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144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40" autoAdjust="0"/>
  </p:normalViewPr>
  <p:slideViewPr>
    <p:cSldViewPr>
      <p:cViewPr>
        <p:scale>
          <a:sx n="100" d="100"/>
          <a:sy n="100" d="100"/>
        </p:scale>
        <p:origin x="-1260" y="9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\Dropbox\XZ\Phospholipid%20profile\PL-profile-matrikleen-15062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Phospholipid profile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954910728751498"/>
          <c:y val="9.1299295144189968E-2"/>
          <c:w val="0.67779657172483065"/>
          <c:h val="0.8083335839122846"/>
        </c:manualLayout>
      </c:layout>
      <c:scatterChart>
        <c:scatterStyle val="smoothMarker"/>
        <c:ser>
          <c:idx val="0"/>
          <c:order val="0"/>
          <c:tx>
            <c:strRef>
              <c:f>soomth!$C$2</c:f>
              <c:strCache>
                <c:ptCount val="1"/>
                <c:pt idx="0">
                  <c:v>MatriKleen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strRef>
              <c:f>soomth!$B:$B</c:f>
              <c:strCache>
                <c:ptCount val="5177"/>
                <c:pt idx="2">
                  <c:v>Time (min)</c:v>
                </c:pt>
                <c:pt idx="3">
                  <c:v>0.000</c:v>
                </c:pt>
                <c:pt idx="4">
                  <c:v>0.004</c:v>
                </c:pt>
                <c:pt idx="5">
                  <c:v>0.008</c:v>
                </c:pt>
                <c:pt idx="6">
                  <c:v>0.012</c:v>
                </c:pt>
                <c:pt idx="7">
                  <c:v>0.016</c:v>
                </c:pt>
                <c:pt idx="8">
                  <c:v>0.019</c:v>
                </c:pt>
                <c:pt idx="9">
                  <c:v>0.023</c:v>
                </c:pt>
                <c:pt idx="10">
                  <c:v>0.027</c:v>
                </c:pt>
                <c:pt idx="11">
                  <c:v>0.031</c:v>
                </c:pt>
                <c:pt idx="12">
                  <c:v>0.035</c:v>
                </c:pt>
                <c:pt idx="13">
                  <c:v>0.039</c:v>
                </c:pt>
                <c:pt idx="14">
                  <c:v>0.043</c:v>
                </c:pt>
                <c:pt idx="15">
                  <c:v>0.046</c:v>
                </c:pt>
                <c:pt idx="16">
                  <c:v>0.050</c:v>
                </c:pt>
                <c:pt idx="17">
                  <c:v>0.054</c:v>
                </c:pt>
                <c:pt idx="18">
                  <c:v>0.058</c:v>
                </c:pt>
                <c:pt idx="19">
                  <c:v>0.062</c:v>
                </c:pt>
                <c:pt idx="20">
                  <c:v>0.066</c:v>
                </c:pt>
                <c:pt idx="21">
                  <c:v>0.070</c:v>
                </c:pt>
                <c:pt idx="22">
                  <c:v>0.074</c:v>
                </c:pt>
                <c:pt idx="23">
                  <c:v>0.077</c:v>
                </c:pt>
                <c:pt idx="24">
                  <c:v>0.081</c:v>
                </c:pt>
                <c:pt idx="25">
                  <c:v>0.085</c:v>
                </c:pt>
                <c:pt idx="26">
                  <c:v>0.089</c:v>
                </c:pt>
                <c:pt idx="27">
                  <c:v>0.093</c:v>
                </c:pt>
                <c:pt idx="28">
                  <c:v>0.097</c:v>
                </c:pt>
                <c:pt idx="29">
                  <c:v>0.101</c:v>
                </c:pt>
                <c:pt idx="30">
                  <c:v>0.104</c:v>
                </c:pt>
                <c:pt idx="31">
                  <c:v>0.108</c:v>
                </c:pt>
                <c:pt idx="32">
                  <c:v>0.112</c:v>
                </c:pt>
                <c:pt idx="33">
                  <c:v>0.116</c:v>
                </c:pt>
                <c:pt idx="34">
                  <c:v>0.120</c:v>
                </c:pt>
                <c:pt idx="35">
                  <c:v>0.124</c:v>
                </c:pt>
                <c:pt idx="36">
                  <c:v>0.128</c:v>
                </c:pt>
                <c:pt idx="37">
                  <c:v>0.132</c:v>
                </c:pt>
                <c:pt idx="38">
                  <c:v>0.135</c:v>
                </c:pt>
                <c:pt idx="39">
                  <c:v>0.139</c:v>
                </c:pt>
                <c:pt idx="40">
                  <c:v>0.143</c:v>
                </c:pt>
                <c:pt idx="41">
                  <c:v>0.147</c:v>
                </c:pt>
                <c:pt idx="42">
                  <c:v>0.151</c:v>
                </c:pt>
                <c:pt idx="43">
                  <c:v>0.155</c:v>
                </c:pt>
                <c:pt idx="44">
                  <c:v>0.159</c:v>
                </c:pt>
                <c:pt idx="45">
                  <c:v>0.162</c:v>
                </c:pt>
                <c:pt idx="46">
                  <c:v>0.166</c:v>
                </c:pt>
                <c:pt idx="47">
                  <c:v>0.170</c:v>
                </c:pt>
                <c:pt idx="48">
                  <c:v>0.174</c:v>
                </c:pt>
                <c:pt idx="49">
                  <c:v>0.178</c:v>
                </c:pt>
                <c:pt idx="50">
                  <c:v>0.182</c:v>
                </c:pt>
                <c:pt idx="51">
                  <c:v>0.186</c:v>
                </c:pt>
                <c:pt idx="52">
                  <c:v>0.189</c:v>
                </c:pt>
                <c:pt idx="53">
                  <c:v>0.193</c:v>
                </c:pt>
                <c:pt idx="54">
                  <c:v>0.197</c:v>
                </c:pt>
                <c:pt idx="55">
                  <c:v>0.201</c:v>
                </c:pt>
                <c:pt idx="56">
                  <c:v>0.205</c:v>
                </c:pt>
                <c:pt idx="57">
                  <c:v>0.209</c:v>
                </c:pt>
                <c:pt idx="58">
                  <c:v>0.213</c:v>
                </c:pt>
                <c:pt idx="59">
                  <c:v>0.217</c:v>
                </c:pt>
                <c:pt idx="60">
                  <c:v>0.220</c:v>
                </c:pt>
                <c:pt idx="61">
                  <c:v>0.224</c:v>
                </c:pt>
                <c:pt idx="62">
                  <c:v>0.228</c:v>
                </c:pt>
                <c:pt idx="63">
                  <c:v>0.232</c:v>
                </c:pt>
                <c:pt idx="64">
                  <c:v>0.236</c:v>
                </c:pt>
                <c:pt idx="65">
                  <c:v>0.240</c:v>
                </c:pt>
                <c:pt idx="66">
                  <c:v>0.244</c:v>
                </c:pt>
                <c:pt idx="67">
                  <c:v>0.247</c:v>
                </c:pt>
                <c:pt idx="68">
                  <c:v>0.251</c:v>
                </c:pt>
                <c:pt idx="69">
                  <c:v>0.255</c:v>
                </c:pt>
                <c:pt idx="70">
                  <c:v>0.259</c:v>
                </c:pt>
                <c:pt idx="71">
                  <c:v>0.263</c:v>
                </c:pt>
                <c:pt idx="72">
                  <c:v>0.267</c:v>
                </c:pt>
                <c:pt idx="73">
                  <c:v>0.271</c:v>
                </c:pt>
                <c:pt idx="74">
                  <c:v>0.275</c:v>
                </c:pt>
                <c:pt idx="75">
                  <c:v>0.278</c:v>
                </c:pt>
                <c:pt idx="76">
                  <c:v>0.282</c:v>
                </c:pt>
                <c:pt idx="77">
                  <c:v>0.286</c:v>
                </c:pt>
                <c:pt idx="78">
                  <c:v>0.290</c:v>
                </c:pt>
                <c:pt idx="79">
                  <c:v>0.294</c:v>
                </c:pt>
                <c:pt idx="80">
                  <c:v>0.298</c:v>
                </c:pt>
                <c:pt idx="81">
                  <c:v>0.302</c:v>
                </c:pt>
                <c:pt idx="82">
                  <c:v>0.305</c:v>
                </c:pt>
                <c:pt idx="83">
                  <c:v>0.309</c:v>
                </c:pt>
                <c:pt idx="84">
                  <c:v>0.313</c:v>
                </c:pt>
                <c:pt idx="85">
                  <c:v>0.317</c:v>
                </c:pt>
                <c:pt idx="86">
                  <c:v>0.321</c:v>
                </c:pt>
                <c:pt idx="87">
                  <c:v>0.325</c:v>
                </c:pt>
                <c:pt idx="88">
                  <c:v>0.329</c:v>
                </c:pt>
                <c:pt idx="89">
                  <c:v>0.333</c:v>
                </c:pt>
                <c:pt idx="90">
                  <c:v>0.336</c:v>
                </c:pt>
                <c:pt idx="91">
                  <c:v>0.340</c:v>
                </c:pt>
                <c:pt idx="92">
                  <c:v>0.344</c:v>
                </c:pt>
                <c:pt idx="93">
                  <c:v>0.348</c:v>
                </c:pt>
                <c:pt idx="94">
                  <c:v>0.352</c:v>
                </c:pt>
                <c:pt idx="95">
                  <c:v>0.356</c:v>
                </c:pt>
                <c:pt idx="96">
                  <c:v>0.360</c:v>
                </c:pt>
                <c:pt idx="97">
                  <c:v>0.363</c:v>
                </c:pt>
                <c:pt idx="98">
                  <c:v>0.367</c:v>
                </c:pt>
                <c:pt idx="99">
                  <c:v>0.371</c:v>
                </c:pt>
                <c:pt idx="100">
                  <c:v>0.375</c:v>
                </c:pt>
                <c:pt idx="101">
                  <c:v>0.379</c:v>
                </c:pt>
                <c:pt idx="102">
                  <c:v>0.383</c:v>
                </c:pt>
                <c:pt idx="103">
                  <c:v>0.387</c:v>
                </c:pt>
                <c:pt idx="104">
                  <c:v>0.391</c:v>
                </c:pt>
                <c:pt idx="105">
                  <c:v>0.394</c:v>
                </c:pt>
                <c:pt idx="106">
                  <c:v>0.398</c:v>
                </c:pt>
                <c:pt idx="107">
                  <c:v>0.402</c:v>
                </c:pt>
                <c:pt idx="108">
                  <c:v>0.406</c:v>
                </c:pt>
                <c:pt idx="109">
                  <c:v>0.410</c:v>
                </c:pt>
                <c:pt idx="110">
                  <c:v>0.414</c:v>
                </c:pt>
                <c:pt idx="111">
                  <c:v>0.418</c:v>
                </c:pt>
                <c:pt idx="112">
                  <c:v>0.421</c:v>
                </c:pt>
                <c:pt idx="113">
                  <c:v>0.425</c:v>
                </c:pt>
                <c:pt idx="114">
                  <c:v>0.429</c:v>
                </c:pt>
                <c:pt idx="115">
                  <c:v>0.433</c:v>
                </c:pt>
                <c:pt idx="116">
                  <c:v>0.437</c:v>
                </c:pt>
                <c:pt idx="117">
                  <c:v>0.441</c:v>
                </c:pt>
                <c:pt idx="118">
                  <c:v>0.445</c:v>
                </c:pt>
                <c:pt idx="119">
                  <c:v>0.448</c:v>
                </c:pt>
                <c:pt idx="120">
                  <c:v>0.452</c:v>
                </c:pt>
                <c:pt idx="121">
                  <c:v>0.456</c:v>
                </c:pt>
                <c:pt idx="122">
                  <c:v>0.460</c:v>
                </c:pt>
                <c:pt idx="123">
                  <c:v>0.464</c:v>
                </c:pt>
                <c:pt idx="124">
                  <c:v>0.468</c:v>
                </c:pt>
                <c:pt idx="125">
                  <c:v>0.472</c:v>
                </c:pt>
                <c:pt idx="126">
                  <c:v>0.476</c:v>
                </c:pt>
                <c:pt idx="127">
                  <c:v>0.479</c:v>
                </c:pt>
                <c:pt idx="128">
                  <c:v>0.483</c:v>
                </c:pt>
                <c:pt idx="129">
                  <c:v>0.487</c:v>
                </c:pt>
                <c:pt idx="130">
                  <c:v>0.491</c:v>
                </c:pt>
                <c:pt idx="131">
                  <c:v>0.495</c:v>
                </c:pt>
                <c:pt idx="132">
                  <c:v>0.499</c:v>
                </c:pt>
                <c:pt idx="133">
                  <c:v>0.503</c:v>
                </c:pt>
                <c:pt idx="134">
                  <c:v>0.506</c:v>
                </c:pt>
                <c:pt idx="135">
                  <c:v>0.510</c:v>
                </c:pt>
                <c:pt idx="136">
                  <c:v>0.514</c:v>
                </c:pt>
                <c:pt idx="137">
                  <c:v>0.518</c:v>
                </c:pt>
                <c:pt idx="138">
                  <c:v>0.522</c:v>
                </c:pt>
                <c:pt idx="139">
                  <c:v>0.526</c:v>
                </c:pt>
                <c:pt idx="140">
                  <c:v>0.530</c:v>
                </c:pt>
                <c:pt idx="141">
                  <c:v>0.534</c:v>
                </c:pt>
                <c:pt idx="142">
                  <c:v>0.537</c:v>
                </c:pt>
                <c:pt idx="143">
                  <c:v>0.541</c:v>
                </c:pt>
                <c:pt idx="144">
                  <c:v>0.545</c:v>
                </c:pt>
                <c:pt idx="145">
                  <c:v>0.549</c:v>
                </c:pt>
                <c:pt idx="146">
                  <c:v>0.553</c:v>
                </c:pt>
                <c:pt idx="147">
                  <c:v>0.557</c:v>
                </c:pt>
                <c:pt idx="148">
                  <c:v>0.561</c:v>
                </c:pt>
                <c:pt idx="149">
                  <c:v>0.564</c:v>
                </c:pt>
                <c:pt idx="150">
                  <c:v>0.568</c:v>
                </c:pt>
                <c:pt idx="151">
                  <c:v>0.572</c:v>
                </c:pt>
                <c:pt idx="152">
                  <c:v>0.576</c:v>
                </c:pt>
                <c:pt idx="153">
                  <c:v>0.580</c:v>
                </c:pt>
                <c:pt idx="154">
                  <c:v>0.584</c:v>
                </c:pt>
                <c:pt idx="155">
                  <c:v>0.588</c:v>
                </c:pt>
                <c:pt idx="156">
                  <c:v>0.592</c:v>
                </c:pt>
                <c:pt idx="157">
                  <c:v>0.595</c:v>
                </c:pt>
                <c:pt idx="158">
                  <c:v>0.599</c:v>
                </c:pt>
                <c:pt idx="159">
                  <c:v>0.603</c:v>
                </c:pt>
                <c:pt idx="160">
                  <c:v>0.607</c:v>
                </c:pt>
                <c:pt idx="161">
                  <c:v>0.611</c:v>
                </c:pt>
                <c:pt idx="162">
                  <c:v>0.615</c:v>
                </c:pt>
                <c:pt idx="163">
                  <c:v>0.619</c:v>
                </c:pt>
                <c:pt idx="164">
                  <c:v>0.622</c:v>
                </c:pt>
                <c:pt idx="165">
                  <c:v>0.626</c:v>
                </c:pt>
                <c:pt idx="166">
                  <c:v>0.630</c:v>
                </c:pt>
                <c:pt idx="167">
                  <c:v>0.634</c:v>
                </c:pt>
                <c:pt idx="168">
                  <c:v>0.638</c:v>
                </c:pt>
                <c:pt idx="169">
                  <c:v>0.642</c:v>
                </c:pt>
                <c:pt idx="170">
                  <c:v>0.646</c:v>
                </c:pt>
                <c:pt idx="171">
                  <c:v>0.650</c:v>
                </c:pt>
                <c:pt idx="172">
                  <c:v>0.653</c:v>
                </c:pt>
                <c:pt idx="173">
                  <c:v>0.657</c:v>
                </c:pt>
                <c:pt idx="174">
                  <c:v>0.661</c:v>
                </c:pt>
                <c:pt idx="175">
                  <c:v>0.665</c:v>
                </c:pt>
                <c:pt idx="176">
                  <c:v>0.669</c:v>
                </c:pt>
                <c:pt idx="177">
                  <c:v>0.673</c:v>
                </c:pt>
                <c:pt idx="178">
                  <c:v>0.677</c:v>
                </c:pt>
                <c:pt idx="179">
                  <c:v>0.680</c:v>
                </c:pt>
                <c:pt idx="180">
                  <c:v>0.684</c:v>
                </c:pt>
                <c:pt idx="181">
                  <c:v>0.688</c:v>
                </c:pt>
                <c:pt idx="182">
                  <c:v>0.692</c:v>
                </c:pt>
                <c:pt idx="183">
                  <c:v>0.696</c:v>
                </c:pt>
                <c:pt idx="184">
                  <c:v>0.700</c:v>
                </c:pt>
                <c:pt idx="185">
                  <c:v>0.704</c:v>
                </c:pt>
                <c:pt idx="186">
                  <c:v>0.707</c:v>
                </c:pt>
                <c:pt idx="187">
                  <c:v>0.711</c:v>
                </c:pt>
                <c:pt idx="188">
                  <c:v>0.715</c:v>
                </c:pt>
                <c:pt idx="189">
                  <c:v>0.719</c:v>
                </c:pt>
                <c:pt idx="190">
                  <c:v>0.723</c:v>
                </c:pt>
                <c:pt idx="191">
                  <c:v>0.727</c:v>
                </c:pt>
                <c:pt idx="192">
                  <c:v>0.731</c:v>
                </c:pt>
                <c:pt idx="193">
                  <c:v>0.735</c:v>
                </c:pt>
                <c:pt idx="194">
                  <c:v>0.738</c:v>
                </c:pt>
                <c:pt idx="195">
                  <c:v>0.742</c:v>
                </c:pt>
                <c:pt idx="196">
                  <c:v>0.746</c:v>
                </c:pt>
                <c:pt idx="197">
                  <c:v>0.750</c:v>
                </c:pt>
                <c:pt idx="198">
                  <c:v>0.754</c:v>
                </c:pt>
                <c:pt idx="199">
                  <c:v>0.758</c:v>
                </c:pt>
                <c:pt idx="200">
                  <c:v>0.762</c:v>
                </c:pt>
                <c:pt idx="201">
                  <c:v>0.765</c:v>
                </c:pt>
                <c:pt idx="202">
                  <c:v>0.769</c:v>
                </c:pt>
                <c:pt idx="203">
                  <c:v>0.773</c:v>
                </c:pt>
                <c:pt idx="204">
                  <c:v>0.777</c:v>
                </c:pt>
                <c:pt idx="205">
                  <c:v>0.781</c:v>
                </c:pt>
                <c:pt idx="206">
                  <c:v>0.785</c:v>
                </c:pt>
                <c:pt idx="207">
                  <c:v>0.789</c:v>
                </c:pt>
                <c:pt idx="208">
                  <c:v>0.793</c:v>
                </c:pt>
                <c:pt idx="209">
                  <c:v>0.796</c:v>
                </c:pt>
                <c:pt idx="210">
                  <c:v>0.800</c:v>
                </c:pt>
                <c:pt idx="211">
                  <c:v>0.804</c:v>
                </c:pt>
                <c:pt idx="212">
                  <c:v>0.808</c:v>
                </c:pt>
                <c:pt idx="213">
                  <c:v>0.812</c:v>
                </c:pt>
                <c:pt idx="214">
                  <c:v>0.816</c:v>
                </c:pt>
                <c:pt idx="215">
                  <c:v>0.820</c:v>
                </c:pt>
                <c:pt idx="216">
                  <c:v>0.823</c:v>
                </c:pt>
                <c:pt idx="217">
                  <c:v>0.827</c:v>
                </c:pt>
                <c:pt idx="218">
                  <c:v>0.831</c:v>
                </c:pt>
                <c:pt idx="219">
                  <c:v>0.835</c:v>
                </c:pt>
                <c:pt idx="220">
                  <c:v>0.839</c:v>
                </c:pt>
                <c:pt idx="221">
                  <c:v>0.843</c:v>
                </c:pt>
                <c:pt idx="222">
                  <c:v>0.847</c:v>
                </c:pt>
                <c:pt idx="223">
                  <c:v>0.851</c:v>
                </c:pt>
                <c:pt idx="224">
                  <c:v>0.854</c:v>
                </c:pt>
                <c:pt idx="225">
                  <c:v>0.858</c:v>
                </c:pt>
                <c:pt idx="226">
                  <c:v>0.862</c:v>
                </c:pt>
                <c:pt idx="227">
                  <c:v>0.866</c:v>
                </c:pt>
                <c:pt idx="228">
                  <c:v>0.870</c:v>
                </c:pt>
                <c:pt idx="229">
                  <c:v>0.874</c:v>
                </c:pt>
                <c:pt idx="230">
                  <c:v>0.878</c:v>
                </c:pt>
                <c:pt idx="231">
                  <c:v>0.881</c:v>
                </c:pt>
                <c:pt idx="232">
                  <c:v>0.885</c:v>
                </c:pt>
                <c:pt idx="233">
                  <c:v>0.889</c:v>
                </c:pt>
                <c:pt idx="234">
                  <c:v>0.893</c:v>
                </c:pt>
                <c:pt idx="235">
                  <c:v>0.897</c:v>
                </c:pt>
                <c:pt idx="236">
                  <c:v>0.901</c:v>
                </c:pt>
                <c:pt idx="237">
                  <c:v>0.905</c:v>
                </c:pt>
                <c:pt idx="238">
                  <c:v>0.908</c:v>
                </c:pt>
                <c:pt idx="239">
                  <c:v>0.912</c:v>
                </c:pt>
                <c:pt idx="240">
                  <c:v>0.916</c:v>
                </c:pt>
                <c:pt idx="241">
                  <c:v>0.920</c:v>
                </c:pt>
                <c:pt idx="242">
                  <c:v>0.924</c:v>
                </c:pt>
                <c:pt idx="243">
                  <c:v>0.928</c:v>
                </c:pt>
                <c:pt idx="244">
                  <c:v>0.932</c:v>
                </c:pt>
                <c:pt idx="245">
                  <c:v>0.936</c:v>
                </c:pt>
                <c:pt idx="246">
                  <c:v>0.939</c:v>
                </c:pt>
                <c:pt idx="247">
                  <c:v>0.943</c:v>
                </c:pt>
                <c:pt idx="248">
                  <c:v>0.947</c:v>
                </c:pt>
                <c:pt idx="249">
                  <c:v>0.951</c:v>
                </c:pt>
                <c:pt idx="250">
                  <c:v>0.955</c:v>
                </c:pt>
                <c:pt idx="251">
                  <c:v>0.959</c:v>
                </c:pt>
                <c:pt idx="252">
                  <c:v>0.963</c:v>
                </c:pt>
                <c:pt idx="253">
                  <c:v>0.966</c:v>
                </c:pt>
                <c:pt idx="254">
                  <c:v>0.970</c:v>
                </c:pt>
                <c:pt idx="255">
                  <c:v>0.974</c:v>
                </c:pt>
                <c:pt idx="256">
                  <c:v>0.978</c:v>
                </c:pt>
                <c:pt idx="257">
                  <c:v>0.982</c:v>
                </c:pt>
                <c:pt idx="258">
                  <c:v>0.986</c:v>
                </c:pt>
                <c:pt idx="259">
                  <c:v>0.990</c:v>
                </c:pt>
                <c:pt idx="260">
                  <c:v>0.994</c:v>
                </c:pt>
                <c:pt idx="261">
                  <c:v>0.997</c:v>
                </c:pt>
                <c:pt idx="262">
                  <c:v>1.001</c:v>
                </c:pt>
                <c:pt idx="263">
                  <c:v>1.005</c:v>
                </c:pt>
                <c:pt idx="264">
                  <c:v>1.009</c:v>
                </c:pt>
                <c:pt idx="265">
                  <c:v>1.013</c:v>
                </c:pt>
                <c:pt idx="266">
                  <c:v>1.017</c:v>
                </c:pt>
                <c:pt idx="267">
                  <c:v>1.021</c:v>
                </c:pt>
                <c:pt idx="268">
                  <c:v>1.024</c:v>
                </c:pt>
                <c:pt idx="269">
                  <c:v>1.028</c:v>
                </c:pt>
                <c:pt idx="270">
                  <c:v>1.032</c:v>
                </c:pt>
                <c:pt idx="271">
                  <c:v>1.036</c:v>
                </c:pt>
                <c:pt idx="272">
                  <c:v>1.040</c:v>
                </c:pt>
                <c:pt idx="273">
                  <c:v>1.044</c:v>
                </c:pt>
                <c:pt idx="274">
                  <c:v>1.048</c:v>
                </c:pt>
                <c:pt idx="275">
                  <c:v>1.052</c:v>
                </c:pt>
                <c:pt idx="276">
                  <c:v>1.055</c:v>
                </c:pt>
                <c:pt idx="277">
                  <c:v>1.059</c:v>
                </c:pt>
                <c:pt idx="278">
                  <c:v>1.063</c:v>
                </c:pt>
                <c:pt idx="279">
                  <c:v>1.067</c:v>
                </c:pt>
                <c:pt idx="280">
                  <c:v>1.071</c:v>
                </c:pt>
                <c:pt idx="281">
                  <c:v>1.075</c:v>
                </c:pt>
                <c:pt idx="282">
                  <c:v>1.079</c:v>
                </c:pt>
                <c:pt idx="283">
                  <c:v>1.082</c:v>
                </c:pt>
                <c:pt idx="284">
                  <c:v>1.086</c:v>
                </c:pt>
                <c:pt idx="285">
                  <c:v>1.090</c:v>
                </c:pt>
                <c:pt idx="286">
                  <c:v>1.094</c:v>
                </c:pt>
                <c:pt idx="287">
                  <c:v>1.098</c:v>
                </c:pt>
                <c:pt idx="288">
                  <c:v>1.102</c:v>
                </c:pt>
                <c:pt idx="289">
                  <c:v>1.106</c:v>
                </c:pt>
                <c:pt idx="290">
                  <c:v>1.110</c:v>
                </c:pt>
                <c:pt idx="291">
                  <c:v>1.113</c:v>
                </c:pt>
                <c:pt idx="292">
                  <c:v>1.117</c:v>
                </c:pt>
                <c:pt idx="293">
                  <c:v>1.121</c:v>
                </c:pt>
                <c:pt idx="294">
                  <c:v>1.125</c:v>
                </c:pt>
                <c:pt idx="295">
                  <c:v>1.129</c:v>
                </c:pt>
                <c:pt idx="296">
                  <c:v>1.133</c:v>
                </c:pt>
                <c:pt idx="297">
                  <c:v>1.137</c:v>
                </c:pt>
                <c:pt idx="298">
                  <c:v>1.140</c:v>
                </c:pt>
                <c:pt idx="299">
                  <c:v>1.144</c:v>
                </c:pt>
                <c:pt idx="300">
                  <c:v>1.148</c:v>
                </c:pt>
                <c:pt idx="301">
                  <c:v>1.152</c:v>
                </c:pt>
                <c:pt idx="302">
                  <c:v>1.156</c:v>
                </c:pt>
                <c:pt idx="303">
                  <c:v>1.160</c:v>
                </c:pt>
                <c:pt idx="304">
                  <c:v>1.164</c:v>
                </c:pt>
                <c:pt idx="305">
                  <c:v>1.167</c:v>
                </c:pt>
                <c:pt idx="306">
                  <c:v>1.171</c:v>
                </c:pt>
                <c:pt idx="307">
                  <c:v>1.175</c:v>
                </c:pt>
                <c:pt idx="308">
                  <c:v>1.179</c:v>
                </c:pt>
                <c:pt idx="309">
                  <c:v>1.183</c:v>
                </c:pt>
                <c:pt idx="310">
                  <c:v>1.187</c:v>
                </c:pt>
                <c:pt idx="311">
                  <c:v>1.191</c:v>
                </c:pt>
                <c:pt idx="312">
                  <c:v>1.195</c:v>
                </c:pt>
                <c:pt idx="313">
                  <c:v>1.198</c:v>
                </c:pt>
                <c:pt idx="314">
                  <c:v>1.202</c:v>
                </c:pt>
                <c:pt idx="315">
                  <c:v>1.206</c:v>
                </c:pt>
                <c:pt idx="316">
                  <c:v>1.210</c:v>
                </c:pt>
                <c:pt idx="317">
                  <c:v>1.214</c:v>
                </c:pt>
                <c:pt idx="318">
                  <c:v>1.218</c:v>
                </c:pt>
                <c:pt idx="319">
                  <c:v>1.222</c:v>
                </c:pt>
                <c:pt idx="320">
                  <c:v>1.225</c:v>
                </c:pt>
                <c:pt idx="321">
                  <c:v>1.229</c:v>
                </c:pt>
                <c:pt idx="322">
                  <c:v>1.233</c:v>
                </c:pt>
                <c:pt idx="323">
                  <c:v>1.237</c:v>
                </c:pt>
                <c:pt idx="324">
                  <c:v>1.241</c:v>
                </c:pt>
                <c:pt idx="325">
                  <c:v>1.245</c:v>
                </c:pt>
                <c:pt idx="326">
                  <c:v>1.249</c:v>
                </c:pt>
                <c:pt idx="327">
                  <c:v>1.253</c:v>
                </c:pt>
                <c:pt idx="328">
                  <c:v>1.256</c:v>
                </c:pt>
                <c:pt idx="329">
                  <c:v>1.260</c:v>
                </c:pt>
                <c:pt idx="330">
                  <c:v>1.264</c:v>
                </c:pt>
                <c:pt idx="331">
                  <c:v>1.268</c:v>
                </c:pt>
                <c:pt idx="332">
                  <c:v>1.272</c:v>
                </c:pt>
                <c:pt idx="333">
                  <c:v>1.276</c:v>
                </c:pt>
                <c:pt idx="334">
                  <c:v>1.280</c:v>
                </c:pt>
                <c:pt idx="335">
                  <c:v>1.283</c:v>
                </c:pt>
                <c:pt idx="336">
                  <c:v>1.287</c:v>
                </c:pt>
                <c:pt idx="337">
                  <c:v>1.291</c:v>
                </c:pt>
                <c:pt idx="338">
                  <c:v>1.295</c:v>
                </c:pt>
                <c:pt idx="339">
                  <c:v>1.299</c:v>
                </c:pt>
                <c:pt idx="340">
                  <c:v>1.303</c:v>
                </c:pt>
                <c:pt idx="341">
                  <c:v>1.307</c:v>
                </c:pt>
                <c:pt idx="342">
                  <c:v>1.311</c:v>
                </c:pt>
                <c:pt idx="343">
                  <c:v>1.314</c:v>
                </c:pt>
                <c:pt idx="344">
                  <c:v>1.318</c:v>
                </c:pt>
                <c:pt idx="345">
                  <c:v>1.322</c:v>
                </c:pt>
                <c:pt idx="346">
                  <c:v>1.326</c:v>
                </c:pt>
                <c:pt idx="347">
                  <c:v>1.330</c:v>
                </c:pt>
                <c:pt idx="348">
                  <c:v>1.334</c:v>
                </c:pt>
                <c:pt idx="349">
                  <c:v>1.338</c:v>
                </c:pt>
                <c:pt idx="350">
                  <c:v>1.341</c:v>
                </c:pt>
                <c:pt idx="351">
                  <c:v>1.345</c:v>
                </c:pt>
                <c:pt idx="352">
                  <c:v>1.349</c:v>
                </c:pt>
                <c:pt idx="353">
                  <c:v>1.353</c:v>
                </c:pt>
                <c:pt idx="354">
                  <c:v>1.357</c:v>
                </c:pt>
                <c:pt idx="355">
                  <c:v>1.361</c:v>
                </c:pt>
                <c:pt idx="356">
                  <c:v>1.365</c:v>
                </c:pt>
                <c:pt idx="357">
                  <c:v>1.369</c:v>
                </c:pt>
                <c:pt idx="358">
                  <c:v>1.372</c:v>
                </c:pt>
                <c:pt idx="359">
                  <c:v>1.376</c:v>
                </c:pt>
                <c:pt idx="360">
                  <c:v>1.380</c:v>
                </c:pt>
                <c:pt idx="361">
                  <c:v>1.384</c:v>
                </c:pt>
                <c:pt idx="362">
                  <c:v>1.388</c:v>
                </c:pt>
                <c:pt idx="363">
                  <c:v>1.392</c:v>
                </c:pt>
                <c:pt idx="364">
                  <c:v>1.396</c:v>
                </c:pt>
                <c:pt idx="365">
                  <c:v>1.399</c:v>
                </c:pt>
                <c:pt idx="366">
                  <c:v>1.403</c:v>
                </c:pt>
                <c:pt idx="367">
                  <c:v>1.407</c:v>
                </c:pt>
                <c:pt idx="368">
                  <c:v>1.411</c:v>
                </c:pt>
                <c:pt idx="369">
                  <c:v>1.415</c:v>
                </c:pt>
                <c:pt idx="370">
                  <c:v>1.419</c:v>
                </c:pt>
                <c:pt idx="371">
                  <c:v>1.423</c:v>
                </c:pt>
                <c:pt idx="372">
                  <c:v>1.426</c:v>
                </c:pt>
                <c:pt idx="373">
                  <c:v>1.430</c:v>
                </c:pt>
                <c:pt idx="374">
                  <c:v>1.434</c:v>
                </c:pt>
                <c:pt idx="375">
                  <c:v>1.438</c:v>
                </c:pt>
                <c:pt idx="376">
                  <c:v>1.442</c:v>
                </c:pt>
                <c:pt idx="377">
                  <c:v>1.446</c:v>
                </c:pt>
                <c:pt idx="378">
                  <c:v>1.450</c:v>
                </c:pt>
                <c:pt idx="379">
                  <c:v>1.454</c:v>
                </c:pt>
                <c:pt idx="380">
                  <c:v>1.457</c:v>
                </c:pt>
                <c:pt idx="381">
                  <c:v>1.461</c:v>
                </c:pt>
                <c:pt idx="382">
                  <c:v>1.465</c:v>
                </c:pt>
                <c:pt idx="383">
                  <c:v>1.469</c:v>
                </c:pt>
                <c:pt idx="384">
                  <c:v>1.473</c:v>
                </c:pt>
                <c:pt idx="385">
                  <c:v>1.477</c:v>
                </c:pt>
                <c:pt idx="386">
                  <c:v>1.481</c:v>
                </c:pt>
                <c:pt idx="387">
                  <c:v>1.484</c:v>
                </c:pt>
                <c:pt idx="388">
                  <c:v>1.488</c:v>
                </c:pt>
                <c:pt idx="389">
                  <c:v>1.492</c:v>
                </c:pt>
                <c:pt idx="390">
                  <c:v>1.496</c:v>
                </c:pt>
                <c:pt idx="391">
                  <c:v>1.500</c:v>
                </c:pt>
                <c:pt idx="392">
                  <c:v>1.504</c:v>
                </c:pt>
                <c:pt idx="393">
                  <c:v>1.508</c:v>
                </c:pt>
                <c:pt idx="394">
                  <c:v>1.512</c:v>
                </c:pt>
                <c:pt idx="395">
                  <c:v>1.515</c:v>
                </c:pt>
                <c:pt idx="396">
                  <c:v>1.519</c:v>
                </c:pt>
                <c:pt idx="397">
                  <c:v>1.523</c:v>
                </c:pt>
                <c:pt idx="398">
                  <c:v>1.527</c:v>
                </c:pt>
                <c:pt idx="399">
                  <c:v>1.531</c:v>
                </c:pt>
                <c:pt idx="400">
                  <c:v>1.535</c:v>
                </c:pt>
                <c:pt idx="401">
                  <c:v>1.539</c:v>
                </c:pt>
                <c:pt idx="402">
                  <c:v>1.542</c:v>
                </c:pt>
                <c:pt idx="403">
                  <c:v>1.546</c:v>
                </c:pt>
                <c:pt idx="404">
                  <c:v>1.550</c:v>
                </c:pt>
                <c:pt idx="405">
                  <c:v>1.554</c:v>
                </c:pt>
                <c:pt idx="406">
                  <c:v>1.558</c:v>
                </c:pt>
                <c:pt idx="407">
                  <c:v>1.562</c:v>
                </c:pt>
                <c:pt idx="408">
                  <c:v>1.566</c:v>
                </c:pt>
                <c:pt idx="409">
                  <c:v>1.570</c:v>
                </c:pt>
                <c:pt idx="410">
                  <c:v>1.573</c:v>
                </c:pt>
                <c:pt idx="411">
                  <c:v>1.577</c:v>
                </c:pt>
                <c:pt idx="412">
                  <c:v>1.581</c:v>
                </c:pt>
                <c:pt idx="413">
                  <c:v>1.585</c:v>
                </c:pt>
                <c:pt idx="414">
                  <c:v>1.589</c:v>
                </c:pt>
                <c:pt idx="415">
                  <c:v>1.593</c:v>
                </c:pt>
                <c:pt idx="416">
                  <c:v>1.597</c:v>
                </c:pt>
                <c:pt idx="417">
                  <c:v>1.600</c:v>
                </c:pt>
                <c:pt idx="418">
                  <c:v>1.604</c:v>
                </c:pt>
                <c:pt idx="419">
                  <c:v>1.608</c:v>
                </c:pt>
                <c:pt idx="420">
                  <c:v>1.612</c:v>
                </c:pt>
                <c:pt idx="421">
                  <c:v>1.616</c:v>
                </c:pt>
                <c:pt idx="422">
                  <c:v>1.620</c:v>
                </c:pt>
                <c:pt idx="423">
                  <c:v>1.624</c:v>
                </c:pt>
                <c:pt idx="424">
                  <c:v>1.628</c:v>
                </c:pt>
                <c:pt idx="425">
                  <c:v>1.631</c:v>
                </c:pt>
                <c:pt idx="426">
                  <c:v>1.635</c:v>
                </c:pt>
                <c:pt idx="427">
                  <c:v>1.639</c:v>
                </c:pt>
                <c:pt idx="428">
                  <c:v>1.643</c:v>
                </c:pt>
                <c:pt idx="429">
                  <c:v>1.647</c:v>
                </c:pt>
                <c:pt idx="430">
                  <c:v>1.651</c:v>
                </c:pt>
                <c:pt idx="431">
                  <c:v>1.655</c:v>
                </c:pt>
                <c:pt idx="432">
                  <c:v>1.658</c:v>
                </c:pt>
                <c:pt idx="433">
                  <c:v>1.662</c:v>
                </c:pt>
                <c:pt idx="434">
                  <c:v>1.666</c:v>
                </c:pt>
                <c:pt idx="435">
                  <c:v>1.670</c:v>
                </c:pt>
                <c:pt idx="436">
                  <c:v>1.674</c:v>
                </c:pt>
                <c:pt idx="437">
                  <c:v>1.678</c:v>
                </c:pt>
                <c:pt idx="438">
                  <c:v>1.682</c:v>
                </c:pt>
                <c:pt idx="439">
                  <c:v>1.685</c:v>
                </c:pt>
                <c:pt idx="440">
                  <c:v>1.689</c:v>
                </c:pt>
                <c:pt idx="441">
                  <c:v>1.693</c:v>
                </c:pt>
                <c:pt idx="442">
                  <c:v>1.697</c:v>
                </c:pt>
                <c:pt idx="443">
                  <c:v>1.701</c:v>
                </c:pt>
                <c:pt idx="444">
                  <c:v>1.705</c:v>
                </c:pt>
                <c:pt idx="445">
                  <c:v>1.709</c:v>
                </c:pt>
                <c:pt idx="446">
                  <c:v>1.713</c:v>
                </c:pt>
                <c:pt idx="447">
                  <c:v>1.716</c:v>
                </c:pt>
                <c:pt idx="448">
                  <c:v>1.720</c:v>
                </c:pt>
                <c:pt idx="449">
                  <c:v>1.724</c:v>
                </c:pt>
                <c:pt idx="450">
                  <c:v>1.728</c:v>
                </c:pt>
                <c:pt idx="451">
                  <c:v>1.732</c:v>
                </c:pt>
                <c:pt idx="452">
                  <c:v>1.736</c:v>
                </c:pt>
                <c:pt idx="453">
                  <c:v>1.740</c:v>
                </c:pt>
                <c:pt idx="454">
                  <c:v>1.743</c:v>
                </c:pt>
                <c:pt idx="455">
                  <c:v>1.747</c:v>
                </c:pt>
                <c:pt idx="456">
                  <c:v>1.751</c:v>
                </c:pt>
                <c:pt idx="457">
                  <c:v>1.755</c:v>
                </c:pt>
                <c:pt idx="458">
                  <c:v>1.759</c:v>
                </c:pt>
                <c:pt idx="459">
                  <c:v>1.763</c:v>
                </c:pt>
                <c:pt idx="460">
                  <c:v>1.767</c:v>
                </c:pt>
                <c:pt idx="461">
                  <c:v>1.771</c:v>
                </c:pt>
                <c:pt idx="462">
                  <c:v>1.774</c:v>
                </c:pt>
                <c:pt idx="463">
                  <c:v>1.778</c:v>
                </c:pt>
                <c:pt idx="464">
                  <c:v>1.782</c:v>
                </c:pt>
                <c:pt idx="465">
                  <c:v>1.786</c:v>
                </c:pt>
                <c:pt idx="466">
                  <c:v>1.790</c:v>
                </c:pt>
                <c:pt idx="467">
                  <c:v>1.794</c:v>
                </c:pt>
                <c:pt idx="468">
                  <c:v>1.798</c:v>
                </c:pt>
                <c:pt idx="469">
                  <c:v>1.801</c:v>
                </c:pt>
                <c:pt idx="470">
                  <c:v>1.805</c:v>
                </c:pt>
                <c:pt idx="471">
                  <c:v>1.809</c:v>
                </c:pt>
                <c:pt idx="472">
                  <c:v>1.813</c:v>
                </c:pt>
                <c:pt idx="473">
                  <c:v>1.817</c:v>
                </c:pt>
                <c:pt idx="474">
                  <c:v>1.821</c:v>
                </c:pt>
                <c:pt idx="475">
                  <c:v>1.825</c:v>
                </c:pt>
                <c:pt idx="476">
                  <c:v>1.829</c:v>
                </c:pt>
                <c:pt idx="477">
                  <c:v>1.832</c:v>
                </c:pt>
                <c:pt idx="478">
                  <c:v>1.836</c:v>
                </c:pt>
                <c:pt idx="479">
                  <c:v>1.840</c:v>
                </c:pt>
                <c:pt idx="480">
                  <c:v>1.844</c:v>
                </c:pt>
                <c:pt idx="481">
                  <c:v>1.848</c:v>
                </c:pt>
                <c:pt idx="482">
                  <c:v>1.852</c:v>
                </c:pt>
                <c:pt idx="483">
                  <c:v>1.856</c:v>
                </c:pt>
                <c:pt idx="484">
                  <c:v>1.859</c:v>
                </c:pt>
                <c:pt idx="485">
                  <c:v>1.863</c:v>
                </c:pt>
                <c:pt idx="486">
                  <c:v>1.867</c:v>
                </c:pt>
                <c:pt idx="487">
                  <c:v>1.871</c:v>
                </c:pt>
                <c:pt idx="488">
                  <c:v>1.875</c:v>
                </c:pt>
                <c:pt idx="489">
                  <c:v>1.879</c:v>
                </c:pt>
                <c:pt idx="490">
                  <c:v>1.883</c:v>
                </c:pt>
                <c:pt idx="491">
                  <c:v>1.886</c:v>
                </c:pt>
                <c:pt idx="492">
                  <c:v>1.890</c:v>
                </c:pt>
                <c:pt idx="493">
                  <c:v>1.894</c:v>
                </c:pt>
                <c:pt idx="494">
                  <c:v>1.898</c:v>
                </c:pt>
                <c:pt idx="495">
                  <c:v>1.902</c:v>
                </c:pt>
                <c:pt idx="496">
                  <c:v>1.906</c:v>
                </c:pt>
                <c:pt idx="497">
                  <c:v>1.910</c:v>
                </c:pt>
                <c:pt idx="498">
                  <c:v>1.914</c:v>
                </c:pt>
                <c:pt idx="499">
                  <c:v>1.917</c:v>
                </c:pt>
                <c:pt idx="500">
                  <c:v>1.921</c:v>
                </c:pt>
                <c:pt idx="501">
                  <c:v>1.925</c:v>
                </c:pt>
                <c:pt idx="502">
                  <c:v>1.929</c:v>
                </c:pt>
                <c:pt idx="503">
                  <c:v>1.933</c:v>
                </c:pt>
                <c:pt idx="504">
                  <c:v>1.937</c:v>
                </c:pt>
                <c:pt idx="505">
                  <c:v>1.941</c:v>
                </c:pt>
                <c:pt idx="506">
                  <c:v>1.944</c:v>
                </c:pt>
                <c:pt idx="507">
                  <c:v>1.948</c:v>
                </c:pt>
                <c:pt idx="508">
                  <c:v>1.952</c:v>
                </c:pt>
                <c:pt idx="509">
                  <c:v>1.956</c:v>
                </c:pt>
                <c:pt idx="510">
                  <c:v>1.960</c:v>
                </c:pt>
                <c:pt idx="511">
                  <c:v>1.964</c:v>
                </c:pt>
                <c:pt idx="512">
                  <c:v>1.968</c:v>
                </c:pt>
                <c:pt idx="513">
                  <c:v>1.972</c:v>
                </c:pt>
                <c:pt idx="514">
                  <c:v>1.975</c:v>
                </c:pt>
                <c:pt idx="515">
                  <c:v>1.979</c:v>
                </c:pt>
                <c:pt idx="516">
                  <c:v>1.983</c:v>
                </c:pt>
                <c:pt idx="517">
                  <c:v>1.987</c:v>
                </c:pt>
                <c:pt idx="518">
                  <c:v>1.991</c:v>
                </c:pt>
                <c:pt idx="519">
                  <c:v>1.995</c:v>
                </c:pt>
                <c:pt idx="520">
                  <c:v>1.999</c:v>
                </c:pt>
                <c:pt idx="521">
                  <c:v>2.002</c:v>
                </c:pt>
                <c:pt idx="522">
                  <c:v>2.006</c:v>
                </c:pt>
                <c:pt idx="523">
                  <c:v>2.010</c:v>
                </c:pt>
                <c:pt idx="524">
                  <c:v>2.014</c:v>
                </c:pt>
                <c:pt idx="525">
                  <c:v>2.018</c:v>
                </c:pt>
                <c:pt idx="526">
                  <c:v>2.022</c:v>
                </c:pt>
                <c:pt idx="527">
                  <c:v>2.026</c:v>
                </c:pt>
                <c:pt idx="528">
                  <c:v>2.030</c:v>
                </c:pt>
                <c:pt idx="529">
                  <c:v>2.033</c:v>
                </c:pt>
                <c:pt idx="530">
                  <c:v>2.037</c:v>
                </c:pt>
                <c:pt idx="531">
                  <c:v>2.041</c:v>
                </c:pt>
                <c:pt idx="532">
                  <c:v>2.045</c:v>
                </c:pt>
                <c:pt idx="533">
                  <c:v>2.049</c:v>
                </c:pt>
                <c:pt idx="534">
                  <c:v>2.053</c:v>
                </c:pt>
                <c:pt idx="535">
                  <c:v>2.057</c:v>
                </c:pt>
                <c:pt idx="536">
                  <c:v>2.060</c:v>
                </c:pt>
                <c:pt idx="537">
                  <c:v>2.064</c:v>
                </c:pt>
                <c:pt idx="538">
                  <c:v>2.068</c:v>
                </c:pt>
                <c:pt idx="539">
                  <c:v>2.072</c:v>
                </c:pt>
                <c:pt idx="540">
                  <c:v>2.076</c:v>
                </c:pt>
                <c:pt idx="541">
                  <c:v>2.080</c:v>
                </c:pt>
                <c:pt idx="542">
                  <c:v>2.084</c:v>
                </c:pt>
                <c:pt idx="543">
                  <c:v>2.088</c:v>
                </c:pt>
                <c:pt idx="544">
                  <c:v>2.091</c:v>
                </c:pt>
                <c:pt idx="545">
                  <c:v>2.095</c:v>
                </c:pt>
                <c:pt idx="546">
                  <c:v>2.099</c:v>
                </c:pt>
                <c:pt idx="547">
                  <c:v>2.103</c:v>
                </c:pt>
                <c:pt idx="548">
                  <c:v>2.107</c:v>
                </c:pt>
                <c:pt idx="549">
                  <c:v>2.111</c:v>
                </c:pt>
                <c:pt idx="550">
                  <c:v>2.115</c:v>
                </c:pt>
                <c:pt idx="551">
                  <c:v>2.118</c:v>
                </c:pt>
                <c:pt idx="552">
                  <c:v>2.122</c:v>
                </c:pt>
                <c:pt idx="553">
                  <c:v>2.126</c:v>
                </c:pt>
                <c:pt idx="554">
                  <c:v>2.130</c:v>
                </c:pt>
                <c:pt idx="555">
                  <c:v>2.134</c:v>
                </c:pt>
                <c:pt idx="556">
                  <c:v>2.138</c:v>
                </c:pt>
                <c:pt idx="557">
                  <c:v>2.142</c:v>
                </c:pt>
                <c:pt idx="558">
                  <c:v>2.146</c:v>
                </c:pt>
                <c:pt idx="559">
                  <c:v>2.149</c:v>
                </c:pt>
                <c:pt idx="560">
                  <c:v>2.153</c:v>
                </c:pt>
                <c:pt idx="561">
                  <c:v>2.157</c:v>
                </c:pt>
                <c:pt idx="562">
                  <c:v>2.161</c:v>
                </c:pt>
                <c:pt idx="563">
                  <c:v>2.165</c:v>
                </c:pt>
                <c:pt idx="564">
                  <c:v>2.169</c:v>
                </c:pt>
                <c:pt idx="565">
                  <c:v>2.173</c:v>
                </c:pt>
                <c:pt idx="566">
                  <c:v>2.176</c:v>
                </c:pt>
                <c:pt idx="567">
                  <c:v>2.180</c:v>
                </c:pt>
                <c:pt idx="568">
                  <c:v>2.184</c:v>
                </c:pt>
                <c:pt idx="569">
                  <c:v>2.188</c:v>
                </c:pt>
                <c:pt idx="570">
                  <c:v>2.192</c:v>
                </c:pt>
                <c:pt idx="571">
                  <c:v>2.196</c:v>
                </c:pt>
                <c:pt idx="572">
                  <c:v>2.200</c:v>
                </c:pt>
                <c:pt idx="573">
                  <c:v>2.204</c:v>
                </c:pt>
                <c:pt idx="574">
                  <c:v>2.207</c:v>
                </c:pt>
                <c:pt idx="575">
                  <c:v>2.211</c:v>
                </c:pt>
                <c:pt idx="576">
                  <c:v>2.215</c:v>
                </c:pt>
                <c:pt idx="577">
                  <c:v>2.219</c:v>
                </c:pt>
                <c:pt idx="578">
                  <c:v>2.223</c:v>
                </c:pt>
                <c:pt idx="579">
                  <c:v>2.227</c:v>
                </c:pt>
                <c:pt idx="580">
                  <c:v>2.231</c:v>
                </c:pt>
                <c:pt idx="581">
                  <c:v>2.234</c:v>
                </c:pt>
                <c:pt idx="582">
                  <c:v>2.238</c:v>
                </c:pt>
                <c:pt idx="583">
                  <c:v>2.242</c:v>
                </c:pt>
                <c:pt idx="584">
                  <c:v>2.246</c:v>
                </c:pt>
                <c:pt idx="585">
                  <c:v>2.250</c:v>
                </c:pt>
                <c:pt idx="586">
                  <c:v>2.254</c:v>
                </c:pt>
                <c:pt idx="587">
                  <c:v>2.258</c:v>
                </c:pt>
                <c:pt idx="588">
                  <c:v>2.261</c:v>
                </c:pt>
                <c:pt idx="589">
                  <c:v>2.265</c:v>
                </c:pt>
                <c:pt idx="590">
                  <c:v>2.269</c:v>
                </c:pt>
                <c:pt idx="591">
                  <c:v>2.273</c:v>
                </c:pt>
                <c:pt idx="592">
                  <c:v>2.277</c:v>
                </c:pt>
                <c:pt idx="593">
                  <c:v>2.281</c:v>
                </c:pt>
                <c:pt idx="594">
                  <c:v>2.285</c:v>
                </c:pt>
                <c:pt idx="595">
                  <c:v>2.289</c:v>
                </c:pt>
                <c:pt idx="596">
                  <c:v>2.292</c:v>
                </c:pt>
                <c:pt idx="597">
                  <c:v>2.296</c:v>
                </c:pt>
                <c:pt idx="598">
                  <c:v>2.300</c:v>
                </c:pt>
                <c:pt idx="599">
                  <c:v>2.304</c:v>
                </c:pt>
                <c:pt idx="600">
                  <c:v>2.308</c:v>
                </c:pt>
                <c:pt idx="601">
                  <c:v>2.312</c:v>
                </c:pt>
                <c:pt idx="602">
                  <c:v>2.316</c:v>
                </c:pt>
                <c:pt idx="603">
                  <c:v>2.319</c:v>
                </c:pt>
                <c:pt idx="604">
                  <c:v>2.323</c:v>
                </c:pt>
                <c:pt idx="605">
                  <c:v>2.327</c:v>
                </c:pt>
                <c:pt idx="606">
                  <c:v>2.331</c:v>
                </c:pt>
                <c:pt idx="607">
                  <c:v>2.335</c:v>
                </c:pt>
                <c:pt idx="608">
                  <c:v>2.339</c:v>
                </c:pt>
                <c:pt idx="609">
                  <c:v>2.343</c:v>
                </c:pt>
                <c:pt idx="610">
                  <c:v>2.347</c:v>
                </c:pt>
                <c:pt idx="611">
                  <c:v>2.350</c:v>
                </c:pt>
                <c:pt idx="612">
                  <c:v>2.354</c:v>
                </c:pt>
                <c:pt idx="613">
                  <c:v>2.358</c:v>
                </c:pt>
                <c:pt idx="614">
                  <c:v>2.362</c:v>
                </c:pt>
                <c:pt idx="615">
                  <c:v>2.366</c:v>
                </c:pt>
                <c:pt idx="616">
                  <c:v>2.370</c:v>
                </c:pt>
                <c:pt idx="617">
                  <c:v>2.374</c:v>
                </c:pt>
                <c:pt idx="618">
                  <c:v>2.377</c:v>
                </c:pt>
                <c:pt idx="619">
                  <c:v>2.381</c:v>
                </c:pt>
                <c:pt idx="620">
                  <c:v>2.385</c:v>
                </c:pt>
                <c:pt idx="621">
                  <c:v>2.389</c:v>
                </c:pt>
                <c:pt idx="622">
                  <c:v>2.393</c:v>
                </c:pt>
                <c:pt idx="623">
                  <c:v>2.397</c:v>
                </c:pt>
                <c:pt idx="624">
                  <c:v>2.401</c:v>
                </c:pt>
                <c:pt idx="625">
                  <c:v>2.404</c:v>
                </c:pt>
                <c:pt idx="626">
                  <c:v>2.408</c:v>
                </c:pt>
                <c:pt idx="627">
                  <c:v>2.412</c:v>
                </c:pt>
                <c:pt idx="628">
                  <c:v>2.416</c:v>
                </c:pt>
                <c:pt idx="629">
                  <c:v>2.420</c:v>
                </c:pt>
                <c:pt idx="630">
                  <c:v>2.424</c:v>
                </c:pt>
                <c:pt idx="631">
                  <c:v>2.428</c:v>
                </c:pt>
                <c:pt idx="632">
                  <c:v>2.432</c:v>
                </c:pt>
                <c:pt idx="633">
                  <c:v>2.435</c:v>
                </c:pt>
                <c:pt idx="634">
                  <c:v>2.439</c:v>
                </c:pt>
                <c:pt idx="635">
                  <c:v>2.443</c:v>
                </c:pt>
                <c:pt idx="636">
                  <c:v>2.447</c:v>
                </c:pt>
                <c:pt idx="637">
                  <c:v>2.451</c:v>
                </c:pt>
                <c:pt idx="638">
                  <c:v>2.455</c:v>
                </c:pt>
                <c:pt idx="639">
                  <c:v>2.459</c:v>
                </c:pt>
                <c:pt idx="640">
                  <c:v>2.462</c:v>
                </c:pt>
                <c:pt idx="641">
                  <c:v>2.466</c:v>
                </c:pt>
                <c:pt idx="642">
                  <c:v>2.470</c:v>
                </c:pt>
                <c:pt idx="643">
                  <c:v>2.474</c:v>
                </c:pt>
                <c:pt idx="644">
                  <c:v>2.478</c:v>
                </c:pt>
                <c:pt idx="645">
                  <c:v>2.482</c:v>
                </c:pt>
                <c:pt idx="646">
                  <c:v>2.486</c:v>
                </c:pt>
                <c:pt idx="647">
                  <c:v>2.490</c:v>
                </c:pt>
                <c:pt idx="648">
                  <c:v>2.493</c:v>
                </c:pt>
                <c:pt idx="649">
                  <c:v>2.497</c:v>
                </c:pt>
                <c:pt idx="650">
                  <c:v>2.501</c:v>
                </c:pt>
                <c:pt idx="651">
                  <c:v>2.505</c:v>
                </c:pt>
                <c:pt idx="652">
                  <c:v>2.509</c:v>
                </c:pt>
                <c:pt idx="653">
                  <c:v>2.513</c:v>
                </c:pt>
                <c:pt idx="654">
                  <c:v>2.517</c:v>
                </c:pt>
                <c:pt idx="655">
                  <c:v>2.520</c:v>
                </c:pt>
                <c:pt idx="656">
                  <c:v>2.524</c:v>
                </c:pt>
                <c:pt idx="657">
                  <c:v>2.528</c:v>
                </c:pt>
                <c:pt idx="658">
                  <c:v>2.532</c:v>
                </c:pt>
                <c:pt idx="659">
                  <c:v>2.536</c:v>
                </c:pt>
                <c:pt idx="660">
                  <c:v>2.540</c:v>
                </c:pt>
                <c:pt idx="661">
                  <c:v>2.544</c:v>
                </c:pt>
                <c:pt idx="662">
                  <c:v>2.548</c:v>
                </c:pt>
                <c:pt idx="663">
                  <c:v>2.551</c:v>
                </c:pt>
                <c:pt idx="664">
                  <c:v>2.555</c:v>
                </c:pt>
                <c:pt idx="665">
                  <c:v>2.559</c:v>
                </c:pt>
                <c:pt idx="666">
                  <c:v>2.563</c:v>
                </c:pt>
                <c:pt idx="667">
                  <c:v>2.567</c:v>
                </c:pt>
                <c:pt idx="668">
                  <c:v>2.571</c:v>
                </c:pt>
                <c:pt idx="669">
                  <c:v>2.575</c:v>
                </c:pt>
                <c:pt idx="670">
                  <c:v>2.578</c:v>
                </c:pt>
                <c:pt idx="671">
                  <c:v>2.582</c:v>
                </c:pt>
                <c:pt idx="672">
                  <c:v>2.586</c:v>
                </c:pt>
                <c:pt idx="673">
                  <c:v>2.590</c:v>
                </c:pt>
                <c:pt idx="674">
                  <c:v>2.594</c:v>
                </c:pt>
                <c:pt idx="675">
                  <c:v>2.598</c:v>
                </c:pt>
                <c:pt idx="676">
                  <c:v>2.602</c:v>
                </c:pt>
                <c:pt idx="677">
                  <c:v>2.605</c:v>
                </c:pt>
                <c:pt idx="678">
                  <c:v>2.609</c:v>
                </c:pt>
                <c:pt idx="679">
                  <c:v>2.613</c:v>
                </c:pt>
                <c:pt idx="680">
                  <c:v>2.617</c:v>
                </c:pt>
                <c:pt idx="681">
                  <c:v>2.621</c:v>
                </c:pt>
                <c:pt idx="682">
                  <c:v>2.625</c:v>
                </c:pt>
                <c:pt idx="683">
                  <c:v>2.629</c:v>
                </c:pt>
                <c:pt idx="684">
                  <c:v>2.633</c:v>
                </c:pt>
                <c:pt idx="685">
                  <c:v>2.636</c:v>
                </c:pt>
                <c:pt idx="686">
                  <c:v>2.640</c:v>
                </c:pt>
                <c:pt idx="687">
                  <c:v>2.644</c:v>
                </c:pt>
                <c:pt idx="688">
                  <c:v>2.648</c:v>
                </c:pt>
                <c:pt idx="689">
                  <c:v>2.652</c:v>
                </c:pt>
                <c:pt idx="690">
                  <c:v>2.656</c:v>
                </c:pt>
                <c:pt idx="691">
                  <c:v>2.660</c:v>
                </c:pt>
                <c:pt idx="692">
                  <c:v>2.664</c:v>
                </c:pt>
                <c:pt idx="693">
                  <c:v>2.667</c:v>
                </c:pt>
                <c:pt idx="694">
                  <c:v>2.671</c:v>
                </c:pt>
                <c:pt idx="695">
                  <c:v>2.675</c:v>
                </c:pt>
                <c:pt idx="696">
                  <c:v>2.679</c:v>
                </c:pt>
                <c:pt idx="697">
                  <c:v>2.683</c:v>
                </c:pt>
                <c:pt idx="698">
                  <c:v>2.687</c:v>
                </c:pt>
                <c:pt idx="699">
                  <c:v>2.691</c:v>
                </c:pt>
                <c:pt idx="700">
                  <c:v>2.694</c:v>
                </c:pt>
                <c:pt idx="701">
                  <c:v>2.698</c:v>
                </c:pt>
                <c:pt idx="702">
                  <c:v>2.702</c:v>
                </c:pt>
                <c:pt idx="703">
                  <c:v>2.706</c:v>
                </c:pt>
                <c:pt idx="704">
                  <c:v>2.710</c:v>
                </c:pt>
                <c:pt idx="705">
                  <c:v>2.714</c:v>
                </c:pt>
                <c:pt idx="706">
                  <c:v>2.718</c:v>
                </c:pt>
                <c:pt idx="707">
                  <c:v>2.721</c:v>
                </c:pt>
                <c:pt idx="708">
                  <c:v>2.725</c:v>
                </c:pt>
                <c:pt idx="709">
                  <c:v>2.729</c:v>
                </c:pt>
                <c:pt idx="710">
                  <c:v>2.733</c:v>
                </c:pt>
                <c:pt idx="711">
                  <c:v>2.737</c:v>
                </c:pt>
                <c:pt idx="712">
                  <c:v>2.741</c:v>
                </c:pt>
                <c:pt idx="713">
                  <c:v>2.745</c:v>
                </c:pt>
                <c:pt idx="714">
                  <c:v>2.749</c:v>
                </c:pt>
                <c:pt idx="715">
                  <c:v>2.752</c:v>
                </c:pt>
                <c:pt idx="716">
                  <c:v>2.756</c:v>
                </c:pt>
                <c:pt idx="717">
                  <c:v>2.760</c:v>
                </c:pt>
                <c:pt idx="718">
                  <c:v>2.764</c:v>
                </c:pt>
                <c:pt idx="719">
                  <c:v>2.768</c:v>
                </c:pt>
                <c:pt idx="720">
                  <c:v>2.772</c:v>
                </c:pt>
                <c:pt idx="721">
                  <c:v>2.776</c:v>
                </c:pt>
                <c:pt idx="722">
                  <c:v>2.779</c:v>
                </c:pt>
                <c:pt idx="723">
                  <c:v>2.783</c:v>
                </c:pt>
                <c:pt idx="724">
                  <c:v>2.787</c:v>
                </c:pt>
                <c:pt idx="725">
                  <c:v>2.791</c:v>
                </c:pt>
                <c:pt idx="726">
                  <c:v>2.795</c:v>
                </c:pt>
                <c:pt idx="727">
                  <c:v>2.799</c:v>
                </c:pt>
                <c:pt idx="728">
                  <c:v>2.803</c:v>
                </c:pt>
                <c:pt idx="729">
                  <c:v>2.807</c:v>
                </c:pt>
                <c:pt idx="730">
                  <c:v>2.810</c:v>
                </c:pt>
                <c:pt idx="731">
                  <c:v>2.814</c:v>
                </c:pt>
                <c:pt idx="732">
                  <c:v>2.818</c:v>
                </c:pt>
                <c:pt idx="733">
                  <c:v>2.822</c:v>
                </c:pt>
                <c:pt idx="734">
                  <c:v>2.826</c:v>
                </c:pt>
                <c:pt idx="735">
                  <c:v>2.830</c:v>
                </c:pt>
                <c:pt idx="736">
                  <c:v>2.834</c:v>
                </c:pt>
                <c:pt idx="737">
                  <c:v>2.837</c:v>
                </c:pt>
                <c:pt idx="738">
                  <c:v>2.841</c:v>
                </c:pt>
                <c:pt idx="739">
                  <c:v>2.845</c:v>
                </c:pt>
                <c:pt idx="740">
                  <c:v>2.849</c:v>
                </c:pt>
                <c:pt idx="741">
                  <c:v>2.853</c:v>
                </c:pt>
                <c:pt idx="742">
                  <c:v>2.857</c:v>
                </c:pt>
                <c:pt idx="743">
                  <c:v>2.861</c:v>
                </c:pt>
                <c:pt idx="744">
                  <c:v>2.865</c:v>
                </c:pt>
                <c:pt idx="745">
                  <c:v>2.868</c:v>
                </c:pt>
                <c:pt idx="746">
                  <c:v>2.872</c:v>
                </c:pt>
                <c:pt idx="747">
                  <c:v>2.876</c:v>
                </c:pt>
                <c:pt idx="748">
                  <c:v>2.880</c:v>
                </c:pt>
                <c:pt idx="749">
                  <c:v>2.884</c:v>
                </c:pt>
                <c:pt idx="750">
                  <c:v>2.888</c:v>
                </c:pt>
                <c:pt idx="751">
                  <c:v>2.892</c:v>
                </c:pt>
                <c:pt idx="752">
                  <c:v>2.895</c:v>
                </c:pt>
                <c:pt idx="753">
                  <c:v>2.899</c:v>
                </c:pt>
                <c:pt idx="754">
                  <c:v>2.903</c:v>
                </c:pt>
                <c:pt idx="755">
                  <c:v>2.907</c:v>
                </c:pt>
                <c:pt idx="756">
                  <c:v>2.911</c:v>
                </c:pt>
                <c:pt idx="757">
                  <c:v>2.915</c:v>
                </c:pt>
                <c:pt idx="758">
                  <c:v>2.919</c:v>
                </c:pt>
                <c:pt idx="759">
                  <c:v>2.923</c:v>
                </c:pt>
                <c:pt idx="760">
                  <c:v>2.926</c:v>
                </c:pt>
                <c:pt idx="761">
                  <c:v>2.930</c:v>
                </c:pt>
                <c:pt idx="762">
                  <c:v>2.934</c:v>
                </c:pt>
                <c:pt idx="763">
                  <c:v>2.938</c:v>
                </c:pt>
                <c:pt idx="764">
                  <c:v>2.942</c:v>
                </c:pt>
                <c:pt idx="765">
                  <c:v>2.946</c:v>
                </c:pt>
                <c:pt idx="766">
                  <c:v>2.950</c:v>
                </c:pt>
                <c:pt idx="767">
                  <c:v>2.953</c:v>
                </c:pt>
                <c:pt idx="768">
                  <c:v>2.957</c:v>
                </c:pt>
                <c:pt idx="769">
                  <c:v>2.961</c:v>
                </c:pt>
                <c:pt idx="770">
                  <c:v>2.965</c:v>
                </c:pt>
                <c:pt idx="771">
                  <c:v>2.969</c:v>
                </c:pt>
                <c:pt idx="772">
                  <c:v>2.973</c:v>
                </c:pt>
                <c:pt idx="773">
                  <c:v>2.977</c:v>
                </c:pt>
                <c:pt idx="774">
                  <c:v>2.980</c:v>
                </c:pt>
                <c:pt idx="775">
                  <c:v>2.984</c:v>
                </c:pt>
                <c:pt idx="776">
                  <c:v>2.988</c:v>
                </c:pt>
                <c:pt idx="777">
                  <c:v>2.992</c:v>
                </c:pt>
                <c:pt idx="778">
                  <c:v>2.996</c:v>
                </c:pt>
                <c:pt idx="779">
                  <c:v>3.000</c:v>
                </c:pt>
                <c:pt idx="780">
                  <c:v>3.004</c:v>
                </c:pt>
                <c:pt idx="781">
                  <c:v>3.008</c:v>
                </c:pt>
                <c:pt idx="782">
                  <c:v>3.011</c:v>
                </c:pt>
                <c:pt idx="783">
                  <c:v>3.015</c:v>
                </c:pt>
                <c:pt idx="784">
                  <c:v>3.019</c:v>
                </c:pt>
                <c:pt idx="785">
                  <c:v>3.023</c:v>
                </c:pt>
                <c:pt idx="786">
                  <c:v>3.027</c:v>
                </c:pt>
                <c:pt idx="787">
                  <c:v>3.031</c:v>
                </c:pt>
                <c:pt idx="788">
                  <c:v>3.035</c:v>
                </c:pt>
                <c:pt idx="789">
                  <c:v>3.038</c:v>
                </c:pt>
                <c:pt idx="790">
                  <c:v>3.042</c:v>
                </c:pt>
                <c:pt idx="791">
                  <c:v>3.046</c:v>
                </c:pt>
                <c:pt idx="792">
                  <c:v>3.050</c:v>
                </c:pt>
                <c:pt idx="793">
                  <c:v>3.054</c:v>
                </c:pt>
                <c:pt idx="794">
                  <c:v>3.058</c:v>
                </c:pt>
                <c:pt idx="795">
                  <c:v>3.062</c:v>
                </c:pt>
                <c:pt idx="796">
                  <c:v>3.066</c:v>
                </c:pt>
                <c:pt idx="797">
                  <c:v>3.069</c:v>
                </c:pt>
                <c:pt idx="798">
                  <c:v>3.073</c:v>
                </c:pt>
                <c:pt idx="799">
                  <c:v>3.077</c:v>
                </c:pt>
                <c:pt idx="800">
                  <c:v>3.081</c:v>
                </c:pt>
                <c:pt idx="801">
                  <c:v>3.085</c:v>
                </c:pt>
                <c:pt idx="802">
                  <c:v>3.089</c:v>
                </c:pt>
                <c:pt idx="803">
                  <c:v>3.093</c:v>
                </c:pt>
                <c:pt idx="804">
                  <c:v>3.096</c:v>
                </c:pt>
                <c:pt idx="805">
                  <c:v>3.100</c:v>
                </c:pt>
                <c:pt idx="806">
                  <c:v>3.104</c:v>
                </c:pt>
                <c:pt idx="807">
                  <c:v>3.108</c:v>
                </c:pt>
                <c:pt idx="808">
                  <c:v>3.112</c:v>
                </c:pt>
                <c:pt idx="809">
                  <c:v>3.116</c:v>
                </c:pt>
                <c:pt idx="810">
                  <c:v>3.120</c:v>
                </c:pt>
                <c:pt idx="811">
                  <c:v>3.124</c:v>
                </c:pt>
                <c:pt idx="812">
                  <c:v>3.127</c:v>
                </c:pt>
                <c:pt idx="813">
                  <c:v>3.131</c:v>
                </c:pt>
                <c:pt idx="814">
                  <c:v>3.135</c:v>
                </c:pt>
                <c:pt idx="815">
                  <c:v>3.139</c:v>
                </c:pt>
                <c:pt idx="816">
                  <c:v>3.143</c:v>
                </c:pt>
                <c:pt idx="817">
                  <c:v>3.147</c:v>
                </c:pt>
                <c:pt idx="818">
                  <c:v>3.151</c:v>
                </c:pt>
                <c:pt idx="819">
                  <c:v>3.154</c:v>
                </c:pt>
                <c:pt idx="820">
                  <c:v>3.158</c:v>
                </c:pt>
                <c:pt idx="821">
                  <c:v>3.162</c:v>
                </c:pt>
                <c:pt idx="822">
                  <c:v>3.166</c:v>
                </c:pt>
                <c:pt idx="823">
                  <c:v>3.170</c:v>
                </c:pt>
                <c:pt idx="824">
                  <c:v>3.174</c:v>
                </c:pt>
                <c:pt idx="825">
                  <c:v>3.178</c:v>
                </c:pt>
                <c:pt idx="826">
                  <c:v>3.181</c:v>
                </c:pt>
                <c:pt idx="827">
                  <c:v>3.185</c:v>
                </c:pt>
                <c:pt idx="828">
                  <c:v>3.189</c:v>
                </c:pt>
                <c:pt idx="829">
                  <c:v>3.193</c:v>
                </c:pt>
                <c:pt idx="830">
                  <c:v>3.197</c:v>
                </c:pt>
                <c:pt idx="831">
                  <c:v>3.201</c:v>
                </c:pt>
                <c:pt idx="832">
                  <c:v>3.205</c:v>
                </c:pt>
                <c:pt idx="833">
                  <c:v>3.209</c:v>
                </c:pt>
                <c:pt idx="834">
                  <c:v>3.212</c:v>
                </c:pt>
                <c:pt idx="835">
                  <c:v>3.216</c:v>
                </c:pt>
                <c:pt idx="836">
                  <c:v>3.220</c:v>
                </c:pt>
                <c:pt idx="837">
                  <c:v>3.224</c:v>
                </c:pt>
                <c:pt idx="838">
                  <c:v>3.228</c:v>
                </c:pt>
                <c:pt idx="839">
                  <c:v>3.232</c:v>
                </c:pt>
                <c:pt idx="840">
                  <c:v>3.236</c:v>
                </c:pt>
                <c:pt idx="841">
                  <c:v>3.239</c:v>
                </c:pt>
                <c:pt idx="842">
                  <c:v>3.243</c:v>
                </c:pt>
                <c:pt idx="843">
                  <c:v>3.247</c:v>
                </c:pt>
                <c:pt idx="844">
                  <c:v>3.251</c:v>
                </c:pt>
                <c:pt idx="845">
                  <c:v>3.255</c:v>
                </c:pt>
                <c:pt idx="846">
                  <c:v>3.259</c:v>
                </c:pt>
                <c:pt idx="847">
                  <c:v>3.263</c:v>
                </c:pt>
                <c:pt idx="848">
                  <c:v>3.267</c:v>
                </c:pt>
                <c:pt idx="849">
                  <c:v>3.270</c:v>
                </c:pt>
                <c:pt idx="850">
                  <c:v>3.274</c:v>
                </c:pt>
                <c:pt idx="851">
                  <c:v>3.278</c:v>
                </c:pt>
                <c:pt idx="852">
                  <c:v>3.282</c:v>
                </c:pt>
                <c:pt idx="853">
                  <c:v>3.286</c:v>
                </c:pt>
                <c:pt idx="854">
                  <c:v>3.290</c:v>
                </c:pt>
                <c:pt idx="855">
                  <c:v>3.294</c:v>
                </c:pt>
                <c:pt idx="856">
                  <c:v>3.297</c:v>
                </c:pt>
                <c:pt idx="857">
                  <c:v>3.301</c:v>
                </c:pt>
                <c:pt idx="858">
                  <c:v>3.305</c:v>
                </c:pt>
                <c:pt idx="859">
                  <c:v>3.309</c:v>
                </c:pt>
                <c:pt idx="860">
                  <c:v>3.313</c:v>
                </c:pt>
                <c:pt idx="861">
                  <c:v>3.317</c:v>
                </c:pt>
                <c:pt idx="862">
                  <c:v>3.321</c:v>
                </c:pt>
                <c:pt idx="863">
                  <c:v>3.325</c:v>
                </c:pt>
                <c:pt idx="864">
                  <c:v>3.328</c:v>
                </c:pt>
                <c:pt idx="865">
                  <c:v>3.332</c:v>
                </c:pt>
                <c:pt idx="866">
                  <c:v>3.336</c:v>
                </c:pt>
                <c:pt idx="867">
                  <c:v>3.340</c:v>
                </c:pt>
                <c:pt idx="868">
                  <c:v>3.344</c:v>
                </c:pt>
                <c:pt idx="869">
                  <c:v>3.348</c:v>
                </c:pt>
                <c:pt idx="870">
                  <c:v>3.352</c:v>
                </c:pt>
                <c:pt idx="871">
                  <c:v>3.355</c:v>
                </c:pt>
                <c:pt idx="872">
                  <c:v>3.359</c:v>
                </c:pt>
                <c:pt idx="873">
                  <c:v>3.363</c:v>
                </c:pt>
                <c:pt idx="874">
                  <c:v>3.367</c:v>
                </c:pt>
                <c:pt idx="875">
                  <c:v>3.371</c:v>
                </c:pt>
                <c:pt idx="876">
                  <c:v>3.375</c:v>
                </c:pt>
                <c:pt idx="877">
                  <c:v>3.379</c:v>
                </c:pt>
                <c:pt idx="878">
                  <c:v>3.383</c:v>
                </c:pt>
                <c:pt idx="879">
                  <c:v>3.386</c:v>
                </c:pt>
                <c:pt idx="880">
                  <c:v>3.390</c:v>
                </c:pt>
                <c:pt idx="881">
                  <c:v>3.394</c:v>
                </c:pt>
                <c:pt idx="882">
                  <c:v>3.398</c:v>
                </c:pt>
                <c:pt idx="883">
                  <c:v>3.402</c:v>
                </c:pt>
                <c:pt idx="884">
                  <c:v>3.406</c:v>
                </c:pt>
                <c:pt idx="885">
                  <c:v>3.410</c:v>
                </c:pt>
                <c:pt idx="886">
                  <c:v>3.413</c:v>
                </c:pt>
                <c:pt idx="887">
                  <c:v>3.417</c:v>
                </c:pt>
                <c:pt idx="888">
                  <c:v>3.421</c:v>
                </c:pt>
                <c:pt idx="889">
                  <c:v>3.425</c:v>
                </c:pt>
                <c:pt idx="890">
                  <c:v>3.429</c:v>
                </c:pt>
                <c:pt idx="891">
                  <c:v>3.433</c:v>
                </c:pt>
                <c:pt idx="892">
                  <c:v>3.437</c:v>
                </c:pt>
                <c:pt idx="893">
                  <c:v>3.440</c:v>
                </c:pt>
                <c:pt idx="894">
                  <c:v>3.444</c:v>
                </c:pt>
                <c:pt idx="895">
                  <c:v>3.448</c:v>
                </c:pt>
                <c:pt idx="896">
                  <c:v>3.452</c:v>
                </c:pt>
                <c:pt idx="897">
                  <c:v>3.456</c:v>
                </c:pt>
                <c:pt idx="898">
                  <c:v>3.460</c:v>
                </c:pt>
                <c:pt idx="899">
                  <c:v>3.464</c:v>
                </c:pt>
                <c:pt idx="900">
                  <c:v>3.468</c:v>
                </c:pt>
                <c:pt idx="901">
                  <c:v>3.471</c:v>
                </c:pt>
                <c:pt idx="902">
                  <c:v>3.475</c:v>
                </c:pt>
                <c:pt idx="903">
                  <c:v>3.479</c:v>
                </c:pt>
                <c:pt idx="904">
                  <c:v>3.483</c:v>
                </c:pt>
                <c:pt idx="905">
                  <c:v>3.487</c:v>
                </c:pt>
                <c:pt idx="906">
                  <c:v>3.491</c:v>
                </c:pt>
                <c:pt idx="907">
                  <c:v>3.495</c:v>
                </c:pt>
                <c:pt idx="908">
                  <c:v>3.498</c:v>
                </c:pt>
                <c:pt idx="909">
                  <c:v>3.502</c:v>
                </c:pt>
                <c:pt idx="910">
                  <c:v>3.506</c:v>
                </c:pt>
                <c:pt idx="911">
                  <c:v>3.510</c:v>
                </c:pt>
                <c:pt idx="912">
                  <c:v>3.514</c:v>
                </c:pt>
                <c:pt idx="913">
                  <c:v>3.518</c:v>
                </c:pt>
                <c:pt idx="914">
                  <c:v>3.522</c:v>
                </c:pt>
                <c:pt idx="915">
                  <c:v>3.526</c:v>
                </c:pt>
                <c:pt idx="916">
                  <c:v>3.529</c:v>
                </c:pt>
                <c:pt idx="917">
                  <c:v>3.533</c:v>
                </c:pt>
                <c:pt idx="918">
                  <c:v>3.537</c:v>
                </c:pt>
                <c:pt idx="919">
                  <c:v>3.541</c:v>
                </c:pt>
                <c:pt idx="920">
                  <c:v>3.545</c:v>
                </c:pt>
                <c:pt idx="921">
                  <c:v>3.549</c:v>
                </c:pt>
                <c:pt idx="922">
                  <c:v>3.553</c:v>
                </c:pt>
                <c:pt idx="923">
                  <c:v>3.556</c:v>
                </c:pt>
                <c:pt idx="924">
                  <c:v>3.560</c:v>
                </c:pt>
                <c:pt idx="925">
                  <c:v>3.564</c:v>
                </c:pt>
                <c:pt idx="926">
                  <c:v>3.568</c:v>
                </c:pt>
                <c:pt idx="927">
                  <c:v>3.572</c:v>
                </c:pt>
                <c:pt idx="928">
                  <c:v>3.576</c:v>
                </c:pt>
                <c:pt idx="929">
                  <c:v>3.580</c:v>
                </c:pt>
                <c:pt idx="930">
                  <c:v>3.584</c:v>
                </c:pt>
                <c:pt idx="931">
                  <c:v>3.587</c:v>
                </c:pt>
                <c:pt idx="932">
                  <c:v>3.591</c:v>
                </c:pt>
                <c:pt idx="933">
                  <c:v>3.595</c:v>
                </c:pt>
                <c:pt idx="934">
                  <c:v>3.599</c:v>
                </c:pt>
                <c:pt idx="935">
                  <c:v>3.603</c:v>
                </c:pt>
                <c:pt idx="936">
                  <c:v>3.607</c:v>
                </c:pt>
                <c:pt idx="937">
                  <c:v>3.611</c:v>
                </c:pt>
                <c:pt idx="938">
                  <c:v>3.614</c:v>
                </c:pt>
                <c:pt idx="939">
                  <c:v>3.618</c:v>
                </c:pt>
                <c:pt idx="940">
                  <c:v>3.622</c:v>
                </c:pt>
                <c:pt idx="941">
                  <c:v>3.626</c:v>
                </c:pt>
                <c:pt idx="942">
                  <c:v>3.630</c:v>
                </c:pt>
                <c:pt idx="943">
                  <c:v>3.634</c:v>
                </c:pt>
                <c:pt idx="944">
                  <c:v>3.638</c:v>
                </c:pt>
                <c:pt idx="945">
                  <c:v>3.642</c:v>
                </c:pt>
                <c:pt idx="946">
                  <c:v>3.645</c:v>
                </c:pt>
                <c:pt idx="947">
                  <c:v>3.649</c:v>
                </c:pt>
                <c:pt idx="948">
                  <c:v>3.653</c:v>
                </c:pt>
                <c:pt idx="949">
                  <c:v>3.657</c:v>
                </c:pt>
                <c:pt idx="950">
                  <c:v>3.661</c:v>
                </c:pt>
                <c:pt idx="951">
                  <c:v>3.665</c:v>
                </c:pt>
                <c:pt idx="952">
                  <c:v>3.669</c:v>
                </c:pt>
                <c:pt idx="953">
                  <c:v>3.672</c:v>
                </c:pt>
                <c:pt idx="954">
                  <c:v>3.676</c:v>
                </c:pt>
                <c:pt idx="955">
                  <c:v>3.680</c:v>
                </c:pt>
                <c:pt idx="956">
                  <c:v>3.684</c:v>
                </c:pt>
                <c:pt idx="957">
                  <c:v>3.688</c:v>
                </c:pt>
                <c:pt idx="958">
                  <c:v>3.692</c:v>
                </c:pt>
                <c:pt idx="959">
                  <c:v>3.696</c:v>
                </c:pt>
                <c:pt idx="960">
                  <c:v>3.699</c:v>
                </c:pt>
                <c:pt idx="961">
                  <c:v>3.703</c:v>
                </c:pt>
                <c:pt idx="962">
                  <c:v>3.707</c:v>
                </c:pt>
                <c:pt idx="963">
                  <c:v>3.711</c:v>
                </c:pt>
                <c:pt idx="964">
                  <c:v>3.715</c:v>
                </c:pt>
                <c:pt idx="965">
                  <c:v>3.719</c:v>
                </c:pt>
                <c:pt idx="966">
                  <c:v>3.723</c:v>
                </c:pt>
                <c:pt idx="967">
                  <c:v>3.727</c:v>
                </c:pt>
                <c:pt idx="968">
                  <c:v>3.730</c:v>
                </c:pt>
                <c:pt idx="969">
                  <c:v>3.734</c:v>
                </c:pt>
                <c:pt idx="970">
                  <c:v>3.738</c:v>
                </c:pt>
                <c:pt idx="971">
                  <c:v>3.742</c:v>
                </c:pt>
                <c:pt idx="972">
                  <c:v>3.746</c:v>
                </c:pt>
                <c:pt idx="973">
                  <c:v>3.750</c:v>
                </c:pt>
                <c:pt idx="974">
                  <c:v>3.754</c:v>
                </c:pt>
                <c:pt idx="975">
                  <c:v>3.757</c:v>
                </c:pt>
                <c:pt idx="976">
                  <c:v>3.761</c:v>
                </c:pt>
                <c:pt idx="977">
                  <c:v>3.765</c:v>
                </c:pt>
                <c:pt idx="978">
                  <c:v>3.769</c:v>
                </c:pt>
                <c:pt idx="979">
                  <c:v>3.773</c:v>
                </c:pt>
                <c:pt idx="980">
                  <c:v>3.777</c:v>
                </c:pt>
                <c:pt idx="981">
                  <c:v>3.781</c:v>
                </c:pt>
                <c:pt idx="982">
                  <c:v>3.785</c:v>
                </c:pt>
                <c:pt idx="983">
                  <c:v>3.788</c:v>
                </c:pt>
                <c:pt idx="984">
                  <c:v>3.792</c:v>
                </c:pt>
                <c:pt idx="985">
                  <c:v>3.796</c:v>
                </c:pt>
                <c:pt idx="986">
                  <c:v>3.800</c:v>
                </c:pt>
                <c:pt idx="987">
                  <c:v>3.804</c:v>
                </c:pt>
                <c:pt idx="988">
                  <c:v>3.808</c:v>
                </c:pt>
                <c:pt idx="989">
                  <c:v>3.812</c:v>
                </c:pt>
                <c:pt idx="990">
                  <c:v>3.815</c:v>
                </c:pt>
                <c:pt idx="991">
                  <c:v>3.819</c:v>
                </c:pt>
                <c:pt idx="992">
                  <c:v>3.823</c:v>
                </c:pt>
                <c:pt idx="993">
                  <c:v>3.827</c:v>
                </c:pt>
                <c:pt idx="994">
                  <c:v>3.831</c:v>
                </c:pt>
                <c:pt idx="995">
                  <c:v>3.835</c:v>
                </c:pt>
                <c:pt idx="996">
                  <c:v>3.839</c:v>
                </c:pt>
                <c:pt idx="997">
                  <c:v>3.843</c:v>
                </c:pt>
                <c:pt idx="998">
                  <c:v>3.846</c:v>
                </c:pt>
                <c:pt idx="999">
                  <c:v>3.850</c:v>
                </c:pt>
                <c:pt idx="1000">
                  <c:v>3.854</c:v>
                </c:pt>
                <c:pt idx="1001">
                  <c:v>3.858</c:v>
                </c:pt>
                <c:pt idx="1002">
                  <c:v>3.862</c:v>
                </c:pt>
                <c:pt idx="1003">
                  <c:v>3.866</c:v>
                </c:pt>
                <c:pt idx="1004">
                  <c:v>3.870</c:v>
                </c:pt>
                <c:pt idx="1005">
                  <c:v>3.873</c:v>
                </c:pt>
                <c:pt idx="1006">
                  <c:v>3.877</c:v>
                </c:pt>
                <c:pt idx="1007">
                  <c:v>3.881</c:v>
                </c:pt>
                <c:pt idx="1008">
                  <c:v>3.885</c:v>
                </c:pt>
                <c:pt idx="1009">
                  <c:v>3.889</c:v>
                </c:pt>
                <c:pt idx="1010">
                  <c:v>3.893</c:v>
                </c:pt>
                <c:pt idx="1011">
                  <c:v>3.897</c:v>
                </c:pt>
                <c:pt idx="1012">
                  <c:v>3.901</c:v>
                </c:pt>
                <c:pt idx="1013">
                  <c:v>3.904</c:v>
                </c:pt>
                <c:pt idx="1014">
                  <c:v>3.908</c:v>
                </c:pt>
                <c:pt idx="1015">
                  <c:v>3.912</c:v>
                </c:pt>
                <c:pt idx="1016">
                  <c:v>3.916</c:v>
                </c:pt>
                <c:pt idx="1017">
                  <c:v>3.920</c:v>
                </c:pt>
                <c:pt idx="1018">
                  <c:v>3.924</c:v>
                </c:pt>
                <c:pt idx="1019">
                  <c:v>3.928</c:v>
                </c:pt>
                <c:pt idx="1020">
                  <c:v>3.931</c:v>
                </c:pt>
                <c:pt idx="1021">
                  <c:v>3.935</c:v>
                </c:pt>
                <c:pt idx="1022">
                  <c:v>3.939</c:v>
                </c:pt>
                <c:pt idx="1023">
                  <c:v>3.943</c:v>
                </c:pt>
                <c:pt idx="1024">
                  <c:v>3.947</c:v>
                </c:pt>
                <c:pt idx="1025">
                  <c:v>3.951</c:v>
                </c:pt>
                <c:pt idx="1026">
                  <c:v>3.955</c:v>
                </c:pt>
                <c:pt idx="1027">
                  <c:v>3.959</c:v>
                </c:pt>
                <c:pt idx="1028">
                  <c:v>3.962</c:v>
                </c:pt>
                <c:pt idx="1029">
                  <c:v>3.966</c:v>
                </c:pt>
                <c:pt idx="1030">
                  <c:v>3.970</c:v>
                </c:pt>
                <c:pt idx="1031">
                  <c:v>3.974</c:v>
                </c:pt>
                <c:pt idx="1032">
                  <c:v>3.978</c:v>
                </c:pt>
                <c:pt idx="1033">
                  <c:v>3.982</c:v>
                </c:pt>
                <c:pt idx="1034">
                  <c:v>3.986</c:v>
                </c:pt>
                <c:pt idx="1035">
                  <c:v>3.989</c:v>
                </c:pt>
                <c:pt idx="1036">
                  <c:v>3.993</c:v>
                </c:pt>
                <c:pt idx="1037">
                  <c:v>3.997</c:v>
                </c:pt>
                <c:pt idx="1038">
                  <c:v>4.001</c:v>
                </c:pt>
                <c:pt idx="1039">
                  <c:v>4.005</c:v>
                </c:pt>
                <c:pt idx="1040">
                  <c:v>4.009</c:v>
                </c:pt>
                <c:pt idx="1041">
                  <c:v>4.013</c:v>
                </c:pt>
                <c:pt idx="1042">
                  <c:v>4.016</c:v>
                </c:pt>
                <c:pt idx="1043">
                  <c:v>4.020</c:v>
                </c:pt>
                <c:pt idx="1044">
                  <c:v>4.024</c:v>
                </c:pt>
                <c:pt idx="1045">
                  <c:v>4.028</c:v>
                </c:pt>
                <c:pt idx="1046">
                  <c:v>4.032</c:v>
                </c:pt>
                <c:pt idx="1047">
                  <c:v>4.036</c:v>
                </c:pt>
                <c:pt idx="1048">
                  <c:v>4.040</c:v>
                </c:pt>
                <c:pt idx="1049">
                  <c:v>4.044</c:v>
                </c:pt>
                <c:pt idx="1050">
                  <c:v>4.047</c:v>
                </c:pt>
                <c:pt idx="1051">
                  <c:v>4.051</c:v>
                </c:pt>
                <c:pt idx="1052">
                  <c:v>4.055</c:v>
                </c:pt>
                <c:pt idx="1053">
                  <c:v>4.059</c:v>
                </c:pt>
                <c:pt idx="1054">
                  <c:v>4.063</c:v>
                </c:pt>
                <c:pt idx="1055">
                  <c:v>4.067</c:v>
                </c:pt>
                <c:pt idx="1056">
                  <c:v>4.071</c:v>
                </c:pt>
                <c:pt idx="1057">
                  <c:v>4.074</c:v>
                </c:pt>
                <c:pt idx="1058">
                  <c:v>4.078</c:v>
                </c:pt>
                <c:pt idx="1059">
                  <c:v>4.082</c:v>
                </c:pt>
                <c:pt idx="1060">
                  <c:v>4.086</c:v>
                </c:pt>
                <c:pt idx="1061">
                  <c:v>4.090</c:v>
                </c:pt>
                <c:pt idx="1062">
                  <c:v>4.094</c:v>
                </c:pt>
                <c:pt idx="1063">
                  <c:v>4.098</c:v>
                </c:pt>
                <c:pt idx="1064">
                  <c:v>4.102</c:v>
                </c:pt>
                <c:pt idx="1065">
                  <c:v>4.105</c:v>
                </c:pt>
                <c:pt idx="1066">
                  <c:v>4.109</c:v>
                </c:pt>
                <c:pt idx="1067">
                  <c:v>4.113</c:v>
                </c:pt>
                <c:pt idx="1068">
                  <c:v>4.117</c:v>
                </c:pt>
                <c:pt idx="1069">
                  <c:v>4.121</c:v>
                </c:pt>
                <c:pt idx="1070">
                  <c:v>4.125</c:v>
                </c:pt>
                <c:pt idx="1071">
                  <c:v>4.129</c:v>
                </c:pt>
                <c:pt idx="1072">
                  <c:v>4.132</c:v>
                </c:pt>
                <c:pt idx="1073">
                  <c:v>4.136</c:v>
                </c:pt>
                <c:pt idx="1074">
                  <c:v>4.140</c:v>
                </c:pt>
                <c:pt idx="1075">
                  <c:v>4.144</c:v>
                </c:pt>
                <c:pt idx="1076">
                  <c:v>4.148</c:v>
                </c:pt>
                <c:pt idx="1077">
                  <c:v>4.152</c:v>
                </c:pt>
                <c:pt idx="1078">
                  <c:v>4.156</c:v>
                </c:pt>
                <c:pt idx="1079">
                  <c:v>4.160</c:v>
                </c:pt>
                <c:pt idx="1080">
                  <c:v>4.163</c:v>
                </c:pt>
                <c:pt idx="1081">
                  <c:v>4.167</c:v>
                </c:pt>
                <c:pt idx="1082">
                  <c:v>4.171</c:v>
                </c:pt>
                <c:pt idx="1083">
                  <c:v>4.175</c:v>
                </c:pt>
                <c:pt idx="1084">
                  <c:v>4.179</c:v>
                </c:pt>
                <c:pt idx="1085">
                  <c:v>4.183</c:v>
                </c:pt>
                <c:pt idx="1086">
                  <c:v>4.187</c:v>
                </c:pt>
                <c:pt idx="1087">
                  <c:v>4.190</c:v>
                </c:pt>
                <c:pt idx="1088">
                  <c:v>4.194</c:v>
                </c:pt>
                <c:pt idx="1089">
                  <c:v>4.198</c:v>
                </c:pt>
                <c:pt idx="1090">
                  <c:v>4.202</c:v>
                </c:pt>
                <c:pt idx="1091">
                  <c:v>4.206</c:v>
                </c:pt>
                <c:pt idx="1092">
                  <c:v>4.210</c:v>
                </c:pt>
                <c:pt idx="1093">
                  <c:v>4.214</c:v>
                </c:pt>
                <c:pt idx="1094">
                  <c:v>4.217</c:v>
                </c:pt>
                <c:pt idx="1095">
                  <c:v>4.221</c:v>
                </c:pt>
                <c:pt idx="1096">
                  <c:v>4.225</c:v>
                </c:pt>
                <c:pt idx="1097">
                  <c:v>4.229</c:v>
                </c:pt>
                <c:pt idx="1098">
                  <c:v>4.233</c:v>
                </c:pt>
                <c:pt idx="1099">
                  <c:v>4.237</c:v>
                </c:pt>
                <c:pt idx="1100">
                  <c:v>4.241</c:v>
                </c:pt>
                <c:pt idx="1101">
                  <c:v>4.245</c:v>
                </c:pt>
                <c:pt idx="1102">
                  <c:v>4.248</c:v>
                </c:pt>
                <c:pt idx="1103">
                  <c:v>4.252</c:v>
                </c:pt>
                <c:pt idx="1104">
                  <c:v>4.256</c:v>
                </c:pt>
                <c:pt idx="1105">
                  <c:v>4.260</c:v>
                </c:pt>
                <c:pt idx="1106">
                  <c:v>4.264</c:v>
                </c:pt>
                <c:pt idx="1107">
                  <c:v>4.268</c:v>
                </c:pt>
                <c:pt idx="1108">
                  <c:v>4.272</c:v>
                </c:pt>
                <c:pt idx="1109">
                  <c:v>4.275</c:v>
                </c:pt>
                <c:pt idx="1110">
                  <c:v>4.279</c:v>
                </c:pt>
                <c:pt idx="1111">
                  <c:v>4.283</c:v>
                </c:pt>
                <c:pt idx="1112">
                  <c:v>4.287</c:v>
                </c:pt>
                <c:pt idx="1113">
                  <c:v>4.291</c:v>
                </c:pt>
                <c:pt idx="1114">
                  <c:v>4.295</c:v>
                </c:pt>
                <c:pt idx="1115">
                  <c:v>4.299</c:v>
                </c:pt>
                <c:pt idx="1116">
                  <c:v>4.303</c:v>
                </c:pt>
                <c:pt idx="1117">
                  <c:v>4.306</c:v>
                </c:pt>
                <c:pt idx="1118">
                  <c:v>4.310</c:v>
                </c:pt>
                <c:pt idx="1119">
                  <c:v>4.314</c:v>
                </c:pt>
                <c:pt idx="1120">
                  <c:v>4.318</c:v>
                </c:pt>
                <c:pt idx="1121">
                  <c:v>4.322</c:v>
                </c:pt>
                <c:pt idx="1122">
                  <c:v>4.326</c:v>
                </c:pt>
                <c:pt idx="1123">
                  <c:v>4.330</c:v>
                </c:pt>
                <c:pt idx="1124">
                  <c:v>4.333</c:v>
                </c:pt>
                <c:pt idx="1125">
                  <c:v>4.337</c:v>
                </c:pt>
                <c:pt idx="1126">
                  <c:v>4.341</c:v>
                </c:pt>
                <c:pt idx="1127">
                  <c:v>4.345</c:v>
                </c:pt>
                <c:pt idx="1128">
                  <c:v>4.349</c:v>
                </c:pt>
                <c:pt idx="1129">
                  <c:v>4.353</c:v>
                </c:pt>
                <c:pt idx="1130">
                  <c:v>4.357</c:v>
                </c:pt>
                <c:pt idx="1131">
                  <c:v>4.361</c:v>
                </c:pt>
                <c:pt idx="1132">
                  <c:v>4.364</c:v>
                </c:pt>
                <c:pt idx="1133">
                  <c:v>4.368</c:v>
                </c:pt>
                <c:pt idx="1134">
                  <c:v>4.372</c:v>
                </c:pt>
                <c:pt idx="1135">
                  <c:v>4.376</c:v>
                </c:pt>
                <c:pt idx="1136">
                  <c:v>4.380</c:v>
                </c:pt>
                <c:pt idx="1137">
                  <c:v>4.384</c:v>
                </c:pt>
                <c:pt idx="1138">
                  <c:v>4.388</c:v>
                </c:pt>
                <c:pt idx="1139">
                  <c:v>4.391</c:v>
                </c:pt>
                <c:pt idx="1140">
                  <c:v>4.395</c:v>
                </c:pt>
                <c:pt idx="1141">
                  <c:v>4.399</c:v>
                </c:pt>
                <c:pt idx="1142">
                  <c:v>4.403</c:v>
                </c:pt>
                <c:pt idx="1143">
                  <c:v>4.407</c:v>
                </c:pt>
                <c:pt idx="1144">
                  <c:v>4.411</c:v>
                </c:pt>
                <c:pt idx="1145">
                  <c:v>4.415</c:v>
                </c:pt>
                <c:pt idx="1146">
                  <c:v>4.419</c:v>
                </c:pt>
                <c:pt idx="1147">
                  <c:v>4.422</c:v>
                </c:pt>
                <c:pt idx="1148">
                  <c:v>4.426</c:v>
                </c:pt>
                <c:pt idx="1149">
                  <c:v>4.430</c:v>
                </c:pt>
                <c:pt idx="1150">
                  <c:v>4.434</c:v>
                </c:pt>
                <c:pt idx="1151">
                  <c:v>4.438</c:v>
                </c:pt>
                <c:pt idx="1152">
                  <c:v>4.442</c:v>
                </c:pt>
                <c:pt idx="1153">
                  <c:v>4.446</c:v>
                </c:pt>
                <c:pt idx="1154">
                  <c:v>4.449</c:v>
                </c:pt>
                <c:pt idx="1155">
                  <c:v>4.453</c:v>
                </c:pt>
                <c:pt idx="1156">
                  <c:v>4.457</c:v>
                </c:pt>
                <c:pt idx="1157">
                  <c:v>4.461</c:v>
                </c:pt>
                <c:pt idx="1158">
                  <c:v>4.465</c:v>
                </c:pt>
                <c:pt idx="1159">
                  <c:v>4.469</c:v>
                </c:pt>
                <c:pt idx="1160">
                  <c:v>4.473</c:v>
                </c:pt>
                <c:pt idx="1161">
                  <c:v>4.477</c:v>
                </c:pt>
                <c:pt idx="1162">
                  <c:v>4.480</c:v>
                </c:pt>
                <c:pt idx="1163">
                  <c:v>4.484</c:v>
                </c:pt>
                <c:pt idx="1164">
                  <c:v>4.488</c:v>
                </c:pt>
                <c:pt idx="1165">
                  <c:v>4.492</c:v>
                </c:pt>
                <c:pt idx="1166">
                  <c:v>4.496</c:v>
                </c:pt>
                <c:pt idx="1167">
                  <c:v>4.500</c:v>
                </c:pt>
                <c:pt idx="1168">
                  <c:v>4.504</c:v>
                </c:pt>
                <c:pt idx="1169">
                  <c:v>4.507</c:v>
                </c:pt>
                <c:pt idx="1170">
                  <c:v>4.511</c:v>
                </c:pt>
                <c:pt idx="1171">
                  <c:v>4.515</c:v>
                </c:pt>
                <c:pt idx="1172">
                  <c:v>4.519</c:v>
                </c:pt>
                <c:pt idx="1173">
                  <c:v>4.523</c:v>
                </c:pt>
                <c:pt idx="1174">
                  <c:v>4.527</c:v>
                </c:pt>
                <c:pt idx="1175">
                  <c:v>4.531</c:v>
                </c:pt>
                <c:pt idx="1176">
                  <c:v>4.534</c:v>
                </c:pt>
                <c:pt idx="1177">
                  <c:v>4.538</c:v>
                </c:pt>
                <c:pt idx="1178">
                  <c:v>4.542</c:v>
                </c:pt>
                <c:pt idx="1179">
                  <c:v>4.546</c:v>
                </c:pt>
                <c:pt idx="1180">
                  <c:v>4.550</c:v>
                </c:pt>
                <c:pt idx="1181">
                  <c:v>4.554</c:v>
                </c:pt>
                <c:pt idx="1182">
                  <c:v>4.558</c:v>
                </c:pt>
                <c:pt idx="1183">
                  <c:v>4.562</c:v>
                </c:pt>
                <c:pt idx="1184">
                  <c:v>4.565</c:v>
                </c:pt>
                <c:pt idx="1185">
                  <c:v>4.569</c:v>
                </c:pt>
                <c:pt idx="1186">
                  <c:v>4.573</c:v>
                </c:pt>
                <c:pt idx="1187">
                  <c:v>4.577</c:v>
                </c:pt>
                <c:pt idx="1188">
                  <c:v>4.581</c:v>
                </c:pt>
                <c:pt idx="1189">
                  <c:v>4.585</c:v>
                </c:pt>
                <c:pt idx="1190">
                  <c:v>4.589</c:v>
                </c:pt>
                <c:pt idx="1191">
                  <c:v>4.592</c:v>
                </c:pt>
                <c:pt idx="1192">
                  <c:v>4.596</c:v>
                </c:pt>
                <c:pt idx="1193">
                  <c:v>4.600</c:v>
                </c:pt>
                <c:pt idx="1194">
                  <c:v>4.604</c:v>
                </c:pt>
                <c:pt idx="1195">
                  <c:v>4.608</c:v>
                </c:pt>
                <c:pt idx="1196">
                  <c:v>4.612</c:v>
                </c:pt>
                <c:pt idx="1197">
                  <c:v>4.616</c:v>
                </c:pt>
                <c:pt idx="1198">
                  <c:v>4.620</c:v>
                </c:pt>
                <c:pt idx="1199">
                  <c:v>4.623</c:v>
                </c:pt>
                <c:pt idx="1200">
                  <c:v>4.627</c:v>
                </c:pt>
                <c:pt idx="1201">
                  <c:v>4.631</c:v>
                </c:pt>
                <c:pt idx="1202">
                  <c:v>4.635</c:v>
                </c:pt>
                <c:pt idx="1203">
                  <c:v>4.639</c:v>
                </c:pt>
                <c:pt idx="1204">
                  <c:v>4.643</c:v>
                </c:pt>
                <c:pt idx="1205">
                  <c:v>4.647</c:v>
                </c:pt>
                <c:pt idx="1206">
                  <c:v>4.650</c:v>
                </c:pt>
                <c:pt idx="1207">
                  <c:v>4.654</c:v>
                </c:pt>
                <c:pt idx="1208">
                  <c:v>4.658</c:v>
                </c:pt>
                <c:pt idx="1209">
                  <c:v>4.662</c:v>
                </c:pt>
                <c:pt idx="1210">
                  <c:v>4.666</c:v>
                </c:pt>
                <c:pt idx="1211">
                  <c:v>4.670</c:v>
                </c:pt>
                <c:pt idx="1212">
                  <c:v>4.674</c:v>
                </c:pt>
                <c:pt idx="1213">
                  <c:v>4.678</c:v>
                </c:pt>
                <c:pt idx="1214">
                  <c:v>4.681</c:v>
                </c:pt>
                <c:pt idx="1215">
                  <c:v>4.685</c:v>
                </c:pt>
                <c:pt idx="1216">
                  <c:v>4.689</c:v>
                </c:pt>
                <c:pt idx="1217">
                  <c:v>4.693</c:v>
                </c:pt>
                <c:pt idx="1218">
                  <c:v>4.697</c:v>
                </c:pt>
                <c:pt idx="1219">
                  <c:v>4.701</c:v>
                </c:pt>
                <c:pt idx="1220">
                  <c:v>4.705</c:v>
                </c:pt>
                <c:pt idx="1221">
                  <c:v>4.708</c:v>
                </c:pt>
                <c:pt idx="1222">
                  <c:v>4.712</c:v>
                </c:pt>
                <c:pt idx="1223">
                  <c:v>4.716</c:v>
                </c:pt>
                <c:pt idx="1224">
                  <c:v>4.720</c:v>
                </c:pt>
                <c:pt idx="1225">
                  <c:v>4.724</c:v>
                </c:pt>
                <c:pt idx="1226">
                  <c:v>4.728</c:v>
                </c:pt>
                <c:pt idx="1227">
                  <c:v>4.732</c:v>
                </c:pt>
                <c:pt idx="1228">
                  <c:v>4.736</c:v>
                </c:pt>
                <c:pt idx="1229">
                  <c:v>4.739</c:v>
                </c:pt>
                <c:pt idx="1230">
                  <c:v>4.743</c:v>
                </c:pt>
                <c:pt idx="1231">
                  <c:v>4.747</c:v>
                </c:pt>
                <c:pt idx="1232">
                  <c:v>4.751</c:v>
                </c:pt>
                <c:pt idx="1233">
                  <c:v>4.755</c:v>
                </c:pt>
                <c:pt idx="1234">
                  <c:v>4.759</c:v>
                </c:pt>
                <c:pt idx="1235">
                  <c:v>4.763</c:v>
                </c:pt>
                <c:pt idx="1236">
                  <c:v>4.766</c:v>
                </c:pt>
                <c:pt idx="1237">
                  <c:v>4.770</c:v>
                </c:pt>
                <c:pt idx="1238">
                  <c:v>4.774</c:v>
                </c:pt>
                <c:pt idx="1239">
                  <c:v>4.778</c:v>
                </c:pt>
                <c:pt idx="1240">
                  <c:v>4.782</c:v>
                </c:pt>
                <c:pt idx="1241">
                  <c:v>4.786</c:v>
                </c:pt>
                <c:pt idx="1242">
                  <c:v>4.790</c:v>
                </c:pt>
                <c:pt idx="1243">
                  <c:v>4.793</c:v>
                </c:pt>
                <c:pt idx="1244">
                  <c:v>4.797</c:v>
                </c:pt>
                <c:pt idx="1245">
                  <c:v>4.801</c:v>
                </c:pt>
                <c:pt idx="1246">
                  <c:v>4.805</c:v>
                </c:pt>
                <c:pt idx="1247">
                  <c:v>4.809</c:v>
                </c:pt>
                <c:pt idx="1248">
                  <c:v>4.813</c:v>
                </c:pt>
                <c:pt idx="1249">
                  <c:v>4.817</c:v>
                </c:pt>
                <c:pt idx="1250">
                  <c:v>4.821</c:v>
                </c:pt>
                <c:pt idx="1251">
                  <c:v>4.824</c:v>
                </c:pt>
                <c:pt idx="1252">
                  <c:v>4.828</c:v>
                </c:pt>
                <c:pt idx="1253">
                  <c:v>4.832</c:v>
                </c:pt>
                <c:pt idx="1254">
                  <c:v>4.836</c:v>
                </c:pt>
                <c:pt idx="1255">
                  <c:v>4.840</c:v>
                </c:pt>
                <c:pt idx="1256">
                  <c:v>4.844</c:v>
                </c:pt>
                <c:pt idx="1257">
                  <c:v>4.848</c:v>
                </c:pt>
                <c:pt idx="1258">
                  <c:v>4.851</c:v>
                </c:pt>
                <c:pt idx="1259">
                  <c:v>4.855</c:v>
                </c:pt>
                <c:pt idx="1260">
                  <c:v>4.859</c:v>
                </c:pt>
                <c:pt idx="1261">
                  <c:v>4.863</c:v>
                </c:pt>
                <c:pt idx="1262">
                  <c:v>4.867</c:v>
                </c:pt>
                <c:pt idx="1263">
                  <c:v>4.871</c:v>
                </c:pt>
                <c:pt idx="1264">
                  <c:v>4.875</c:v>
                </c:pt>
                <c:pt idx="1265">
                  <c:v>4.879</c:v>
                </c:pt>
                <c:pt idx="1266">
                  <c:v>4.882</c:v>
                </c:pt>
                <c:pt idx="1267">
                  <c:v>4.886</c:v>
                </c:pt>
                <c:pt idx="1268">
                  <c:v>4.890</c:v>
                </c:pt>
                <c:pt idx="1269">
                  <c:v>4.894</c:v>
                </c:pt>
                <c:pt idx="1270">
                  <c:v>4.898</c:v>
                </c:pt>
                <c:pt idx="1271">
                  <c:v>4.902</c:v>
                </c:pt>
                <c:pt idx="1272">
                  <c:v>4.906</c:v>
                </c:pt>
                <c:pt idx="1273">
                  <c:v>4.909</c:v>
                </c:pt>
                <c:pt idx="1274">
                  <c:v>4.913</c:v>
                </c:pt>
                <c:pt idx="1275">
                  <c:v>4.917</c:v>
                </c:pt>
                <c:pt idx="1276">
                  <c:v>4.921</c:v>
                </c:pt>
                <c:pt idx="1277">
                  <c:v>4.925</c:v>
                </c:pt>
                <c:pt idx="1278">
                  <c:v>4.929</c:v>
                </c:pt>
                <c:pt idx="1279">
                  <c:v>4.933</c:v>
                </c:pt>
                <c:pt idx="1280">
                  <c:v>4.937</c:v>
                </c:pt>
                <c:pt idx="1281">
                  <c:v>4.940</c:v>
                </c:pt>
                <c:pt idx="1282">
                  <c:v>4.944</c:v>
                </c:pt>
                <c:pt idx="1283">
                  <c:v>4.948</c:v>
                </c:pt>
                <c:pt idx="1284">
                  <c:v>4.952</c:v>
                </c:pt>
                <c:pt idx="1285">
                  <c:v>4.956</c:v>
                </c:pt>
                <c:pt idx="1286">
                  <c:v>4.960</c:v>
                </c:pt>
                <c:pt idx="1287">
                  <c:v>4.964</c:v>
                </c:pt>
                <c:pt idx="1288">
                  <c:v>4.967</c:v>
                </c:pt>
                <c:pt idx="1289">
                  <c:v>4.971</c:v>
                </c:pt>
                <c:pt idx="1290">
                  <c:v>4.975</c:v>
                </c:pt>
                <c:pt idx="1291">
                  <c:v>4.979</c:v>
                </c:pt>
                <c:pt idx="1292">
                  <c:v>4.983</c:v>
                </c:pt>
                <c:pt idx="1293">
                  <c:v>4.987</c:v>
                </c:pt>
                <c:pt idx="1294">
                  <c:v>4.991</c:v>
                </c:pt>
                <c:pt idx="1295">
                  <c:v>4.994</c:v>
                </c:pt>
                <c:pt idx="1296">
                  <c:v>4.998</c:v>
                </c:pt>
                <c:pt idx="1297">
                  <c:v>5.002</c:v>
                </c:pt>
                <c:pt idx="1298">
                  <c:v>5.006</c:v>
                </c:pt>
                <c:pt idx="1299">
                  <c:v>5.010</c:v>
                </c:pt>
                <c:pt idx="1300">
                  <c:v>5.014</c:v>
                </c:pt>
                <c:pt idx="1301">
                  <c:v>5.018</c:v>
                </c:pt>
                <c:pt idx="1302">
                  <c:v>5.022</c:v>
                </c:pt>
                <c:pt idx="1303">
                  <c:v>5.025</c:v>
                </c:pt>
                <c:pt idx="1304">
                  <c:v>5.029</c:v>
                </c:pt>
                <c:pt idx="1305">
                  <c:v>5.033</c:v>
                </c:pt>
                <c:pt idx="1306">
                  <c:v>5.037</c:v>
                </c:pt>
                <c:pt idx="1307">
                  <c:v>5.041</c:v>
                </c:pt>
                <c:pt idx="1308">
                  <c:v>5.045</c:v>
                </c:pt>
                <c:pt idx="1309">
                  <c:v>5.049</c:v>
                </c:pt>
                <c:pt idx="1310">
                  <c:v>5.053</c:v>
                </c:pt>
                <c:pt idx="1311">
                  <c:v>5.056</c:v>
                </c:pt>
                <c:pt idx="1312">
                  <c:v>5.060</c:v>
                </c:pt>
                <c:pt idx="1313">
                  <c:v>5.064</c:v>
                </c:pt>
                <c:pt idx="1314">
                  <c:v>5.068</c:v>
                </c:pt>
                <c:pt idx="1315">
                  <c:v>5.072</c:v>
                </c:pt>
                <c:pt idx="1316">
                  <c:v>5.076</c:v>
                </c:pt>
                <c:pt idx="1317">
                  <c:v>5.080</c:v>
                </c:pt>
                <c:pt idx="1318">
                  <c:v>5.083</c:v>
                </c:pt>
                <c:pt idx="1319">
                  <c:v>5.087</c:v>
                </c:pt>
                <c:pt idx="1320">
                  <c:v>5.091</c:v>
                </c:pt>
                <c:pt idx="1321">
                  <c:v>5.095</c:v>
                </c:pt>
                <c:pt idx="1322">
                  <c:v>5.099</c:v>
                </c:pt>
                <c:pt idx="1323">
                  <c:v>5.103</c:v>
                </c:pt>
                <c:pt idx="1324">
                  <c:v>5.107</c:v>
                </c:pt>
                <c:pt idx="1325">
                  <c:v>5.110</c:v>
                </c:pt>
                <c:pt idx="1326">
                  <c:v>5.114</c:v>
                </c:pt>
                <c:pt idx="1327">
                  <c:v>5.118</c:v>
                </c:pt>
                <c:pt idx="1328">
                  <c:v>5.122</c:v>
                </c:pt>
                <c:pt idx="1329">
                  <c:v>5.126</c:v>
                </c:pt>
                <c:pt idx="1330">
                  <c:v>5.130</c:v>
                </c:pt>
                <c:pt idx="1331">
                  <c:v>5.134</c:v>
                </c:pt>
                <c:pt idx="1332">
                  <c:v>5.138</c:v>
                </c:pt>
                <c:pt idx="1333">
                  <c:v>5.141</c:v>
                </c:pt>
                <c:pt idx="1334">
                  <c:v>5.145</c:v>
                </c:pt>
                <c:pt idx="1335">
                  <c:v>5.149</c:v>
                </c:pt>
                <c:pt idx="1336">
                  <c:v>5.153</c:v>
                </c:pt>
                <c:pt idx="1337">
                  <c:v>5.157</c:v>
                </c:pt>
                <c:pt idx="1338">
                  <c:v>5.161</c:v>
                </c:pt>
                <c:pt idx="1339">
                  <c:v>5.165</c:v>
                </c:pt>
                <c:pt idx="1340">
                  <c:v>5.168</c:v>
                </c:pt>
                <c:pt idx="1341">
                  <c:v>5.172</c:v>
                </c:pt>
                <c:pt idx="1342">
                  <c:v>5.176</c:v>
                </c:pt>
                <c:pt idx="1343">
                  <c:v>5.180</c:v>
                </c:pt>
                <c:pt idx="1344">
                  <c:v>5.184</c:v>
                </c:pt>
                <c:pt idx="1345">
                  <c:v>5.188</c:v>
                </c:pt>
                <c:pt idx="1346">
                  <c:v>5.192</c:v>
                </c:pt>
                <c:pt idx="1347">
                  <c:v>5.196</c:v>
                </c:pt>
                <c:pt idx="1348">
                  <c:v>5.199</c:v>
                </c:pt>
                <c:pt idx="1349">
                  <c:v>5.203</c:v>
                </c:pt>
                <c:pt idx="1350">
                  <c:v>5.207</c:v>
                </c:pt>
                <c:pt idx="1351">
                  <c:v>5.211</c:v>
                </c:pt>
                <c:pt idx="1352">
                  <c:v>5.215</c:v>
                </c:pt>
                <c:pt idx="1353">
                  <c:v>5.219</c:v>
                </c:pt>
                <c:pt idx="1354">
                  <c:v>5.223</c:v>
                </c:pt>
                <c:pt idx="1355">
                  <c:v>5.226</c:v>
                </c:pt>
                <c:pt idx="1356">
                  <c:v>5.230</c:v>
                </c:pt>
                <c:pt idx="1357">
                  <c:v>5.234</c:v>
                </c:pt>
                <c:pt idx="1358">
                  <c:v>5.238</c:v>
                </c:pt>
                <c:pt idx="1359">
                  <c:v>5.242</c:v>
                </c:pt>
                <c:pt idx="1360">
                  <c:v>5.246</c:v>
                </c:pt>
                <c:pt idx="1361">
                  <c:v>5.250</c:v>
                </c:pt>
                <c:pt idx="1362">
                  <c:v>5.254</c:v>
                </c:pt>
                <c:pt idx="1363">
                  <c:v>5.257</c:v>
                </c:pt>
                <c:pt idx="1364">
                  <c:v>5.261</c:v>
                </c:pt>
                <c:pt idx="1365">
                  <c:v>5.265</c:v>
                </c:pt>
                <c:pt idx="1366">
                  <c:v>5.269</c:v>
                </c:pt>
                <c:pt idx="1367">
                  <c:v>5.273</c:v>
                </c:pt>
                <c:pt idx="1368">
                  <c:v>5.277</c:v>
                </c:pt>
                <c:pt idx="1369">
                  <c:v>5.281</c:v>
                </c:pt>
                <c:pt idx="1370">
                  <c:v>5.284</c:v>
                </c:pt>
                <c:pt idx="1371">
                  <c:v>5.288</c:v>
                </c:pt>
                <c:pt idx="1372">
                  <c:v>5.292</c:v>
                </c:pt>
                <c:pt idx="1373">
                  <c:v>5.296</c:v>
                </c:pt>
                <c:pt idx="1374">
                  <c:v>5.300</c:v>
                </c:pt>
                <c:pt idx="1375">
                  <c:v>5.304</c:v>
                </c:pt>
                <c:pt idx="1376">
                  <c:v>5.308</c:v>
                </c:pt>
                <c:pt idx="1377">
                  <c:v>5.311</c:v>
                </c:pt>
                <c:pt idx="1378">
                  <c:v>5.315</c:v>
                </c:pt>
                <c:pt idx="1379">
                  <c:v>5.319</c:v>
                </c:pt>
                <c:pt idx="1380">
                  <c:v>5.323</c:v>
                </c:pt>
                <c:pt idx="1381">
                  <c:v>5.327</c:v>
                </c:pt>
                <c:pt idx="1382">
                  <c:v>5.331</c:v>
                </c:pt>
                <c:pt idx="1383">
                  <c:v>5.335</c:v>
                </c:pt>
                <c:pt idx="1384">
                  <c:v>5.339</c:v>
                </c:pt>
                <c:pt idx="1385">
                  <c:v>5.342</c:v>
                </c:pt>
                <c:pt idx="1386">
                  <c:v>5.346</c:v>
                </c:pt>
                <c:pt idx="1387">
                  <c:v>5.350</c:v>
                </c:pt>
                <c:pt idx="1388">
                  <c:v>5.354</c:v>
                </c:pt>
                <c:pt idx="1389">
                  <c:v>5.358</c:v>
                </c:pt>
                <c:pt idx="1390">
                  <c:v>5.362</c:v>
                </c:pt>
                <c:pt idx="1391">
                  <c:v>5.366</c:v>
                </c:pt>
                <c:pt idx="1392">
                  <c:v>5.369</c:v>
                </c:pt>
                <c:pt idx="1393">
                  <c:v>5.373</c:v>
                </c:pt>
                <c:pt idx="1394">
                  <c:v>5.377</c:v>
                </c:pt>
                <c:pt idx="1395">
                  <c:v>5.381</c:v>
                </c:pt>
                <c:pt idx="1396">
                  <c:v>5.385</c:v>
                </c:pt>
                <c:pt idx="1397">
                  <c:v>5.389</c:v>
                </c:pt>
                <c:pt idx="1398">
                  <c:v>5.393</c:v>
                </c:pt>
                <c:pt idx="1399">
                  <c:v>5.397</c:v>
                </c:pt>
                <c:pt idx="1400">
                  <c:v>5.400</c:v>
                </c:pt>
                <c:pt idx="1401">
                  <c:v>5.404</c:v>
                </c:pt>
                <c:pt idx="1402">
                  <c:v>5.408</c:v>
                </c:pt>
                <c:pt idx="1403">
                  <c:v>5.412</c:v>
                </c:pt>
                <c:pt idx="1404">
                  <c:v>5.416</c:v>
                </c:pt>
                <c:pt idx="1405">
                  <c:v>5.420</c:v>
                </c:pt>
                <c:pt idx="1406">
                  <c:v>5.424</c:v>
                </c:pt>
                <c:pt idx="1407">
                  <c:v>5.427</c:v>
                </c:pt>
                <c:pt idx="1408">
                  <c:v>5.431</c:v>
                </c:pt>
                <c:pt idx="1409">
                  <c:v>5.435</c:v>
                </c:pt>
                <c:pt idx="1410">
                  <c:v>5.439</c:v>
                </c:pt>
                <c:pt idx="1411">
                  <c:v>5.443</c:v>
                </c:pt>
                <c:pt idx="1412">
                  <c:v>5.447</c:v>
                </c:pt>
                <c:pt idx="1413">
                  <c:v>5.451</c:v>
                </c:pt>
                <c:pt idx="1414">
                  <c:v>5.455</c:v>
                </c:pt>
                <c:pt idx="1415">
                  <c:v>5.458</c:v>
                </c:pt>
                <c:pt idx="1416">
                  <c:v>5.462</c:v>
                </c:pt>
                <c:pt idx="1417">
                  <c:v>5.466</c:v>
                </c:pt>
                <c:pt idx="1418">
                  <c:v>5.470</c:v>
                </c:pt>
                <c:pt idx="1419">
                  <c:v>5.474</c:v>
                </c:pt>
                <c:pt idx="1420">
                  <c:v>5.478</c:v>
                </c:pt>
                <c:pt idx="1421">
                  <c:v>5.482</c:v>
                </c:pt>
                <c:pt idx="1422">
                  <c:v>5.485</c:v>
                </c:pt>
                <c:pt idx="1423">
                  <c:v>5.489</c:v>
                </c:pt>
                <c:pt idx="1424">
                  <c:v>5.493</c:v>
                </c:pt>
                <c:pt idx="1425">
                  <c:v>5.497</c:v>
                </c:pt>
                <c:pt idx="1426">
                  <c:v>5.501</c:v>
                </c:pt>
                <c:pt idx="1427">
                  <c:v>5.505</c:v>
                </c:pt>
                <c:pt idx="1428">
                  <c:v>5.509</c:v>
                </c:pt>
                <c:pt idx="1429">
                  <c:v>5.513</c:v>
                </c:pt>
                <c:pt idx="1430">
                  <c:v>5.516</c:v>
                </c:pt>
                <c:pt idx="1431">
                  <c:v>5.520</c:v>
                </c:pt>
                <c:pt idx="1432">
                  <c:v>5.524</c:v>
                </c:pt>
                <c:pt idx="1433">
                  <c:v>5.528</c:v>
                </c:pt>
                <c:pt idx="1434">
                  <c:v>5.532</c:v>
                </c:pt>
                <c:pt idx="1435">
                  <c:v>5.536</c:v>
                </c:pt>
                <c:pt idx="1436">
                  <c:v>5.540</c:v>
                </c:pt>
                <c:pt idx="1437">
                  <c:v>5.543</c:v>
                </c:pt>
                <c:pt idx="1438">
                  <c:v>5.547</c:v>
                </c:pt>
                <c:pt idx="1439">
                  <c:v>5.551</c:v>
                </c:pt>
                <c:pt idx="1440">
                  <c:v>5.555</c:v>
                </c:pt>
                <c:pt idx="1441">
                  <c:v>5.559</c:v>
                </c:pt>
                <c:pt idx="1442">
                  <c:v>5.563</c:v>
                </c:pt>
                <c:pt idx="1443">
                  <c:v>5.567</c:v>
                </c:pt>
                <c:pt idx="1444">
                  <c:v>5.570</c:v>
                </c:pt>
                <c:pt idx="1445">
                  <c:v>5.574</c:v>
                </c:pt>
                <c:pt idx="1446">
                  <c:v>5.578</c:v>
                </c:pt>
                <c:pt idx="1447">
                  <c:v>5.582</c:v>
                </c:pt>
                <c:pt idx="1448">
                  <c:v>5.586</c:v>
                </c:pt>
                <c:pt idx="1449">
                  <c:v>5.590</c:v>
                </c:pt>
                <c:pt idx="1450">
                  <c:v>5.594</c:v>
                </c:pt>
                <c:pt idx="1451">
                  <c:v>5.598</c:v>
                </c:pt>
                <c:pt idx="1452">
                  <c:v>5.601</c:v>
                </c:pt>
                <c:pt idx="1453">
                  <c:v>5.605</c:v>
                </c:pt>
                <c:pt idx="1454">
                  <c:v>5.609</c:v>
                </c:pt>
                <c:pt idx="1455">
                  <c:v>5.613</c:v>
                </c:pt>
                <c:pt idx="1456">
                  <c:v>5.617</c:v>
                </c:pt>
                <c:pt idx="1457">
                  <c:v>5.621</c:v>
                </c:pt>
                <c:pt idx="1458">
                  <c:v>5.625</c:v>
                </c:pt>
                <c:pt idx="1459">
                  <c:v>5.628</c:v>
                </c:pt>
                <c:pt idx="1460">
                  <c:v>5.632</c:v>
                </c:pt>
                <c:pt idx="1461">
                  <c:v>5.636</c:v>
                </c:pt>
                <c:pt idx="1462">
                  <c:v>5.640</c:v>
                </c:pt>
                <c:pt idx="1463">
                  <c:v>5.644</c:v>
                </c:pt>
                <c:pt idx="1464">
                  <c:v>5.648</c:v>
                </c:pt>
                <c:pt idx="1465">
                  <c:v>5.652</c:v>
                </c:pt>
                <c:pt idx="1466">
                  <c:v>5.656</c:v>
                </c:pt>
                <c:pt idx="1467">
                  <c:v>5.659</c:v>
                </c:pt>
                <c:pt idx="1468">
                  <c:v>5.663</c:v>
                </c:pt>
                <c:pt idx="1469">
                  <c:v>5.667</c:v>
                </c:pt>
                <c:pt idx="1470">
                  <c:v>5.671</c:v>
                </c:pt>
                <c:pt idx="1471">
                  <c:v>5.675</c:v>
                </c:pt>
                <c:pt idx="1472">
                  <c:v>5.679</c:v>
                </c:pt>
                <c:pt idx="1473">
                  <c:v>5.683</c:v>
                </c:pt>
                <c:pt idx="1474">
                  <c:v>5.686</c:v>
                </c:pt>
                <c:pt idx="1475">
                  <c:v>5.690</c:v>
                </c:pt>
                <c:pt idx="1476">
                  <c:v>5.694</c:v>
                </c:pt>
                <c:pt idx="1477">
                  <c:v>5.698</c:v>
                </c:pt>
                <c:pt idx="1478">
                  <c:v>5.702</c:v>
                </c:pt>
                <c:pt idx="1479">
                  <c:v>5.706</c:v>
                </c:pt>
                <c:pt idx="1480">
                  <c:v>5.710</c:v>
                </c:pt>
                <c:pt idx="1481">
                  <c:v>5.714</c:v>
                </c:pt>
                <c:pt idx="1482">
                  <c:v>5.717</c:v>
                </c:pt>
                <c:pt idx="1483">
                  <c:v>5.721</c:v>
                </c:pt>
                <c:pt idx="1484">
                  <c:v>5.725</c:v>
                </c:pt>
                <c:pt idx="1485">
                  <c:v>5.729</c:v>
                </c:pt>
                <c:pt idx="1486">
                  <c:v>5.733</c:v>
                </c:pt>
                <c:pt idx="1487">
                  <c:v>5.737</c:v>
                </c:pt>
                <c:pt idx="1488">
                  <c:v>5.741</c:v>
                </c:pt>
                <c:pt idx="1489">
                  <c:v>5.744</c:v>
                </c:pt>
                <c:pt idx="1490">
                  <c:v>5.748</c:v>
                </c:pt>
                <c:pt idx="1491">
                  <c:v>5.752</c:v>
                </c:pt>
                <c:pt idx="1492">
                  <c:v>5.756</c:v>
                </c:pt>
                <c:pt idx="1493">
                  <c:v>5.760</c:v>
                </c:pt>
                <c:pt idx="1494">
                  <c:v>5.764</c:v>
                </c:pt>
                <c:pt idx="1495">
                  <c:v>5.768</c:v>
                </c:pt>
                <c:pt idx="1496">
                  <c:v>5.772</c:v>
                </c:pt>
                <c:pt idx="1497">
                  <c:v>5.775</c:v>
                </c:pt>
                <c:pt idx="1498">
                  <c:v>5.779</c:v>
                </c:pt>
                <c:pt idx="1499">
                  <c:v>5.783</c:v>
                </c:pt>
                <c:pt idx="1500">
                  <c:v>5.787</c:v>
                </c:pt>
                <c:pt idx="1501">
                  <c:v>5.791</c:v>
                </c:pt>
                <c:pt idx="1502">
                  <c:v>5.795</c:v>
                </c:pt>
                <c:pt idx="1503">
                  <c:v>5.799</c:v>
                </c:pt>
                <c:pt idx="1504">
                  <c:v>5.802</c:v>
                </c:pt>
                <c:pt idx="1505">
                  <c:v>5.806</c:v>
                </c:pt>
                <c:pt idx="1506">
                  <c:v>5.810</c:v>
                </c:pt>
                <c:pt idx="1507">
                  <c:v>5.814</c:v>
                </c:pt>
                <c:pt idx="1508">
                  <c:v>5.818</c:v>
                </c:pt>
                <c:pt idx="1509">
                  <c:v>5.822</c:v>
                </c:pt>
                <c:pt idx="1510">
                  <c:v>5.826</c:v>
                </c:pt>
                <c:pt idx="1511">
                  <c:v>5.829</c:v>
                </c:pt>
                <c:pt idx="1512">
                  <c:v>5.833</c:v>
                </c:pt>
                <c:pt idx="1513">
                  <c:v>5.837</c:v>
                </c:pt>
                <c:pt idx="1514">
                  <c:v>5.841</c:v>
                </c:pt>
                <c:pt idx="1515">
                  <c:v>5.845</c:v>
                </c:pt>
                <c:pt idx="1516">
                  <c:v>5.849</c:v>
                </c:pt>
                <c:pt idx="1517">
                  <c:v>5.853</c:v>
                </c:pt>
                <c:pt idx="1518">
                  <c:v>5.857</c:v>
                </c:pt>
                <c:pt idx="1519">
                  <c:v>5.860</c:v>
                </c:pt>
                <c:pt idx="1520">
                  <c:v>5.864</c:v>
                </c:pt>
                <c:pt idx="1521">
                  <c:v>5.868</c:v>
                </c:pt>
                <c:pt idx="1522">
                  <c:v>5.872</c:v>
                </c:pt>
                <c:pt idx="1523">
                  <c:v>5.876</c:v>
                </c:pt>
                <c:pt idx="1524">
                  <c:v>5.880</c:v>
                </c:pt>
                <c:pt idx="1525">
                  <c:v>5.884</c:v>
                </c:pt>
                <c:pt idx="1526">
                  <c:v>5.887</c:v>
                </c:pt>
                <c:pt idx="1527">
                  <c:v>5.891</c:v>
                </c:pt>
                <c:pt idx="1528">
                  <c:v>5.895</c:v>
                </c:pt>
                <c:pt idx="1529">
                  <c:v>5.899</c:v>
                </c:pt>
                <c:pt idx="1530">
                  <c:v>5.903</c:v>
                </c:pt>
                <c:pt idx="1531">
                  <c:v>5.907</c:v>
                </c:pt>
                <c:pt idx="1532">
                  <c:v>5.911</c:v>
                </c:pt>
                <c:pt idx="1533">
                  <c:v>5.915</c:v>
                </c:pt>
                <c:pt idx="1534">
                  <c:v>5.918</c:v>
                </c:pt>
                <c:pt idx="1535">
                  <c:v>5.922</c:v>
                </c:pt>
                <c:pt idx="1536">
                  <c:v>5.926</c:v>
                </c:pt>
                <c:pt idx="1537">
                  <c:v>5.930</c:v>
                </c:pt>
                <c:pt idx="1538">
                  <c:v>5.934</c:v>
                </c:pt>
                <c:pt idx="1539">
                  <c:v>5.938</c:v>
                </c:pt>
                <c:pt idx="1540">
                  <c:v>5.942</c:v>
                </c:pt>
                <c:pt idx="1541">
                  <c:v>5.945</c:v>
                </c:pt>
                <c:pt idx="1542">
                  <c:v>5.949</c:v>
                </c:pt>
                <c:pt idx="1543">
                  <c:v>5.953</c:v>
                </c:pt>
                <c:pt idx="1544">
                  <c:v>5.957</c:v>
                </c:pt>
                <c:pt idx="1545">
                  <c:v>5.961</c:v>
                </c:pt>
                <c:pt idx="1546">
                  <c:v>5.965</c:v>
                </c:pt>
                <c:pt idx="1547">
                  <c:v>5.969</c:v>
                </c:pt>
                <c:pt idx="1548">
                  <c:v>5.973</c:v>
                </c:pt>
                <c:pt idx="1549">
                  <c:v>5.976</c:v>
                </c:pt>
                <c:pt idx="1550">
                  <c:v>5.980</c:v>
                </c:pt>
                <c:pt idx="1551">
                  <c:v>5.984</c:v>
                </c:pt>
                <c:pt idx="1552">
                  <c:v>5.988</c:v>
                </c:pt>
                <c:pt idx="1553">
                  <c:v>5.992</c:v>
                </c:pt>
                <c:pt idx="1554">
                  <c:v>5.996</c:v>
                </c:pt>
                <c:pt idx="1555">
                  <c:v>6.000</c:v>
                </c:pt>
                <c:pt idx="1556">
                  <c:v>6.003</c:v>
                </c:pt>
                <c:pt idx="1557">
                  <c:v>6.007</c:v>
                </c:pt>
                <c:pt idx="1558">
                  <c:v>6.011</c:v>
                </c:pt>
                <c:pt idx="1559">
                  <c:v>6.015</c:v>
                </c:pt>
                <c:pt idx="1560">
                  <c:v>6.019</c:v>
                </c:pt>
                <c:pt idx="1561">
                  <c:v>6.023</c:v>
                </c:pt>
                <c:pt idx="1562">
                  <c:v>6.027</c:v>
                </c:pt>
                <c:pt idx="1563">
                  <c:v>6.030</c:v>
                </c:pt>
                <c:pt idx="1564">
                  <c:v>6.034</c:v>
                </c:pt>
                <c:pt idx="1565">
                  <c:v>6.038</c:v>
                </c:pt>
                <c:pt idx="1566">
                  <c:v>6.042</c:v>
                </c:pt>
                <c:pt idx="1567">
                  <c:v>6.046</c:v>
                </c:pt>
                <c:pt idx="1568">
                  <c:v>6.050</c:v>
                </c:pt>
                <c:pt idx="1569">
                  <c:v>6.054</c:v>
                </c:pt>
                <c:pt idx="1570">
                  <c:v>6.058</c:v>
                </c:pt>
                <c:pt idx="1571">
                  <c:v>6.061</c:v>
                </c:pt>
                <c:pt idx="1572">
                  <c:v>6.065</c:v>
                </c:pt>
                <c:pt idx="1573">
                  <c:v>6.069</c:v>
                </c:pt>
                <c:pt idx="1574">
                  <c:v>6.073</c:v>
                </c:pt>
                <c:pt idx="1575">
                  <c:v>6.077</c:v>
                </c:pt>
                <c:pt idx="1576">
                  <c:v>6.081</c:v>
                </c:pt>
                <c:pt idx="1577">
                  <c:v>6.085</c:v>
                </c:pt>
                <c:pt idx="1578">
                  <c:v>6.088</c:v>
                </c:pt>
                <c:pt idx="1579">
                  <c:v>6.092</c:v>
                </c:pt>
                <c:pt idx="1580">
                  <c:v>6.096</c:v>
                </c:pt>
                <c:pt idx="1581">
                  <c:v>6.100</c:v>
                </c:pt>
                <c:pt idx="1582">
                  <c:v>6.104</c:v>
                </c:pt>
                <c:pt idx="1583">
                  <c:v>6.108</c:v>
                </c:pt>
                <c:pt idx="1584">
                  <c:v>6.112</c:v>
                </c:pt>
                <c:pt idx="1585">
                  <c:v>6.116</c:v>
                </c:pt>
                <c:pt idx="1586">
                  <c:v>6.119</c:v>
                </c:pt>
                <c:pt idx="1587">
                  <c:v>6.123</c:v>
                </c:pt>
                <c:pt idx="1588">
                  <c:v>6.127</c:v>
                </c:pt>
                <c:pt idx="1589">
                  <c:v>6.131</c:v>
                </c:pt>
                <c:pt idx="1590">
                  <c:v>6.135</c:v>
                </c:pt>
                <c:pt idx="1591">
                  <c:v>6.139</c:v>
                </c:pt>
                <c:pt idx="1592">
                  <c:v>6.143</c:v>
                </c:pt>
                <c:pt idx="1593">
                  <c:v>6.146</c:v>
                </c:pt>
                <c:pt idx="1594">
                  <c:v>6.150</c:v>
                </c:pt>
                <c:pt idx="1595">
                  <c:v>6.154</c:v>
                </c:pt>
                <c:pt idx="1596">
                  <c:v>6.158</c:v>
                </c:pt>
                <c:pt idx="1597">
                  <c:v>6.162</c:v>
                </c:pt>
                <c:pt idx="1598">
                  <c:v>6.166</c:v>
                </c:pt>
                <c:pt idx="1599">
                  <c:v>6.170</c:v>
                </c:pt>
                <c:pt idx="1600">
                  <c:v>6.174</c:v>
                </c:pt>
                <c:pt idx="1601">
                  <c:v>6.177</c:v>
                </c:pt>
                <c:pt idx="1602">
                  <c:v>6.181</c:v>
                </c:pt>
                <c:pt idx="1603">
                  <c:v>6.185</c:v>
                </c:pt>
                <c:pt idx="1604">
                  <c:v>6.189</c:v>
                </c:pt>
                <c:pt idx="1605">
                  <c:v>6.193</c:v>
                </c:pt>
                <c:pt idx="1606">
                  <c:v>6.197</c:v>
                </c:pt>
                <c:pt idx="1607">
                  <c:v>6.201</c:v>
                </c:pt>
                <c:pt idx="1608">
                  <c:v>6.204</c:v>
                </c:pt>
                <c:pt idx="1609">
                  <c:v>6.208</c:v>
                </c:pt>
                <c:pt idx="1610">
                  <c:v>6.212</c:v>
                </c:pt>
                <c:pt idx="1611">
                  <c:v>6.216</c:v>
                </c:pt>
                <c:pt idx="1612">
                  <c:v>6.220</c:v>
                </c:pt>
                <c:pt idx="1613">
                  <c:v>6.224</c:v>
                </c:pt>
                <c:pt idx="1614">
                  <c:v>6.228</c:v>
                </c:pt>
                <c:pt idx="1615">
                  <c:v>6.232</c:v>
                </c:pt>
                <c:pt idx="1616">
                  <c:v>6.235</c:v>
                </c:pt>
                <c:pt idx="1617">
                  <c:v>6.239</c:v>
                </c:pt>
                <c:pt idx="1618">
                  <c:v>6.243</c:v>
                </c:pt>
                <c:pt idx="1619">
                  <c:v>6.247</c:v>
                </c:pt>
                <c:pt idx="1620">
                  <c:v>6.251</c:v>
                </c:pt>
                <c:pt idx="1621">
                  <c:v>6.255</c:v>
                </c:pt>
                <c:pt idx="1622">
                  <c:v>6.259</c:v>
                </c:pt>
                <c:pt idx="1623">
                  <c:v>6.262</c:v>
                </c:pt>
                <c:pt idx="1624">
                  <c:v>6.266</c:v>
                </c:pt>
                <c:pt idx="1625">
                  <c:v>6.270</c:v>
                </c:pt>
                <c:pt idx="1626">
                  <c:v>6.274</c:v>
                </c:pt>
                <c:pt idx="1627">
                  <c:v>6.278</c:v>
                </c:pt>
                <c:pt idx="1628">
                  <c:v>6.282</c:v>
                </c:pt>
                <c:pt idx="1629">
                  <c:v>6.286</c:v>
                </c:pt>
                <c:pt idx="1630">
                  <c:v>6.290</c:v>
                </c:pt>
                <c:pt idx="1631">
                  <c:v>6.293</c:v>
                </c:pt>
                <c:pt idx="1632">
                  <c:v>6.297</c:v>
                </c:pt>
                <c:pt idx="1633">
                  <c:v>6.301</c:v>
                </c:pt>
                <c:pt idx="1634">
                  <c:v>6.305</c:v>
                </c:pt>
                <c:pt idx="1635">
                  <c:v>6.309</c:v>
                </c:pt>
                <c:pt idx="1636">
                  <c:v>6.313</c:v>
                </c:pt>
                <c:pt idx="1637">
                  <c:v>6.317</c:v>
                </c:pt>
                <c:pt idx="1638">
                  <c:v>6.320</c:v>
                </c:pt>
                <c:pt idx="1639">
                  <c:v>6.324</c:v>
                </c:pt>
                <c:pt idx="1640">
                  <c:v>6.328</c:v>
                </c:pt>
                <c:pt idx="1641">
                  <c:v>6.332</c:v>
                </c:pt>
                <c:pt idx="1642">
                  <c:v>6.336</c:v>
                </c:pt>
                <c:pt idx="1643">
                  <c:v>6.340</c:v>
                </c:pt>
                <c:pt idx="1644">
                  <c:v>6.344</c:v>
                </c:pt>
                <c:pt idx="1645">
                  <c:v>6.347</c:v>
                </c:pt>
                <c:pt idx="1646">
                  <c:v>6.351</c:v>
                </c:pt>
                <c:pt idx="1647">
                  <c:v>6.355</c:v>
                </c:pt>
                <c:pt idx="1648">
                  <c:v>6.359</c:v>
                </c:pt>
                <c:pt idx="1649">
                  <c:v>6.363</c:v>
                </c:pt>
                <c:pt idx="1650">
                  <c:v>6.367</c:v>
                </c:pt>
                <c:pt idx="1651">
                  <c:v>6.371</c:v>
                </c:pt>
                <c:pt idx="1652">
                  <c:v>6.375</c:v>
                </c:pt>
                <c:pt idx="1653">
                  <c:v>6.378</c:v>
                </c:pt>
                <c:pt idx="1654">
                  <c:v>6.382</c:v>
                </c:pt>
                <c:pt idx="1655">
                  <c:v>6.386</c:v>
                </c:pt>
                <c:pt idx="1656">
                  <c:v>6.390</c:v>
                </c:pt>
                <c:pt idx="1657">
                  <c:v>6.394</c:v>
                </c:pt>
                <c:pt idx="1658">
                  <c:v>6.398</c:v>
                </c:pt>
                <c:pt idx="1659">
                  <c:v>6.402</c:v>
                </c:pt>
                <c:pt idx="1660">
                  <c:v>6.405</c:v>
                </c:pt>
                <c:pt idx="1661">
                  <c:v>6.409</c:v>
                </c:pt>
                <c:pt idx="1662">
                  <c:v>6.413</c:v>
                </c:pt>
                <c:pt idx="1663">
                  <c:v>6.417</c:v>
                </c:pt>
                <c:pt idx="1664">
                  <c:v>6.421</c:v>
                </c:pt>
                <c:pt idx="1665">
                  <c:v>6.425</c:v>
                </c:pt>
                <c:pt idx="1666">
                  <c:v>6.429</c:v>
                </c:pt>
                <c:pt idx="1667">
                  <c:v>6.433</c:v>
                </c:pt>
                <c:pt idx="1668">
                  <c:v>6.436</c:v>
                </c:pt>
                <c:pt idx="1669">
                  <c:v>6.440</c:v>
                </c:pt>
                <c:pt idx="1670">
                  <c:v>6.444</c:v>
                </c:pt>
                <c:pt idx="1671">
                  <c:v>6.448</c:v>
                </c:pt>
                <c:pt idx="1672">
                  <c:v>6.452</c:v>
                </c:pt>
                <c:pt idx="1673">
                  <c:v>6.456</c:v>
                </c:pt>
                <c:pt idx="1674">
                  <c:v>6.460</c:v>
                </c:pt>
                <c:pt idx="1675">
                  <c:v>6.463</c:v>
                </c:pt>
                <c:pt idx="1676">
                  <c:v>6.467</c:v>
                </c:pt>
                <c:pt idx="1677">
                  <c:v>6.471</c:v>
                </c:pt>
                <c:pt idx="1678">
                  <c:v>6.475</c:v>
                </c:pt>
                <c:pt idx="1679">
                  <c:v>6.479</c:v>
                </c:pt>
                <c:pt idx="1680">
                  <c:v>6.483</c:v>
                </c:pt>
                <c:pt idx="1681">
                  <c:v>6.487</c:v>
                </c:pt>
                <c:pt idx="1682">
                  <c:v>6.491</c:v>
                </c:pt>
                <c:pt idx="1683">
                  <c:v>6.494</c:v>
                </c:pt>
                <c:pt idx="1684">
                  <c:v>6.498</c:v>
                </c:pt>
                <c:pt idx="1685">
                  <c:v>6.502</c:v>
                </c:pt>
                <c:pt idx="1686">
                  <c:v>6.506</c:v>
                </c:pt>
                <c:pt idx="1687">
                  <c:v>6.510</c:v>
                </c:pt>
                <c:pt idx="1688">
                  <c:v>6.514</c:v>
                </c:pt>
                <c:pt idx="1689">
                  <c:v>6.518</c:v>
                </c:pt>
                <c:pt idx="1690">
                  <c:v>6.521</c:v>
                </c:pt>
                <c:pt idx="1691">
                  <c:v>6.525</c:v>
                </c:pt>
                <c:pt idx="1692">
                  <c:v>6.529</c:v>
                </c:pt>
                <c:pt idx="1693">
                  <c:v>6.533</c:v>
                </c:pt>
                <c:pt idx="1694">
                  <c:v>6.537</c:v>
                </c:pt>
                <c:pt idx="1695">
                  <c:v>6.541</c:v>
                </c:pt>
                <c:pt idx="1696">
                  <c:v>6.545</c:v>
                </c:pt>
                <c:pt idx="1697">
                  <c:v>6.549</c:v>
                </c:pt>
                <c:pt idx="1698">
                  <c:v>6.552</c:v>
                </c:pt>
                <c:pt idx="1699">
                  <c:v>6.556</c:v>
                </c:pt>
                <c:pt idx="1700">
                  <c:v>6.560</c:v>
                </c:pt>
                <c:pt idx="1701">
                  <c:v>6.564</c:v>
                </c:pt>
                <c:pt idx="1702">
                  <c:v>6.568</c:v>
                </c:pt>
                <c:pt idx="1703">
                  <c:v>6.572</c:v>
                </c:pt>
                <c:pt idx="1704">
                  <c:v>6.576</c:v>
                </c:pt>
                <c:pt idx="1705">
                  <c:v>6.579</c:v>
                </c:pt>
                <c:pt idx="1706">
                  <c:v>6.583</c:v>
                </c:pt>
                <c:pt idx="1707">
                  <c:v>6.587</c:v>
                </c:pt>
                <c:pt idx="1708">
                  <c:v>6.591</c:v>
                </c:pt>
                <c:pt idx="1709">
                  <c:v>6.595</c:v>
                </c:pt>
                <c:pt idx="1710">
                  <c:v>6.599</c:v>
                </c:pt>
                <c:pt idx="1711">
                  <c:v>6.603</c:v>
                </c:pt>
                <c:pt idx="1712">
                  <c:v>6.606</c:v>
                </c:pt>
                <c:pt idx="1713">
                  <c:v>6.610</c:v>
                </c:pt>
                <c:pt idx="1714">
                  <c:v>6.614</c:v>
                </c:pt>
                <c:pt idx="1715">
                  <c:v>6.618</c:v>
                </c:pt>
                <c:pt idx="1716">
                  <c:v>6.622</c:v>
                </c:pt>
                <c:pt idx="1717">
                  <c:v>6.626</c:v>
                </c:pt>
                <c:pt idx="1718">
                  <c:v>6.630</c:v>
                </c:pt>
                <c:pt idx="1719">
                  <c:v>6.634</c:v>
                </c:pt>
                <c:pt idx="1720">
                  <c:v>6.637</c:v>
                </c:pt>
                <c:pt idx="1721">
                  <c:v>6.641</c:v>
                </c:pt>
                <c:pt idx="1722">
                  <c:v>6.645</c:v>
                </c:pt>
                <c:pt idx="1723">
                  <c:v>6.649</c:v>
                </c:pt>
                <c:pt idx="1724">
                  <c:v>6.653</c:v>
                </c:pt>
                <c:pt idx="1725">
                  <c:v>6.657</c:v>
                </c:pt>
                <c:pt idx="1726">
                  <c:v>6.661</c:v>
                </c:pt>
                <c:pt idx="1727">
                  <c:v>6.664</c:v>
                </c:pt>
                <c:pt idx="1728">
                  <c:v>6.668</c:v>
                </c:pt>
                <c:pt idx="1729">
                  <c:v>6.672</c:v>
                </c:pt>
                <c:pt idx="1730">
                  <c:v>6.676</c:v>
                </c:pt>
                <c:pt idx="1731">
                  <c:v>6.680</c:v>
                </c:pt>
                <c:pt idx="1732">
                  <c:v>6.684</c:v>
                </c:pt>
                <c:pt idx="1733">
                  <c:v>6.688</c:v>
                </c:pt>
                <c:pt idx="1734">
                  <c:v>6.692</c:v>
                </c:pt>
                <c:pt idx="1735">
                  <c:v>6.695</c:v>
                </c:pt>
                <c:pt idx="1736">
                  <c:v>6.699</c:v>
                </c:pt>
                <c:pt idx="1737">
                  <c:v>6.703</c:v>
                </c:pt>
                <c:pt idx="1738">
                  <c:v>6.707</c:v>
                </c:pt>
                <c:pt idx="1739">
                  <c:v>6.711</c:v>
                </c:pt>
                <c:pt idx="1740">
                  <c:v>6.715</c:v>
                </c:pt>
                <c:pt idx="1741">
                  <c:v>6.719</c:v>
                </c:pt>
                <c:pt idx="1742">
                  <c:v>6.722</c:v>
                </c:pt>
                <c:pt idx="1743">
                  <c:v>6.726</c:v>
                </c:pt>
                <c:pt idx="1744">
                  <c:v>6.730</c:v>
                </c:pt>
                <c:pt idx="1745">
                  <c:v>6.734</c:v>
                </c:pt>
                <c:pt idx="1746">
                  <c:v>6.738</c:v>
                </c:pt>
                <c:pt idx="1747">
                  <c:v>6.742</c:v>
                </c:pt>
                <c:pt idx="1748">
                  <c:v>6.746</c:v>
                </c:pt>
                <c:pt idx="1749">
                  <c:v>6.750</c:v>
                </c:pt>
                <c:pt idx="1750">
                  <c:v>6.753</c:v>
                </c:pt>
                <c:pt idx="1751">
                  <c:v>6.757</c:v>
                </c:pt>
                <c:pt idx="1752">
                  <c:v>6.761</c:v>
                </c:pt>
                <c:pt idx="1753">
                  <c:v>6.765</c:v>
                </c:pt>
                <c:pt idx="1754">
                  <c:v>6.769</c:v>
                </c:pt>
                <c:pt idx="1755">
                  <c:v>6.773</c:v>
                </c:pt>
                <c:pt idx="1756">
                  <c:v>6.777</c:v>
                </c:pt>
                <c:pt idx="1757">
                  <c:v>6.780</c:v>
                </c:pt>
                <c:pt idx="1758">
                  <c:v>6.784</c:v>
                </c:pt>
                <c:pt idx="1759">
                  <c:v>6.788</c:v>
                </c:pt>
                <c:pt idx="1760">
                  <c:v>6.792</c:v>
                </c:pt>
                <c:pt idx="1761">
                  <c:v>6.796</c:v>
                </c:pt>
                <c:pt idx="1762">
                  <c:v>6.800</c:v>
                </c:pt>
                <c:pt idx="1763">
                  <c:v>6.804</c:v>
                </c:pt>
                <c:pt idx="1764">
                  <c:v>6.808</c:v>
                </c:pt>
                <c:pt idx="1765">
                  <c:v>6.811</c:v>
                </c:pt>
                <c:pt idx="1766">
                  <c:v>6.815</c:v>
                </c:pt>
                <c:pt idx="1767">
                  <c:v>6.819</c:v>
                </c:pt>
                <c:pt idx="1768">
                  <c:v>6.823</c:v>
                </c:pt>
                <c:pt idx="1769">
                  <c:v>6.827</c:v>
                </c:pt>
                <c:pt idx="1770">
                  <c:v>6.831</c:v>
                </c:pt>
                <c:pt idx="1771">
                  <c:v>6.835</c:v>
                </c:pt>
                <c:pt idx="1772">
                  <c:v>6.838</c:v>
                </c:pt>
                <c:pt idx="1773">
                  <c:v>6.842</c:v>
                </c:pt>
                <c:pt idx="1774">
                  <c:v>6.846</c:v>
                </c:pt>
                <c:pt idx="1775">
                  <c:v>6.850</c:v>
                </c:pt>
                <c:pt idx="1776">
                  <c:v>6.854</c:v>
                </c:pt>
                <c:pt idx="1777">
                  <c:v>6.858</c:v>
                </c:pt>
                <c:pt idx="1778">
                  <c:v>6.862</c:v>
                </c:pt>
                <c:pt idx="1779">
                  <c:v>6.866</c:v>
                </c:pt>
                <c:pt idx="1780">
                  <c:v>6.869</c:v>
                </c:pt>
                <c:pt idx="1781">
                  <c:v>6.873</c:v>
                </c:pt>
                <c:pt idx="1782">
                  <c:v>6.877</c:v>
                </c:pt>
                <c:pt idx="1783">
                  <c:v>6.881</c:v>
                </c:pt>
                <c:pt idx="1784">
                  <c:v>6.885</c:v>
                </c:pt>
                <c:pt idx="1785">
                  <c:v>6.889</c:v>
                </c:pt>
                <c:pt idx="1786">
                  <c:v>6.893</c:v>
                </c:pt>
                <c:pt idx="1787">
                  <c:v>6.896</c:v>
                </c:pt>
                <c:pt idx="1788">
                  <c:v>6.900</c:v>
                </c:pt>
                <c:pt idx="1789">
                  <c:v>6.904</c:v>
                </c:pt>
                <c:pt idx="1790">
                  <c:v>6.908</c:v>
                </c:pt>
                <c:pt idx="1791">
                  <c:v>6.912</c:v>
                </c:pt>
                <c:pt idx="1792">
                  <c:v>6.916</c:v>
                </c:pt>
                <c:pt idx="1793">
                  <c:v>6.920</c:v>
                </c:pt>
                <c:pt idx="1794">
                  <c:v>6.923</c:v>
                </c:pt>
                <c:pt idx="1795">
                  <c:v>6.927</c:v>
                </c:pt>
                <c:pt idx="1796">
                  <c:v>6.931</c:v>
                </c:pt>
                <c:pt idx="1797">
                  <c:v>6.935</c:v>
                </c:pt>
                <c:pt idx="1798">
                  <c:v>6.939</c:v>
                </c:pt>
                <c:pt idx="1799">
                  <c:v>6.943</c:v>
                </c:pt>
                <c:pt idx="1800">
                  <c:v>6.947</c:v>
                </c:pt>
                <c:pt idx="1801">
                  <c:v>6.951</c:v>
                </c:pt>
                <c:pt idx="1802">
                  <c:v>6.954</c:v>
                </c:pt>
                <c:pt idx="1803">
                  <c:v>6.958</c:v>
                </c:pt>
                <c:pt idx="1804">
                  <c:v>6.962</c:v>
                </c:pt>
                <c:pt idx="1805">
                  <c:v>6.966</c:v>
                </c:pt>
                <c:pt idx="1806">
                  <c:v>6.970</c:v>
                </c:pt>
                <c:pt idx="1807">
                  <c:v>6.974</c:v>
                </c:pt>
                <c:pt idx="1808">
                  <c:v>6.978</c:v>
                </c:pt>
                <c:pt idx="1809">
                  <c:v>6.981</c:v>
                </c:pt>
                <c:pt idx="1810">
                  <c:v>6.985</c:v>
                </c:pt>
                <c:pt idx="1811">
                  <c:v>6.989</c:v>
                </c:pt>
                <c:pt idx="1812">
                  <c:v>6.993</c:v>
                </c:pt>
                <c:pt idx="1813">
                  <c:v>6.997</c:v>
                </c:pt>
                <c:pt idx="1814">
                  <c:v>7.001</c:v>
                </c:pt>
                <c:pt idx="1815">
                  <c:v>7.005</c:v>
                </c:pt>
                <c:pt idx="1816">
                  <c:v>7.009</c:v>
                </c:pt>
                <c:pt idx="1817">
                  <c:v>7.012</c:v>
                </c:pt>
                <c:pt idx="1818">
                  <c:v>7.016</c:v>
                </c:pt>
                <c:pt idx="1819">
                  <c:v>7.020</c:v>
                </c:pt>
                <c:pt idx="1820">
                  <c:v>7.024</c:v>
                </c:pt>
                <c:pt idx="1821">
                  <c:v>7.028</c:v>
                </c:pt>
                <c:pt idx="1822">
                  <c:v>7.032</c:v>
                </c:pt>
                <c:pt idx="1823">
                  <c:v>7.036</c:v>
                </c:pt>
                <c:pt idx="1824">
                  <c:v>7.039</c:v>
                </c:pt>
                <c:pt idx="1825">
                  <c:v>7.043</c:v>
                </c:pt>
                <c:pt idx="1826">
                  <c:v>7.047</c:v>
                </c:pt>
                <c:pt idx="1827">
                  <c:v>7.051</c:v>
                </c:pt>
                <c:pt idx="1828">
                  <c:v>7.055</c:v>
                </c:pt>
                <c:pt idx="1829">
                  <c:v>7.059</c:v>
                </c:pt>
                <c:pt idx="1830">
                  <c:v>7.063</c:v>
                </c:pt>
                <c:pt idx="1831">
                  <c:v>7.066</c:v>
                </c:pt>
                <c:pt idx="1832">
                  <c:v>7.070</c:v>
                </c:pt>
                <c:pt idx="1833">
                  <c:v>7.074</c:v>
                </c:pt>
                <c:pt idx="1834">
                  <c:v>7.078</c:v>
                </c:pt>
                <c:pt idx="1835">
                  <c:v>7.082</c:v>
                </c:pt>
                <c:pt idx="1836">
                  <c:v>7.086</c:v>
                </c:pt>
                <c:pt idx="1837">
                  <c:v>7.090</c:v>
                </c:pt>
                <c:pt idx="1838">
                  <c:v>7.094</c:v>
                </c:pt>
                <c:pt idx="1839">
                  <c:v>7.097</c:v>
                </c:pt>
                <c:pt idx="1840">
                  <c:v>7.101</c:v>
                </c:pt>
                <c:pt idx="1841">
                  <c:v>7.105</c:v>
                </c:pt>
                <c:pt idx="1842">
                  <c:v>7.109</c:v>
                </c:pt>
                <c:pt idx="1843">
                  <c:v>7.113</c:v>
                </c:pt>
                <c:pt idx="1844">
                  <c:v>7.117</c:v>
                </c:pt>
                <c:pt idx="1845">
                  <c:v>7.121</c:v>
                </c:pt>
                <c:pt idx="1846">
                  <c:v>7.124</c:v>
                </c:pt>
                <c:pt idx="1847">
                  <c:v>7.128</c:v>
                </c:pt>
                <c:pt idx="1848">
                  <c:v>7.132</c:v>
                </c:pt>
                <c:pt idx="1849">
                  <c:v>7.136</c:v>
                </c:pt>
                <c:pt idx="1850">
                  <c:v>7.140</c:v>
                </c:pt>
                <c:pt idx="1851">
                  <c:v>7.144</c:v>
                </c:pt>
                <c:pt idx="1852">
                  <c:v>7.148</c:v>
                </c:pt>
                <c:pt idx="1853">
                  <c:v>7.152</c:v>
                </c:pt>
                <c:pt idx="1854">
                  <c:v>7.155</c:v>
                </c:pt>
                <c:pt idx="1855">
                  <c:v>7.159</c:v>
                </c:pt>
                <c:pt idx="1856">
                  <c:v>7.163</c:v>
                </c:pt>
                <c:pt idx="1857">
                  <c:v>7.167</c:v>
                </c:pt>
                <c:pt idx="1858">
                  <c:v>7.171</c:v>
                </c:pt>
                <c:pt idx="1859">
                  <c:v>7.175</c:v>
                </c:pt>
                <c:pt idx="1860">
                  <c:v>7.179</c:v>
                </c:pt>
                <c:pt idx="1861">
                  <c:v>7.182</c:v>
                </c:pt>
                <c:pt idx="1862">
                  <c:v>7.186</c:v>
                </c:pt>
                <c:pt idx="1863">
                  <c:v>7.190</c:v>
                </c:pt>
                <c:pt idx="1864">
                  <c:v>7.194</c:v>
                </c:pt>
                <c:pt idx="1865">
                  <c:v>7.198</c:v>
                </c:pt>
                <c:pt idx="1866">
                  <c:v>7.202</c:v>
                </c:pt>
                <c:pt idx="1867">
                  <c:v>7.206</c:v>
                </c:pt>
                <c:pt idx="1868">
                  <c:v>7.210</c:v>
                </c:pt>
                <c:pt idx="1869">
                  <c:v>7.213</c:v>
                </c:pt>
                <c:pt idx="1870">
                  <c:v>7.217</c:v>
                </c:pt>
                <c:pt idx="1871">
                  <c:v>7.221</c:v>
                </c:pt>
                <c:pt idx="1872">
                  <c:v>7.225</c:v>
                </c:pt>
                <c:pt idx="1873">
                  <c:v>7.229</c:v>
                </c:pt>
                <c:pt idx="1874">
                  <c:v>7.233</c:v>
                </c:pt>
                <c:pt idx="1875">
                  <c:v>7.237</c:v>
                </c:pt>
                <c:pt idx="1876">
                  <c:v>7.240</c:v>
                </c:pt>
                <c:pt idx="1877">
                  <c:v>7.244</c:v>
                </c:pt>
                <c:pt idx="1878">
                  <c:v>7.248</c:v>
                </c:pt>
                <c:pt idx="1879">
                  <c:v>7.252</c:v>
                </c:pt>
                <c:pt idx="1880">
                  <c:v>7.256</c:v>
                </c:pt>
                <c:pt idx="1881">
                  <c:v>7.260</c:v>
                </c:pt>
                <c:pt idx="1882">
                  <c:v>7.264</c:v>
                </c:pt>
                <c:pt idx="1883">
                  <c:v>7.268</c:v>
                </c:pt>
                <c:pt idx="1884">
                  <c:v>7.271</c:v>
                </c:pt>
                <c:pt idx="1885">
                  <c:v>7.275</c:v>
                </c:pt>
                <c:pt idx="1886">
                  <c:v>7.279</c:v>
                </c:pt>
                <c:pt idx="1887">
                  <c:v>7.283</c:v>
                </c:pt>
                <c:pt idx="1888">
                  <c:v>7.287</c:v>
                </c:pt>
                <c:pt idx="1889">
                  <c:v>7.291</c:v>
                </c:pt>
                <c:pt idx="1890">
                  <c:v>7.295</c:v>
                </c:pt>
                <c:pt idx="1891">
                  <c:v>7.298</c:v>
                </c:pt>
                <c:pt idx="1892">
                  <c:v>7.302</c:v>
                </c:pt>
                <c:pt idx="1893">
                  <c:v>7.306</c:v>
                </c:pt>
                <c:pt idx="1894">
                  <c:v>7.310</c:v>
                </c:pt>
                <c:pt idx="1895">
                  <c:v>7.314</c:v>
                </c:pt>
                <c:pt idx="1896">
                  <c:v>7.318</c:v>
                </c:pt>
                <c:pt idx="1897">
                  <c:v>7.322</c:v>
                </c:pt>
                <c:pt idx="1898">
                  <c:v>7.326</c:v>
                </c:pt>
                <c:pt idx="1899">
                  <c:v>7.329</c:v>
                </c:pt>
                <c:pt idx="1900">
                  <c:v>7.333</c:v>
                </c:pt>
                <c:pt idx="1901">
                  <c:v>7.337</c:v>
                </c:pt>
                <c:pt idx="1902">
                  <c:v>7.341</c:v>
                </c:pt>
                <c:pt idx="1903">
                  <c:v>7.345</c:v>
                </c:pt>
                <c:pt idx="1904">
                  <c:v>7.349</c:v>
                </c:pt>
                <c:pt idx="1905">
                  <c:v>7.353</c:v>
                </c:pt>
                <c:pt idx="1906">
                  <c:v>7.356</c:v>
                </c:pt>
                <c:pt idx="1907">
                  <c:v>7.360</c:v>
                </c:pt>
                <c:pt idx="1908">
                  <c:v>7.364</c:v>
                </c:pt>
                <c:pt idx="1909">
                  <c:v>7.368</c:v>
                </c:pt>
                <c:pt idx="1910">
                  <c:v>7.372</c:v>
                </c:pt>
                <c:pt idx="1911">
                  <c:v>7.376</c:v>
                </c:pt>
                <c:pt idx="1912">
                  <c:v>7.380</c:v>
                </c:pt>
                <c:pt idx="1913">
                  <c:v>7.383</c:v>
                </c:pt>
                <c:pt idx="1914">
                  <c:v>7.387</c:v>
                </c:pt>
                <c:pt idx="1915">
                  <c:v>7.391</c:v>
                </c:pt>
                <c:pt idx="1916">
                  <c:v>7.395</c:v>
                </c:pt>
                <c:pt idx="1917">
                  <c:v>7.399</c:v>
                </c:pt>
                <c:pt idx="1918">
                  <c:v>7.403</c:v>
                </c:pt>
                <c:pt idx="1919">
                  <c:v>7.407</c:v>
                </c:pt>
                <c:pt idx="1920">
                  <c:v>7.411</c:v>
                </c:pt>
                <c:pt idx="1921">
                  <c:v>7.414</c:v>
                </c:pt>
                <c:pt idx="1922">
                  <c:v>7.418</c:v>
                </c:pt>
                <c:pt idx="1923">
                  <c:v>7.422</c:v>
                </c:pt>
                <c:pt idx="1924">
                  <c:v>7.426</c:v>
                </c:pt>
                <c:pt idx="1925">
                  <c:v>7.430</c:v>
                </c:pt>
                <c:pt idx="1926">
                  <c:v>7.434</c:v>
                </c:pt>
                <c:pt idx="1927">
                  <c:v>7.438</c:v>
                </c:pt>
                <c:pt idx="1928">
                  <c:v>7.441</c:v>
                </c:pt>
                <c:pt idx="1929">
                  <c:v>7.445</c:v>
                </c:pt>
                <c:pt idx="1930">
                  <c:v>7.449</c:v>
                </c:pt>
                <c:pt idx="1931">
                  <c:v>7.453</c:v>
                </c:pt>
                <c:pt idx="1932">
                  <c:v>7.457</c:v>
                </c:pt>
                <c:pt idx="1933">
                  <c:v>7.461</c:v>
                </c:pt>
                <c:pt idx="1934">
                  <c:v>7.465</c:v>
                </c:pt>
                <c:pt idx="1935">
                  <c:v>7.469</c:v>
                </c:pt>
                <c:pt idx="1936">
                  <c:v>7.472</c:v>
                </c:pt>
                <c:pt idx="1937">
                  <c:v>7.476</c:v>
                </c:pt>
                <c:pt idx="1938">
                  <c:v>7.480</c:v>
                </c:pt>
                <c:pt idx="1939">
                  <c:v>7.484</c:v>
                </c:pt>
                <c:pt idx="1940">
                  <c:v>7.488</c:v>
                </c:pt>
                <c:pt idx="1941">
                  <c:v>7.492</c:v>
                </c:pt>
                <c:pt idx="1942">
                  <c:v>7.496</c:v>
                </c:pt>
                <c:pt idx="1943">
                  <c:v>7.499</c:v>
                </c:pt>
                <c:pt idx="1944">
                  <c:v>7.503</c:v>
                </c:pt>
                <c:pt idx="1945">
                  <c:v>7.507</c:v>
                </c:pt>
                <c:pt idx="1946">
                  <c:v>7.511</c:v>
                </c:pt>
                <c:pt idx="1947">
                  <c:v>7.515</c:v>
                </c:pt>
                <c:pt idx="1948">
                  <c:v>7.519</c:v>
                </c:pt>
                <c:pt idx="1949">
                  <c:v>7.523</c:v>
                </c:pt>
                <c:pt idx="1950">
                  <c:v>7.527</c:v>
                </c:pt>
                <c:pt idx="1951">
                  <c:v>7.530</c:v>
                </c:pt>
                <c:pt idx="1952">
                  <c:v>7.534</c:v>
                </c:pt>
                <c:pt idx="1953">
                  <c:v>7.538</c:v>
                </c:pt>
                <c:pt idx="1954">
                  <c:v>7.542</c:v>
                </c:pt>
                <c:pt idx="1955">
                  <c:v>7.546</c:v>
                </c:pt>
                <c:pt idx="1956">
                  <c:v>7.550</c:v>
                </c:pt>
                <c:pt idx="1957">
                  <c:v>7.554</c:v>
                </c:pt>
                <c:pt idx="1958">
                  <c:v>7.557</c:v>
                </c:pt>
                <c:pt idx="1959">
                  <c:v>7.561</c:v>
                </c:pt>
                <c:pt idx="1960">
                  <c:v>7.565</c:v>
                </c:pt>
                <c:pt idx="1961">
                  <c:v>7.569</c:v>
                </c:pt>
                <c:pt idx="1962">
                  <c:v>7.573</c:v>
                </c:pt>
                <c:pt idx="1963">
                  <c:v>7.577</c:v>
                </c:pt>
                <c:pt idx="1964">
                  <c:v>7.581</c:v>
                </c:pt>
                <c:pt idx="1965">
                  <c:v>7.584</c:v>
                </c:pt>
                <c:pt idx="1966">
                  <c:v>7.588</c:v>
                </c:pt>
                <c:pt idx="1967">
                  <c:v>7.592</c:v>
                </c:pt>
                <c:pt idx="1968">
                  <c:v>7.596</c:v>
                </c:pt>
                <c:pt idx="1969">
                  <c:v>7.600</c:v>
                </c:pt>
                <c:pt idx="1970">
                  <c:v>7.604</c:v>
                </c:pt>
                <c:pt idx="1971">
                  <c:v>7.608</c:v>
                </c:pt>
                <c:pt idx="1972">
                  <c:v>7.612</c:v>
                </c:pt>
                <c:pt idx="1973">
                  <c:v>7.615</c:v>
                </c:pt>
                <c:pt idx="1974">
                  <c:v>7.619</c:v>
                </c:pt>
                <c:pt idx="1975">
                  <c:v>7.623</c:v>
                </c:pt>
                <c:pt idx="1976">
                  <c:v>7.627</c:v>
                </c:pt>
                <c:pt idx="1977">
                  <c:v>7.631</c:v>
                </c:pt>
                <c:pt idx="1978">
                  <c:v>7.635</c:v>
                </c:pt>
                <c:pt idx="1979">
                  <c:v>7.639</c:v>
                </c:pt>
                <c:pt idx="1980">
                  <c:v>7.642</c:v>
                </c:pt>
                <c:pt idx="1981">
                  <c:v>7.646</c:v>
                </c:pt>
                <c:pt idx="1982">
                  <c:v>7.650</c:v>
                </c:pt>
                <c:pt idx="1983">
                  <c:v>7.654</c:v>
                </c:pt>
                <c:pt idx="1984">
                  <c:v>7.658</c:v>
                </c:pt>
                <c:pt idx="1985">
                  <c:v>7.662</c:v>
                </c:pt>
                <c:pt idx="1986">
                  <c:v>7.666</c:v>
                </c:pt>
                <c:pt idx="1987">
                  <c:v>7.670</c:v>
                </c:pt>
                <c:pt idx="1988">
                  <c:v>7.673</c:v>
                </c:pt>
                <c:pt idx="1989">
                  <c:v>7.677</c:v>
                </c:pt>
                <c:pt idx="1990">
                  <c:v>7.681</c:v>
                </c:pt>
                <c:pt idx="1991">
                  <c:v>7.685</c:v>
                </c:pt>
                <c:pt idx="1992">
                  <c:v>7.689</c:v>
                </c:pt>
                <c:pt idx="1993">
                  <c:v>7.693</c:v>
                </c:pt>
                <c:pt idx="1994">
                  <c:v>7.697</c:v>
                </c:pt>
                <c:pt idx="1995">
                  <c:v>7.700</c:v>
                </c:pt>
                <c:pt idx="1996">
                  <c:v>7.704</c:v>
                </c:pt>
                <c:pt idx="1997">
                  <c:v>7.708</c:v>
                </c:pt>
                <c:pt idx="1998">
                  <c:v>7.712</c:v>
                </c:pt>
                <c:pt idx="1999">
                  <c:v>7.716</c:v>
                </c:pt>
                <c:pt idx="2000">
                  <c:v>7.720</c:v>
                </c:pt>
                <c:pt idx="2001">
                  <c:v>7.724</c:v>
                </c:pt>
                <c:pt idx="2002">
                  <c:v>7.728</c:v>
                </c:pt>
                <c:pt idx="2003">
                  <c:v>7.731</c:v>
                </c:pt>
                <c:pt idx="2004">
                  <c:v>7.735</c:v>
                </c:pt>
                <c:pt idx="2005">
                  <c:v>7.739</c:v>
                </c:pt>
                <c:pt idx="2006">
                  <c:v>7.743</c:v>
                </c:pt>
                <c:pt idx="2007">
                  <c:v>7.747</c:v>
                </c:pt>
                <c:pt idx="2008">
                  <c:v>7.751</c:v>
                </c:pt>
                <c:pt idx="2009">
                  <c:v>7.755</c:v>
                </c:pt>
                <c:pt idx="2010">
                  <c:v>7.758</c:v>
                </c:pt>
                <c:pt idx="2011">
                  <c:v>7.762</c:v>
                </c:pt>
                <c:pt idx="2012">
                  <c:v>7.766</c:v>
                </c:pt>
                <c:pt idx="2013">
                  <c:v>7.770</c:v>
                </c:pt>
                <c:pt idx="2014">
                  <c:v>7.774</c:v>
                </c:pt>
                <c:pt idx="2015">
                  <c:v>7.778</c:v>
                </c:pt>
                <c:pt idx="2016">
                  <c:v>7.782</c:v>
                </c:pt>
                <c:pt idx="2017">
                  <c:v>7.786</c:v>
                </c:pt>
                <c:pt idx="2018">
                  <c:v>7.789</c:v>
                </c:pt>
                <c:pt idx="2019">
                  <c:v>7.793</c:v>
                </c:pt>
                <c:pt idx="2020">
                  <c:v>7.797</c:v>
                </c:pt>
                <c:pt idx="2021">
                  <c:v>7.801</c:v>
                </c:pt>
                <c:pt idx="2022">
                  <c:v>7.805</c:v>
                </c:pt>
                <c:pt idx="2023">
                  <c:v>7.809</c:v>
                </c:pt>
                <c:pt idx="2024">
                  <c:v>7.813</c:v>
                </c:pt>
                <c:pt idx="2025">
                  <c:v>7.816</c:v>
                </c:pt>
                <c:pt idx="2026">
                  <c:v>7.820</c:v>
                </c:pt>
                <c:pt idx="2027">
                  <c:v>7.824</c:v>
                </c:pt>
                <c:pt idx="2028">
                  <c:v>7.828</c:v>
                </c:pt>
                <c:pt idx="2029">
                  <c:v>7.832</c:v>
                </c:pt>
                <c:pt idx="2030">
                  <c:v>7.836</c:v>
                </c:pt>
                <c:pt idx="2031">
                  <c:v>7.840</c:v>
                </c:pt>
                <c:pt idx="2032">
                  <c:v>7.843</c:v>
                </c:pt>
                <c:pt idx="2033">
                  <c:v>7.847</c:v>
                </c:pt>
                <c:pt idx="2034">
                  <c:v>7.851</c:v>
                </c:pt>
                <c:pt idx="2035">
                  <c:v>7.855</c:v>
                </c:pt>
                <c:pt idx="2036">
                  <c:v>7.859</c:v>
                </c:pt>
                <c:pt idx="2037">
                  <c:v>7.863</c:v>
                </c:pt>
                <c:pt idx="2038">
                  <c:v>7.867</c:v>
                </c:pt>
                <c:pt idx="2039">
                  <c:v>7.871</c:v>
                </c:pt>
                <c:pt idx="2040">
                  <c:v>7.874</c:v>
                </c:pt>
                <c:pt idx="2041">
                  <c:v>7.878</c:v>
                </c:pt>
                <c:pt idx="2042">
                  <c:v>7.882</c:v>
                </c:pt>
                <c:pt idx="2043">
                  <c:v>7.886</c:v>
                </c:pt>
                <c:pt idx="2044">
                  <c:v>7.890</c:v>
                </c:pt>
                <c:pt idx="2045">
                  <c:v>7.894</c:v>
                </c:pt>
                <c:pt idx="2046">
                  <c:v>7.898</c:v>
                </c:pt>
                <c:pt idx="2047">
                  <c:v>7.901</c:v>
                </c:pt>
                <c:pt idx="2048">
                  <c:v>7.905</c:v>
                </c:pt>
                <c:pt idx="2049">
                  <c:v>7.909</c:v>
                </c:pt>
                <c:pt idx="2050">
                  <c:v>7.913</c:v>
                </c:pt>
                <c:pt idx="2051">
                  <c:v>7.917</c:v>
                </c:pt>
                <c:pt idx="2052">
                  <c:v>7.921</c:v>
                </c:pt>
                <c:pt idx="2053">
                  <c:v>7.925</c:v>
                </c:pt>
                <c:pt idx="2054">
                  <c:v>7.929</c:v>
                </c:pt>
                <c:pt idx="2055">
                  <c:v>7.932</c:v>
                </c:pt>
                <c:pt idx="2056">
                  <c:v>7.936</c:v>
                </c:pt>
                <c:pt idx="2057">
                  <c:v>7.940</c:v>
                </c:pt>
                <c:pt idx="2058">
                  <c:v>7.944</c:v>
                </c:pt>
                <c:pt idx="2059">
                  <c:v>7.948</c:v>
                </c:pt>
                <c:pt idx="2060">
                  <c:v>7.952</c:v>
                </c:pt>
                <c:pt idx="2061">
                  <c:v>7.956</c:v>
                </c:pt>
                <c:pt idx="2062">
                  <c:v>7.959</c:v>
                </c:pt>
                <c:pt idx="2063">
                  <c:v>7.963</c:v>
                </c:pt>
                <c:pt idx="2064">
                  <c:v>7.967</c:v>
                </c:pt>
                <c:pt idx="2065">
                  <c:v>7.971</c:v>
                </c:pt>
                <c:pt idx="2066">
                  <c:v>7.975</c:v>
                </c:pt>
                <c:pt idx="2067">
                  <c:v>7.979</c:v>
                </c:pt>
                <c:pt idx="2068">
                  <c:v>7.983</c:v>
                </c:pt>
                <c:pt idx="2069">
                  <c:v>7.987</c:v>
                </c:pt>
                <c:pt idx="2070">
                  <c:v>7.990</c:v>
                </c:pt>
                <c:pt idx="2071">
                  <c:v>7.994</c:v>
                </c:pt>
                <c:pt idx="2072">
                  <c:v>7.998</c:v>
                </c:pt>
                <c:pt idx="2073">
                  <c:v>8.002</c:v>
                </c:pt>
                <c:pt idx="2074">
                  <c:v>8.006</c:v>
                </c:pt>
                <c:pt idx="2075">
                  <c:v>8.010</c:v>
                </c:pt>
                <c:pt idx="2076">
                  <c:v>8.014</c:v>
                </c:pt>
                <c:pt idx="2077">
                  <c:v>8.017</c:v>
                </c:pt>
                <c:pt idx="2078">
                  <c:v>8.021</c:v>
                </c:pt>
                <c:pt idx="2079">
                  <c:v>8.025</c:v>
                </c:pt>
                <c:pt idx="2080">
                  <c:v>8.029</c:v>
                </c:pt>
                <c:pt idx="2081">
                  <c:v>8.033</c:v>
                </c:pt>
                <c:pt idx="2082">
                  <c:v>8.037</c:v>
                </c:pt>
                <c:pt idx="2083">
                  <c:v>8.041</c:v>
                </c:pt>
                <c:pt idx="2084">
                  <c:v>8.044</c:v>
                </c:pt>
                <c:pt idx="2085">
                  <c:v>8.048</c:v>
                </c:pt>
                <c:pt idx="2086">
                  <c:v>8.052</c:v>
                </c:pt>
                <c:pt idx="2087">
                  <c:v>8.056</c:v>
                </c:pt>
                <c:pt idx="2088">
                  <c:v>8.060</c:v>
                </c:pt>
                <c:pt idx="2089">
                  <c:v>8.064</c:v>
                </c:pt>
                <c:pt idx="2090">
                  <c:v>8.068</c:v>
                </c:pt>
                <c:pt idx="2091">
                  <c:v>8.072</c:v>
                </c:pt>
                <c:pt idx="2092">
                  <c:v>8.075</c:v>
                </c:pt>
                <c:pt idx="2093">
                  <c:v>8.079</c:v>
                </c:pt>
                <c:pt idx="2094">
                  <c:v>8.083</c:v>
                </c:pt>
                <c:pt idx="2095">
                  <c:v>8.087</c:v>
                </c:pt>
                <c:pt idx="2096">
                  <c:v>8.091</c:v>
                </c:pt>
                <c:pt idx="2097">
                  <c:v>8.095</c:v>
                </c:pt>
                <c:pt idx="2098">
                  <c:v>8.099</c:v>
                </c:pt>
                <c:pt idx="2099">
                  <c:v>8.103</c:v>
                </c:pt>
                <c:pt idx="2100">
                  <c:v>8.106</c:v>
                </c:pt>
                <c:pt idx="2101">
                  <c:v>8.110</c:v>
                </c:pt>
                <c:pt idx="2102">
                  <c:v>8.114</c:v>
                </c:pt>
                <c:pt idx="2103">
                  <c:v>8.118</c:v>
                </c:pt>
                <c:pt idx="2104">
                  <c:v>8.122</c:v>
                </c:pt>
                <c:pt idx="2105">
                  <c:v>8.126</c:v>
                </c:pt>
                <c:pt idx="2106">
                  <c:v>8.130</c:v>
                </c:pt>
                <c:pt idx="2107">
                  <c:v>8.133</c:v>
                </c:pt>
                <c:pt idx="2108">
                  <c:v>8.137</c:v>
                </c:pt>
                <c:pt idx="2109">
                  <c:v>8.141</c:v>
                </c:pt>
                <c:pt idx="2110">
                  <c:v>8.145</c:v>
                </c:pt>
                <c:pt idx="2111">
                  <c:v>8.149</c:v>
                </c:pt>
                <c:pt idx="2112">
                  <c:v>8.153</c:v>
                </c:pt>
                <c:pt idx="2113">
                  <c:v>8.157</c:v>
                </c:pt>
                <c:pt idx="2114">
                  <c:v>8.160</c:v>
                </c:pt>
                <c:pt idx="2115">
                  <c:v>8.164</c:v>
                </c:pt>
                <c:pt idx="2116">
                  <c:v>8.168</c:v>
                </c:pt>
                <c:pt idx="2117">
                  <c:v>8.172</c:v>
                </c:pt>
                <c:pt idx="2118">
                  <c:v>8.176</c:v>
                </c:pt>
                <c:pt idx="2119">
                  <c:v>8.180</c:v>
                </c:pt>
                <c:pt idx="2120">
                  <c:v>8.184</c:v>
                </c:pt>
                <c:pt idx="2121">
                  <c:v>8.188</c:v>
                </c:pt>
                <c:pt idx="2122">
                  <c:v>8.191</c:v>
                </c:pt>
                <c:pt idx="2123">
                  <c:v>8.195</c:v>
                </c:pt>
                <c:pt idx="2124">
                  <c:v>8.199</c:v>
                </c:pt>
                <c:pt idx="2125">
                  <c:v>8.203</c:v>
                </c:pt>
                <c:pt idx="2126">
                  <c:v>8.207</c:v>
                </c:pt>
                <c:pt idx="2127">
                  <c:v>8.211</c:v>
                </c:pt>
                <c:pt idx="2128">
                  <c:v>8.215</c:v>
                </c:pt>
                <c:pt idx="2129">
                  <c:v>8.218</c:v>
                </c:pt>
                <c:pt idx="2130">
                  <c:v>8.222</c:v>
                </c:pt>
                <c:pt idx="2131">
                  <c:v>8.226</c:v>
                </c:pt>
                <c:pt idx="2132">
                  <c:v>8.230</c:v>
                </c:pt>
                <c:pt idx="2133">
                  <c:v>8.234</c:v>
                </c:pt>
                <c:pt idx="2134">
                  <c:v>8.238</c:v>
                </c:pt>
                <c:pt idx="2135">
                  <c:v>8.242</c:v>
                </c:pt>
                <c:pt idx="2136">
                  <c:v>8.246</c:v>
                </c:pt>
                <c:pt idx="2137">
                  <c:v>8.249</c:v>
                </c:pt>
                <c:pt idx="2138">
                  <c:v>8.253</c:v>
                </c:pt>
                <c:pt idx="2139">
                  <c:v>8.257</c:v>
                </c:pt>
                <c:pt idx="2140">
                  <c:v>8.261</c:v>
                </c:pt>
                <c:pt idx="2141">
                  <c:v>8.265</c:v>
                </c:pt>
                <c:pt idx="2142">
                  <c:v>8.269</c:v>
                </c:pt>
                <c:pt idx="2143">
                  <c:v>8.273</c:v>
                </c:pt>
                <c:pt idx="2144">
                  <c:v>8.276</c:v>
                </c:pt>
                <c:pt idx="2145">
                  <c:v>8.280</c:v>
                </c:pt>
                <c:pt idx="2146">
                  <c:v>8.284</c:v>
                </c:pt>
                <c:pt idx="2147">
                  <c:v>8.288</c:v>
                </c:pt>
                <c:pt idx="2148">
                  <c:v>8.292</c:v>
                </c:pt>
                <c:pt idx="2149">
                  <c:v>8.296</c:v>
                </c:pt>
                <c:pt idx="2150">
                  <c:v>8.300</c:v>
                </c:pt>
                <c:pt idx="2151">
                  <c:v>8.304</c:v>
                </c:pt>
                <c:pt idx="2152">
                  <c:v>8.307</c:v>
                </c:pt>
                <c:pt idx="2153">
                  <c:v>8.311</c:v>
                </c:pt>
                <c:pt idx="2154">
                  <c:v>8.315</c:v>
                </c:pt>
                <c:pt idx="2155">
                  <c:v>8.319</c:v>
                </c:pt>
                <c:pt idx="2156">
                  <c:v>8.323</c:v>
                </c:pt>
                <c:pt idx="2157">
                  <c:v>8.327</c:v>
                </c:pt>
                <c:pt idx="2158">
                  <c:v>8.331</c:v>
                </c:pt>
                <c:pt idx="2159">
                  <c:v>8.334</c:v>
                </c:pt>
                <c:pt idx="2160">
                  <c:v>8.338</c:v>
                </c:pt>
                <c:pt idx="2161">
                  <c:v>8.342</c:v>
                </c:pt>
                <c:pt idx="2162">
                  <c:v>8.346</c:v>
                </c:pt>
                <c:pt idx="2163">
                  <c:v>8.350</c:v>
                </c:pt>
                <c:pt idx="2164">
                  <c:v>8.354</c:v>
                </c:pt>
                <c:pt idx="2165">
                  <c:v>8.358</c:v>
                </c:pt>
                <c:pt idx="2166">
                  <c:v>8.362</c:v>
                </c:pt>
                <c:pt idx="2167">
                  <c:v>8.365</c:v>
                </c:pt>
                <c:pt idx="2168">
                  <c:v>8.369</c:v>
                </c:pt>
                <c:pt idx="2169">
                  <c:v>8.373</c:v>
                </c:pt>
                <c:pt idx="2170">
                  <c:v>8.377</c:v>
                </c:pt>
                <c:pt idx="2171">
                  <c:v>8.381</c:v>
                </c:pt>
                <c:pt idx="2172">
                  <c:v>8.385</c:v>
                </c:pt>
                <c:pt idx="2173">
                  <c:v>8.389</c:v>
                </c:pt>
                <c:pt idx="2174">
                  <c:v>8.392</c:v>
                </c:pt>
                <c:pt idx="2175">
                  <c:v>8.396</c:v>
                </c:pt>
                <c:pt idx="2176">
                  <c:v>8.400</c:v>
                </c:pt>
                <c:pt idx="2177">
                  <c:v>8.404</c:v>
                </c:pt>
                <c:pt idx="2178">
                  <c:v>8.408</c:v>
                </c:pt>
                <c:pt idx="2179">
                  <c:v>8.412</c:v>
                </c:pt>
                <c:pt idx="2180">
                  <c:v>8.416</c:v>
                </c:pt>
                <c:pt idx="2181">
                  <c:v>8.419</c:v>
                </c:pt>
                <c:pt idx="2182">
                  <c:v>8.423</c:v>
                </c:pt>
                <c:pt idx="2183">
                  <c:v>8.427</c:v>
                </c:pt>
                <c:pt idx="2184">
                  <c:v>8.431</c:v>
                </c:pt>
                <c:pt idx="2185">
                  <c:v>8.435</c:v>
                </c:pt>
                <c:pt idx="2186">
                  <c:v>8.439</c:v>
                </c:pt>
                <c:pt idx="2187">
                  <c:v>8.443</c:v>
                </c:pt>
                <c:pt idx="2188">
                  <c:v>8.447</c:v>
                </c:pt>
                <c:pt idx="2189">
                  <c:v>8.450</c:v>
                </c:pt>
                <c:pt idx="2190">
                  <c:v>8.454</c:v>
                </c:pt>
                <c:pt idx="2191">
                  <c:v>8.458</c:v>
                </c:pt>
                <c:pt idx="2192">
                  <c:v>8.462</c:v>
                </c:pt>
                <c:pt idx="2193">
                  <c:v>8.466</c:v>
                </c:pt>
                <c:pt idx="2194">
                  <c:v>8.470</c:v>
                </c:pt>
                <c:pt idx="2195">
                  <c:v>8.474</c:v>
                </c:pt>
                <c:pt idx="2196">
                  <c:v>8.477</c:v>
                </c:pt>
                <c:pt idx="2197">
                  <c:v>8.481</c:v>
                </c:pt>
                <c:pt idx="2198">
                  <c:v>8.485</c:v>
                </c:pt>
                <c:pt idx="2199">
                  <c:v>8.489</c:v>
                </c:pt>
                <c:pt idx="2200">
                  <c:v>8.493</c:v>
                </c:pt>
                <c:pt idx="2201">
                  <c:v>8.497</c:v>
                </c:pt>
                <c:pt idx="2202">
                  <c:v>8.501</c:v>
                </c:pt>
                <c:pt idx="2203">
                  <c:v>8.505</c:v>
                </c:pt>
                <c:pt idx="2204">
                  <c:v>8.508</c:v>
                </c:pt>
                <c:pt idx="2205">
                  <c:v>8.512</c:v>
                </c:pt>
                <c:pt idx="2206">
                  <c:v>8.516</c:v>
                </c:pt>
                <c:pt idx="2207">
                  <c:v>8.520</c:v>
                </c:pt>
                <c:pt idx="2208">
                  <c:v>8.524</c:v>
                </c:pt>
                <c:pt idx="2209">
                  <c:v>8.528</c:v>
                </c:pt>
                <c:pt idx="2210">
                  <c:v>8.532</c:v>
                </c:pt>
                <c:pt idx="2211">
                  <c:v>8.535</c:v>
                </c:pt>
                <c:pt idx="2212">
                  <c:v>8.539</c:v>
                </c:pt>
                <c:pt idx="2213">
                  <c:v>8.543</c:v>
                </c:pt>
                <c:pt idx="2214">
                  <c:v>8.547</c:v>
                </c:pt>
                <c:pt idx="2215">
                  <c:v>8.551</c:v>
                </c:pt>
                <c:pt idx="2216">
                  <c:v>8.555</c:v>
                </c:pt>
                <c:pt idx="2217">
                  <c:v>8.559</c:v>
                </c:pt>
                <c:pt idx="2218">
                  <c:v>8.563</c:v>
                </c:pt>
                <c:pt idx="2219">
                  <c:v>8.566</c:v>
                </c:pt>
                <c:pt idx="2220">
                  <c:v>8.570</c:v>
                </c:pt>
                <c:pt idx="2221">
                  <c:v>8.574</c:v>
                </c:pt>
                <c:pt idx="2222">
                  <c:v>8.578</c:v>
                </c:pt>
                <c:pt idx="2223">
                  <c:v>8.582</c:v>
                </c:pt>
                <c:pt idx="2224">
                  <c:v>8.586</c:v>
                </c:pt>
                <c:pt idx="2225">
                  <c:v>8.590</c:v>
                </c:pt>
                <c:pt idx="2226">
                  <c:v>8.593</c:v>
                </c:pt>
                <c:pt idx="2227">
                  <c:v>8.597</c:v>
                </c:pt>
                <c:pt idx="2228">
                  <c:v>8.601</c:v>
                </c:pt>
                <c:pt idx="2229">
                  <c:v>8.605</c:v>
                </c:pt>
                <c:pt idx="2230">
                  <c:v>8.609</c:v>
                </c:pt>
                <c:pt idx="2231">
                  <c:v>8.613</c:v>
                </c:pt>
                <c:pt idx="2232">
                  <c:v>8.617</c:v>
                </c:pt>
                <c:pt idx="2233">
                  <c:v>8.620</c:v>
                </c:pt>
                <c:pt idx="2234">
                  <c:v>8.624</c:v>
                </c:pt>
                <c:pt idx="2235">
                  <c:v>8.628</c:v>
                </c:pt>
                <c:pt idx="2236">
                  <c:v>8.632</c:v>
                </c:pt>
                <c:pt idx="2237">
                  <c:v>8.636</c:v>
                </c:pt>
                <c:pt idx="2238">
                  <c:v>8.640</c:v>
                </c:pt>
                <c:pt idx="2239">
                  <c:v>8.644</c:v>
                </c:pt>
                <c:pt idx="2240">
                  <c:v>8.648</c:v>
                </c:pt>
                <c:pt idx="2241">
                  <c:v>8.651</c:v>
                </c:pt>
                <c:pt idx="2242">
                  <c:v>8.655</c:v>
                </c:pt>
                <c:pt idx="2243">
                  <c:v>8.659</c:v>
                </c:pt>
                <c:pt idx="2244">
                  <c:v>8.663</c:v>
                </c:pt>
                <c:pt idx="2245">
                  <c:v>8.667</c:v>
                </c:pt>
                <c:pt idx="2246">
                  <c:v>8.671</c:v>
                </c:pt>
                <c:pt idx="2247">
                  <c:v>8.675</c:v>
                </c:pt>
                <c:pt idx="2248">
                  <c:v>8.678</c:v>
                </c:pt>
                <c:pt idx="2249">
                  <c:v>8.682</c:v>
                </c:pt>
                <c:pt idx="2250">
                  <c:v>8.686</c:v>
                </c:pt>
                <c:pt idx="2251">
                  <c:v>8.690</c:v>
                </c:pt>
                <c:pt idx="2252">
                  <c:v>8.694</c:v>
                </c:pt>
                <c:pt idx="2253">
                  <c:v>8.698</c:v>
                </c:pt>
                <c:pt idx="2254">
                  <c:v>8.702</c:v>
                </c:pt>
                <c:pt idx="2255">
                  <c:v>8.706</c:v>
                </c:pt>
                <c:pt idx="2256">
                  <c:v>8.709</c:v>
                </c:pt>
                <c:pt idx="2257">
                  <c:v>8.713</c:v>
                </c:pt>
                <c:pt idx="2258">
                  <c:v>8.717</c:v>
                </c:pt>
                <c:pt idx="2259">
                  <c:v>8.721</c:v>
                </c:pt>
                <c:pt idx="2260">
                  <c:v>8.725</c:v>
                </c:pt>
                <c:pt idx="2261">
                  <c:v>8.729</c:v>
                </c:pt>
                <c:pt idx="2262">
                  <c:v>8.733</c:v>
                </c:pt>
                <c:pt idx="2263">
                  <c:v>8.736</c:v>
                </c:pt>
                <c:pt idx="2264">
                  <c:v>8.740</c:v>
                </c:pt>
                <c:pt idx="2265">
                  <c:v>8.744</c:v>
                </c:pt>
                <c:pt idx="2266">
                  <c:v>8.748</c:v>
                </c:pt>
                <c:pt idx="2267">
                  <c:v>8.752</c:v>
                </c:pt>
                <c:pt idx="2268">
                  <c:v>8.756</c:v>
                </c:pt>
                <c:pt idx="2269">
                  <c:v>8.760</c:v>
                </c:pt>
                <c:pt idx="2270">
                  <c:v>8.764</c:v>
                </c:pt>
                <c:pt idx="2271">
                  <c:v>8.767</c:v>
                </c:pt>
                <c:pt idx="2272">
                  <c:v>8.771</c:v>
                </c:pt>
                <c:pt idx="2273">
                  <c:v>8.775</c:v>
                </c:pt>
                <c:pt idx="2274">
                  <c:v>8.779</c:v>
                </c:pt>
                <c:pt idx="2275">
                  <c:v>8.783</c:v>
                </c:pt>
                <c:pt idx="2276">
                  <c:v>8.787</c:v>
                </c:pt>
                <c:pt idx="2277">
                  <c:v>8.791</c:v>
                </c:pt>
                <c:pt idx="2278">
                  <c:v>8.794</c:v>
                </c:pt>
                <c:pt idx="2279">
                  <c:v>8.798</c:v>
                </c:pt>
                <c:pt idx="2280">
                  <c:v>8.802</c:v>
                </c:pt>
                <c:pt idx="2281">
                  <c:v>8.806</c:v>
                </c:pt>
                <c:pt idx="2282">
                  <c:v>8.810</c:v>
                </c:pt>
                <c:pt idx="2283">
                  <c:v>8.814</c:v>
                </c:pt>
                <c:pt idx="2284">
                  <c:v>8.818</c:v>
                </c:pt>
                <c:pt idx="2285">
                  <c:v>8.821</c:v>
                </c:pt>
                <c:pt idx="2286">
                  <c:v>8.825</c:v>
                </c:pt>
                <c:pt idx="2287">
                  <c:v>8.829</c:v>
                </c:pt>
                <c:pt idx="2288">
                  <c:v>8.833</c:v>
                </c:pt>
                <c:pt idx="2289">
                  <c:v>8.837</c:v>
                </c:pt>
                <c:pt idx="2290">
                  <c:v>8.841</c:v>
                </c:pt>
                <c:pt idx="2291">
                  <c:v>8.845</c:v>
                </c:pt>
                <c:pt idx="2292">
                  <c:v>8.849</c:v>
                </c:pt>
                <c:pt idx="2293">
                  <c:v>8.852</c:v>
                </c:pt>
                <c:pt idx="2294">
                  <c:v>8.856</c:v>
                </c:pt>
                <c:pt idx="2295">
                  <c:v>8.860</c:v>
                </c:pt>
                <c:pt idx="2296">
                  <c:v>8.864</c:v>
                </c:pt>
                <c:pt idx="2297">
                  <c:v>8.868</c:v>
                </c:pt>
                <c:pt idx="2298">
                  <c:v>8.872</c:v>
                </c:pt>
                <c:pt idx="2299">
                  <c:v>8.876</c:v>
                </c:pt>
                <c:pt idx="2300">
                  <c:v>8.879</c:v>
                </c:pt>
                <c:pt idx="2301">
                  <c:v>8.883</c:v>
                </c:pt>
                <c:pt idx="2302">
                  <c:v>8.887</c:v>
                </c:pt>
                <c:pt idx="2303">
                  <c:v>8.891</c:v>
                </c:pt>
                <c:pt idx="2304">
                  <c:v>8.895</c:v>
                </c:pt>
                <c:pt idx="2305">
                  <c:v>8.899</c:v>
                </c:pt>
                <c:pt idx="2306">
                  <c:v>8.903</c:v>
                </c:pt>
                <c:pt idx="2307">
                  <c:v>8.907</c:v>
                </c:pt>
                <c:pt idx="2308">
                  <c:v>8.910</c:v>
                </c:pt>
                <c:pt idx="2309">
                  <c:v>8.914</c:v>
                </c:pt>
                <c:pt idx="2310">
                  <c:v>8.918</c:v>
                </c:pt>
                <c:pt idx="2311">
                  <c:v>8.922</c:v>
                </c:pt>
                <c:pt idx="2312">
                  <c:v>8.926</c:v>
                </c:pt>
                <c:pt idx="2313">
                  <c:v>8.930</c:v>
                </c:pt>
                <c:pt idx="2314">
                  <c:v>8.934</c:v>
                </c:pt>
                <c:pt idx="2315">
                  <c:v>8.937</c:v>
                </c:pt>
                <c:pt idx="2316">
                  <c:v>8.941</c:v>
                </c:pt>
                <c:pt idx="2317">
                  <c:v>8.945</c:v>
                </c:pt>
                <c:pt idx="2318">
                  <c:v>8.949</c:v>
                </c:pt>
                <c:pt idx="2319">
                  <c:v>8.953</c:v>
                </c:pt>
                <c:pt idx="2320">
                  <c:v>8.957</c:v>
                </c:pt>
                <c:pt idx="2321">
                  <c:v>8.961</c:v>
                </c:pt>
                <c:pt idx="2322">
                  <c:v>8.965</c:v>
                </c:pt>
                <c:pt idx="2323">
                  <c:v>8.968</c:v>
                </c:pt>
                <c:pt idx="2324">
                  <c:v>8.972</c:v>
                </c:pt>
                <c:pt idx="2325">
                  <c:v>8.976</c:v>
                </c:pt>
                <c:pt idx="2326">
                  <c:v>8.980</c:v>
                </c:pt>
                <c:pt idx="2327">
                  <c:v>8.984</c:v>
                </c:pt>
                <c:pt idx="2328">
                  <c:v>8.988</c:v>
                </c:pt>
                <c:pt idx="2329">
                  <c:v>8.992</c:v>
                </c:pt>
                <c:pt idx="2330">
                  <c:v>8.995</c:v>
                </c:pt>
                <c:pt idx="2331">
                  <c:v>8.999</c:v>
                </c:pt>
                <c:pt idx="2332">
                  <c:v>9.003</c:v>
                </c:pt>
                <c:pt idx="2333">
                  <c:v>9.007</c:v>
                </c:pt>
                <c:pt idx="2334">
                  <c:v>9.011</c:v>
                </c:pt>
                <c:pt idx="2335">
                  <c:v>9.015</c:v>
                </c:pt>
                <c:pt idx="2336">
                  <c:v>9.019</c:v>
                </c:pt>
                <c:pt idx="2337">
                  <c:v>9.023</c:v>
                </c:pt>
                <c:pt idx="2338">
                  <c:v>9.026</c:v>
                </c:pt>
                <c:pt idx="2339">
                  <c:v>9.030</c:v>
                </c:pt>
                <c:pt idx="2340">
                  <c:v>9.034</c:v>
                </c:pt>
                <c:pt idx="2341">
                  <c:v>9.038</c:v>
                </c:pt>
                <c:pt idx="2342">
                  <c:v>9.042</c:v>
                </c:pt>
                <c:pt idx="2343">
                  <c:v>9.046</c:v>
                </c:pt>
                <c:pt idx="2344">
                  <c:v>9.050</c:v>
                </c:pt>
                <c:pt idx="2345">
                  <c:v>9.053</c:v>
                </c:pt>
                <c:pt idx="2346">
                  <c:v>9.057</c:v>
                </c:pt>
                <c:pt idx="2347">
                  <c:v>9.061</c:v>
                </c:pt>
                <c:pt idx="2348">
                  <c:v>9.065</c:v>
                </c:pt>
                <c:pt idx="2349">
                  <c:v>9.069</c:v>
                </c:pt>
                <c:pt idx="2350">
                  <c:v>9.073</c:v>
                </c:pt>
                <c:pt idx="2351">
                  <c:v>9.077</c:v>
                </c:pt>
                <c:pt idx="2352">
                  <c:v>9.081</c:v>
                </c:pt>
                <c:pt idx="2353">
                  <c:v>9.084</c:v>
                </c:pt>
                <c:pt idx="2354">
                  <c:v>9.088</c:v>
                </c:pt>
                <c:pt idx="2355">
                  <c:v>9.092</c:v>
                </c:pt>
                <c:pt idx="2356">
                  <c:v>9.096</c:v>
                </c:pt>
                <c:pt idx="2357">
                  <c:v>9.100</c:v>
                </c:pt>
                <c:pt idx="2358">
                  <c:v>9.104</c:v>
                </c:pt>
                <c:pt idx="2359">
                  <c:v>9.108</c:v>
                </c:pt>
                <c:pt idx="2360">
                  <c:v>9.111</c:v>
                </c:pt>
                <c:pt idx="2361">
                  <c:v>9.115</c:v>
                </c:pt>
                <c:pt idx="2362">
                  <c:v>9.119</c:v>
                </c:pt>
                <c:pt idx="2363">
                  <c:v>9.123</c:v>
                </c:pt>
                <c:pt idx="2364">
                  <c:v>9.127</c:v>
                </c:pt>
                <c:pt idx="2365">
                  <c:v>9.131</c:v>
                </c:pt>
                <c:pt idx="2366">
                  <c:v>9.135</c:v>
                </c:pt>
                <c:pt idx="2367">
                  <c:v>9.138</c:v>
                </c:pt>
                <c:pt idx="2368">
                  <c:v>9.142</c:v>
                </c:pt>
                <c:pt idx="2369">
                  <c:v>9.146</c:v>
                </c:pt>
                <c:pt idx="2370">
                  <c:v>9.150</c:v>
                </c:pt>
                <c:pt idx="2371">
                  <c:v>9.154</c:v>
                </c:pt>
                <c:pt idx="2372">
                  <c:v>9.158</c:v>
                </c:pt>
                <c:pt idx="2373">
                  <c:v>9.162</c:v>
                </c:pt>
                <c:pt idx="2374">
                  <c:v>9.166</c:v>
                </c:pt>
                <c:pt idx="2375">
                  <c:v>9.169</c:v>
                </c:pt>
                <c:pt idx="2376">
                  <c:v>9.173</c:v>
                </c:pt>
                <c:pt idx="2377">
                  <c:v>9.177</c:v>
                </c:pt>
                <c:pt idx="2378">
                  <c:v>9.181</c:v>
                </c:pt>
                <c:pt idx="2379">
                  <c:v>9.185</c:v>
                </c:pt>
                <c:pt idx="2380">
                  <c:v>9.189</c:v>
                </c:pt>
                <c:pt idx="2381">
                  <c:v>9.193</c:v>
                </c:pt>
                <c:pt idx="2382">
                  <c:v>9.196</c:v>
                </c:pt>
                <c:pt idx="2383">
                  <c:v>9.200</c:v>
                </c:pt>
                <c:pt idx="2384">
                  <c:v>9.204</c:v>
                </c:pt>
                <c:pt idx="2385">
                  <c:v>9.208</c:v>
                </c:pt>
                <c:pt idx="2386">
                  <c:v>9.212</c:v>
                </c:pt>
                <c:pt idx="2387">
                  <c:v>9.216</c:v>
                </c:pt>
                <c:pt idx="2388">
                  <c:v>9.220</c:v>
                </c:pt>
                <c:pt idx="2389">
                  <c:v>9.224</c:v>
                </c:pt>
                <c:pt idx="2390">
                  <c:v>9.227</c:v>
                </c:pt>
                <c:pt idx="2391">
                  <c:v>9.231</c:v>
                </c:pt>
                <c:pt idx="2392">
                  <c:v>9.235</c:v>
                </c:pt>
                <c:pt idx="2393">
                  <c:v>9.239</c:v>
                </c:pt>
                <c:pt idx="2394">
                  <c:v>9.243</c:v>
                </c:pt>
                <c:pt idx="2395">
                  <c:v>9.247</c:v>
                </c:pt>
                <c:pt idx="2396">
                  <c:v>9.251</c:v>
                </c:pt>
                <c:pt idx="2397">
                  <c:v>9.254</c:v>
                </c:pt>
                <c:pt idx="2398">
                  <c:v>9.258</c:v>
                </c:pt>
                <c:pt idx="2399">
                  <c:v>9.262</c:v>
                </c:pt>
                <c:pt idx="2400">
                  <c:v>9.266</c:v>
                </c:pt>
                <c:pt idx="2401">
                  <c:v>9.270</c:v>
                </c:pt>
                <c:pt idx="2402">
                  <c:v>9.274</c:v>
                </c:pt>
                <c:pt idx="2403">
                  <c:v>9.278</c:v>
                </c:pt>
                <c:pt idx="2404">
                  <c:v>9.282</c:v>
                </c:pt>
                <c:pt idx="2405">
                  <c:v>9.285</c:v>
                </c:pt>
                <c:pt idx="2406">
                  <c:v>9.289</c:v>
                </c:pt>
                <c:pt idx="2407">
                  <c:v>9.293</c:v>
                </c:pt>
                <c:pt idx="2408">
                  <c:v>9.297</c:v>
                </c:pt>
                <c:pt idx="2409">
                  <c:v>9.301</c:v>
                </c:pt>
                <c:pt idx="2410">
                  <c:v>9.305</c:v>
                </c:pt>
                <c:pt idx="2411">
                  <c:v>9.309</c:v>
                </c:pt>
                <c:pt idx="2412">
                  <c:v>9.312</c:v>
                </c:pt>
                <c:pt idx="2413">
                  <c:v>9.316</c:v>
                </c:pt>
                <c:pt idx="2414">
                  <c:v>9.320</c:v>
                </c:pt>
                <c:pt idx="2415">
                  <c:v>9.324</c:v>
                </c:pt>
                <c:pt idx="2416">
                  <c:v>9.328</c:v>
                </c:pt>
                <c:pt idx="2417">
                  <c:v>9.332</c:v>
                </c:pt>
                <c:pt idx="2418">
                  <c:v>9.336</c:v>
                </c:pt>
                <c:pt idx="2419">
                  <c:v>9.340</c:v>
                </c:pt>
                <c:pt idx="2420">
                  <c:v>9.343</c:v>
                </c:pt>
                <c:pt idx="2421">
                  <c:v>9.347</c:v>
                </c:pt>
                <c:pt idx="2422">
                  <c:v>9.351</c:v>
                </c:pt>
                <c:pt idx="2423">
                  <c:v>9.355</c:v>
                </c:pt>
                <c:pt idx="2424">
                  <c:v>9.359</c:v>
                </c:pt>
                <c:pt idx="2425">
                  <c:v>9.363</c:v>
                </c:pt>
                <c:pt idx="2426">
                  <c:v>9.367</c:v>
                </c:pt>
                <c:pt idx="2427">
                  <c:v>9.370</c:v>
                </c:pt>
                <c:pt idx="2428">
                  <c:v>9.374</c:v>
                </c:pt>
                <c:pt idx="2429">
                  <c:v>9.378</c:v>
                </c:pt>
                <c:pt idx="2430">
                  <c:v>9.382</c:v>
                </c:pt>
                <c:pt idx="2431">
                  <c:v>9.386</c:v>
                </c:pt>
                <c:pt idx="2432">
                  <c:v>9.390</c:v>
                </c:pt>
                <c:pt idx="2433">
                  <c:v>9.394</c:v>
                </c:pt>
                <c:pt idx="2434">
                  <c:v>9.397</c:v>
                </c:pt>
                <c:pt idx="2435">
                  <c:v>9.401</c:v>
                </c:pt>
                <c:pt idx="2436">
                  <c:v>9.405</c:v>
                </c:pt>
                <c:pt idx="2437">
                  <c:v>9.409</c:v>
                </c:pt>
                <c:pt idx="2438">
                  <c:v>9.413</c:v>
                </c:pt>
                <c:pt idx="2439">
                  <c:v>9.417</c:v>
                </c:pt>
                <c:pt idx="2440">
                  <c:v>9.421</c:v>
                </c:pt>
                <c:pt idx="2441">
                  <c:v>9.425</c:v>
                </c:pt>
                <c:pt idx="2442">
                  <c:v>9.428</c:v>
                </c:pt>
                <c:pt idx="2443">
                  <c:v>9.432</c:v>
                </c:pt>
                <c:pt idx="2444">
                  <c:v>9.436</c:v>
                </c:pt>
                <c:pt idx="2445">
                  <c:v>9.440</c:v>
                </c:pt>
                <c:pt idx="2446">
                  <c:v>9.444</c:v>
                </c:pt>
                <c:pt idx="2447">
                  <c:v>9.448</c:v>
                </c:pt>
                <c:pt idx="2448">
                  <c:v>9.452</c:v>
                </c:pt>
                <c:pt idx="2449">
                  <c:v>9.455</c:v>
                </c:pt>
                <c:pt idx="2450">
                  <c:v>9.459</c:v>
                </c:pt>
                <c:pt idx="2451">
                  <c:v>9.463</c:v>
                </c:pt>
                <c:pt idx="2452">
                  <c:v>9.467</c:v>
                </c:pt>
                <c:pt idx="2453">
                  <c:v>9.471</c:v>
                </c:pt>
                <c:pt idx="2454">
                  <c:v>9.475</c:v>
                </c:pt>
                <c:pt idx="2455">
                  <c:v>9.479</c:v>
                </c:pt>
                <c:pt idx="2456">
                  <c:v>9.483</c:v>
                </c:pt>
                <c:pt idx="2457">
                  <c:v>9.486</c:v>
                </c:pt>
                <c:pt idx="2458">
                  <c:v>9.490</c:v>
                </c:pt>
                <c:pt idx="2459">
                  <c:v>9.494</c:v>
                </c:pt>
                <c:pt idx="2460">
                  <c:v>9.498</c:v>
                </c:pt>
                <c:pt idx="2461">
                  <c:v>9.502</c:v>
                </c:pt>
                <c:pt idx="2462">
                  <c:v>9.506</c:v>
                </c:pt>
                <c:pt idx="2463">
                  <c:v>9.510</c:v>
                </c:pt>
                <c:pt idx="2464">
                  <c:v>9.513</c:v>
                </c:pt>
                <c:pt idx="2465">
                  <c:v>9.517</c:v>
                </c:pt>
                <c:pt idx="2466">
                  <c:v>9.521</c:v>
                </c:pt>
                <c:pt idx="2467">
                  <c:v>9.525</c:v>
                </c:pt>
                <c:pt idx="2468">
                  <c:v>9.529</c:v>
                </c:pt>
                <c:pt idx="2469">
                  <c:v>9.533</c:v>
                </c:pt>
                <c:pt idx="2470">
                  <c:v>9.537</c:v>
                </c:pt>
                <c:pt idx="2471">
                  <c:v>9.541</c:v>
                </c:pt>
                <c:pt idx="2472">
                  <c:v>9.544</c:v>
                </c:pt>
                <c:pt idx="2473">
                  <c:v>9.548</c:v>
                </c:pt>
                <c:pt idx="2474">
                  <c:v>9.552</c:v>
                </c:pt>
                <c:pt idx="2475">
                  <c:v>9.556</c:v>
                </c:pt>
                <c:pt idx="2476">
                  <c:v>9.560</c:v>
                </c:pt>
                <c:pt idx="2477">
                  <c:v>9.564</c:v>
                </c:pt>
                <c:pt idx="2478">
                  <c:v>9.568</c:v>
                </c:pt>
                <c:pt idx="2479">
                  <c:v>9.571</c:v>
                </c:pt>
                <c:pt idx="2480">
                  <c:v>9.575</c:v>
                </c:pt>
                <c:pt idx="2481">
                  <c:v>9.579</c:v>
                </c:pt>
                <c:pt idx="2482">
                  <c:v>9.583</c:v>
                </c:pt>
                <c:pt idx="2483">
                  <c:v>9.587</c:v>
                </c:pt>
                <c:pt idx="2484">
                  <c:v>9.591</c:v>
                </c:pt>
                <c:pt idx="2485">
                  <c:v>9.595</c:v>
                </c:pt>
                <c:pt idx="2486">
                  <c:v>9.598</c:v>
                </c:pt>
                <c:pt idx="2487">
                  <c:v>9.602</c:v>
                </c:pt>
                <c:pt idx="2488">
                  <c:v>9.606</c:v>
                </c:pt>
                <c:pt idx="2489">
                  <c:v>9.610</c:v>
                </c:pt>
                <c:pt idx="2490">
                  <c:v>9.614</c:v>
                </c:pt>
                <c:pt idx="2491">
                  <c:v>9.618</c:v>
                </c:pt>
                <c:pt idx="2492">
                  <c:v>9.622</c:v>
                </c:pt>
                <c:pt idx="2493">
                  <c:v>9.626</c:v>
                </c:pt>
                <c:pt idx="2494">
                  <c:v>9.629</c:v>
                </c:pt>
                <c:pt idx="2495">
                  <c:v>9.633</c:v>
                </c:pt>
                <c:pt idx="2496">
                  <c:v>9.637</c:v>
                </c:pt>
                <c:pt idx="2497">
                  <c:v>9.641</c:v>
                </c:pt>
                <c:pt idx="2498">
                  <c:v>9.645</c:v>
                </c:pt>
                <c:pt idx="2499">
                  <c:v>9.649</c:v>
                </c:pt>
                <c:pt idx="2500">
                  <c:v>9.653</c:v>
                </c:pt>
                <c:pt idx="2501">
                  <c:v>9.656</c:v>
                </c:pt>
                <c:pt idx="2502">
                  <c:v>9.660</c:v>
                </c:pt>
                <c:pt idx="2503">
                  <c:v>9.664</c:v>
                </c:pt>
                <c:pt idx="2504">
                  <c:v>9.668</c:v>
                </c:pt>
                <c:pt idx="2505">
                  <c:v>9.672</c:v>
                </c:pt>
                <c:pt idx="2506">
                  <c:v>9.676</c:v>
                </c:pt>
                <c:pt idx="2507">
                  <c:v>9.680</c:v>
                </c:pt>
                <c:pt idx="2508">
                  <c:v>9.684</c:v>
                </c:pt>
                <c:pt idx="2509">
                  <c:v>9.687</c:v>
                </c:pt>
                <c:pt idx="2510">
                  <c:v>9.691</c:v>
                </c:pt>
                <c:pt idx="2511">
                  <c:v>9.695</c:v>
                </c:pt>
                <c:pt idx="2512">
                  <c:v>9.699</c:v>
                </c:pt>
                <c:pt idx="2513">
                  <c:v>9.703</c:v>
                </c:pt>
                <c:pt idx="2514">
                  <c:v>9.707</c:v>
                </c:pt>
                <c:pt idx="2515">
                  <c:v>9.711</c:v>
                </c:pt>
                <c:pt idx="2516">
                  <c:v>9.714</c:v>
                </c:pt>
                <c:pt idx="2517">
                  <c:v>9.718</c:v>
                </c:pt>
                <c:pt idx="2518">
                  <c:v>9.722</c:v>
                </c:pt>
                <c:pt idx="2519">
                  <c:v>9.726</c:v>
                </c:pt>
                <c:pt idx="2520">
                  <c:v>9.730</c:v>
                </c:pt>
                <c:pt idx="2521">
                  <c:v>9.734</c:v>
                </c:pt>
                <c:pt idx="2522">
                  <c:v>9.738</c:v>
                </c:pt>
                <c:pt idx="2523">
                  <c:v>9.742</c:v>
                </c:pt>
                <c:pt idx="2524">
                  <c:v>9.745</c:v>
                </c:pt>
                <c:pt idx="2525">
                  <c:v>9.749</c:v>
                </c:pt>
                <c:pt idx="2526">
                  <c:v>9.753</c:v>
                </c:pt>
                <c:pt idx="2527">
                  <c:v>9.757</c:v>
                </c:pt>
                <c:pt idx="2528">
                  <c:v>9.761</c:v>
                </c:pt>
                <c:pt idx="2529">
                  <c:v>9.765</c:v>
                </c:pt>
                <c:pt idx="2530">
                  <c:v>9.769</c:v>
                </c:pt>
                <c:pt idx="2531">
                  <c:v>9.772</c:v>
                </c:pt>
                <c:pt idx="2532">
                  <c:v>9.776</c:v>
                </c:pt>
                <c:pt idx="2533">
                  <c:v>9.780</c:v>
                </c:pt>
                <c:pt idx="2534">
                  <c:v>9.784</c:v>
                </c:pt>
                <c:pt idx="2535">
                  <c:v>9.788</c:v>
                </c:pt>
                <c:pt idx="2536">
                  <c:v>9.792</c:v>
                </c:pt>
                <c:pt idx="2537">
                  <c:v>9.796</c:v>
                </c:pt>
                <c:pt idx="2538">
                  <c:v>9.800</c:v>
                </c:pt>
                <c:pt idx="2539">
                  <c:v>9.803</c:v>
                </c:pt>
                <c:pt idx="2540">
                  <c:v>9.807</c:v>
                </c:pt>
                <c:pt idx="2541">
                  <c:v>9.811</c:v>
                </c:pt>
                <c:pt idx="2542">
                  <c:v>9.815</c:v>
                </c:pt>
                <c:pt idx="2543">
                  <c:v>9.819</c:v>
                </c:pt>
                <c:pt idx="2544">
                  <c:v>9.823</c:v>
                </c:pt>
                <c:pt idx="2545">
                  <c:v>9.827</c:v>
                </c:pt>
                <c:pt idx="2546">
                  <c:v>9.830</c:v>
                </c:pt>
                <c:pt idx="2547">
                  <c:v>9.834</c:v>
                </c:pt>
                <c:pt idx="2548">
                  <c:v>9.838</c:v>
                </c:pt>
                <c:pt idx="2549">
                  <c:v>9.842</c:v>
                </c:pt>
                <c:pt idx="2550">
                  <c:v>9.846</c:v>
                </c:pt>
                <c:pt idx="2551">
                  <c:v>9.850</c:v>
                </c:pt>
                <c:pt idx="2552">
                  <c:v>9.854</c:v>
                </c:pt>
                <c:pt idx="2553">
                  <c:v>9.858</c:v>
                </c:pt>
                <c:pt idx="2554">
                  <c:v>9.861</c:v>
                </c:pt>
                <c:pt idx="2555">
                  <c:v>9.865</c:v>
                </c:pt>
                <c:pt idx="2556">
                  <c:v>9.869</c:v>
                </c:pt>
                <c:pt idx="2557">
                  <c:v>9.873</c:v>
                </c:pt>
                <c:pt idx="2558">
                  <c:v>9.877</c:v>
                </c:pt>
                <c:pt idx="2559">
                  <c:v>9.881</c:v>
                </c:pt>
                <c:pt idx="2560">
                  <c:v>9.885</c:v>
                </c:pt>
                <c:pt idx="2561">
                  <c:v>9.888</c:v>
                </c:pt>
                <c:pt idx="2562">
                  <c:v>9.892</c:v>
                </c:pt>
                <c:pt idx="2563">
                  <c:v>9.896</c:v>
                </c:pt>
                <c:pt idx="2564">
                  <c:v>9.900</c:v>
                </c:pt>
                <c:pt idx="2565">
                  <c:v>9.904</c:v>
                </c:pt>
                <c:pt idx="2566">
                  <c:v>9.908</c:v>
                </c:pt>
                <c:pt idx="2567">
                  <c:v>9.912</c:v>
                </c:pt>
                <c:pt idx="2568">
                  <c:v>9.916</c:v>
                </c:pt>
                <c:pt idx="2569">
                  <c:v>9.919</c:v>
                </c:pt>
                <c:pt idx="2570">
                  <c:v>9.923</c:v>
                </c:pt>
                <c:pt idx="2571">
                  <c:v>9.927</c:v>
                </c:pt>
                <c:pt idx="2572">
                  <c:v>9.931</c:v>
                </c:pt>
                <c:pt idx="2573">
                  <c:v>9.935</c:v>
                </c:pt>
                <c:pt idx="2574">
                  <c:v>9.939</c:v>
                </c:pt>
                <c:pt idx="2575">
                  <c:v>9.943</c:v>
                </c:pt>
                <c:pt idx="2576">
                  <c:v>9.946</c:v>
                </c:pt>
                <c:pt idx="2577">
                  <c:v>9.950</c:v>
                </c:pt>
                <c:pt idx="2578">
                  <c:v>9.954</c:v>
                </c:pt>
                <c:pt idx="2579">
                  <c:v>9.958</c:v>
                </c:pt>
                <c:pt idx="2580">
                  <c:v>9.962</c:v>
                </c:pt>
                <c:pt idx="2581">
                  <c:v>9.966</c:v>
                </c:pt>
                <c:pt idx="2582">
                  <c:v>9.970</c:v>
                </c:pt>
                <c:pt idx="2583">
                  <c:v>9.973</c:v>
                </c:pt>
                <c:pt idx="2584">
                  <c:v>9.977</c:v>
                </c:pt>
                <c:pt idx="2585">
                  <c:v>9.981</c:v>
                </c:pt>
                <c:pt idx="2586">
                  <c:v>9.985</c:v>
                </c:pt>
                <c:pt idx="2587">
                  <c:v>9.989</c:v>
                </c:pt>
                <c:pt idx="2588">
                  <c:v>9.993</c:v>
                </c:pt>
                <c:pt idx="2589">
                  <c:v>9.997</c:v>
                </c:pt>
                <c:pt idx="2590">
                  <c:v>10.001</c:v>
                </c:pt>
                <c:pt idx="2591">
                  <c:v>10.004</c:v>
                </c:pt>
                <c:pt idx="2592">
                  <c:v>10.008</c:v>
                </c:pt>
                <c:pt idx="2593">
                  <c:v>10.012</c:v>
                </c:pt>
                <c:pt idx="2594">
                  <c:v>10.016</c:v>
                </c:pt>
                <c:pt idx="2595">
                  <c:v>10.020</c:v>
                </c:pt>
                <c:pt idx="2596">
                  <c:v>10.024</c:v>
                </c:pt>
                <c:pt idx="2597">
                  <c:v>10.028</c:v>
                </c:pt>
                <c:pt idx="2598">
                  <c:v>10.031</c:v>
                </c:pt>
                <c:pt idx="2599">
                  <c:v>10.035</c:v>
                </c:pt>
                <c:pt idx="2600">
                  <c:v>10.039</c:v>
                </c:pt>
                <c:pt idx="2601">
                  <c:v>10.043</c:v>
                </c:pt>
                <c:pt idx="2602">
                  <c:v>10.047</c:v>
                </c:pt>
                <c:pt idx="2603">
                  <c:v>10.051</c:v>
                </c:pt>
                <c:pt idx="2604">
                  <c:v>10.055</c:v>
                </c:pt>
                <c:pt idx="2605">
                  <c:v>10.059</c:v>
                </c:pt>
                <c:pt idx="2606">
                  <c:v>10.062</c:v>
                </c:pt>
                <c:pt idx="2607">
                  <c:v>10.066</c:v>
                </c:pt>
                <c:pt idx="2608">
                  <c:v>10.070</c:v>
                </c:pt>
                <c:pt idx="2609">
                  <c:v>10.074</c:v>
                </c:pt>
                <c:pt idx="2610">
                  <c:v>10.078</c:v>
                </c:pt>
                <c:pt idx="2611">
                  <c:v>10.082</c:v>
                </c:pt>
                <c:pt idx="2612">
                  <c:v>10.086</c:v>
                </c:pt>
                <c:pt idx="2613">
                  <c:v>10.089</c:v>
                </c:pt>
                <c:pt idx="2614">
                  <c:v>10.093</c:v>
                </c:pt>
                <c:pt idx="2615">
                  <c:v>10.097</c:v>
                </c:pt>
                <c:pt idx="2616">
                  <c:v>10.101</c:v>
                </c:pt>
                <c:pt idx="2617">
                  <c:v>10.105</c:v>
                </c:pt>
                <c:pt idx="2618">
                  <c:v>10.109</c:v>
                </c:pt>
                <c:pt idx="2619">
                  <c:v>10.113</c:v>
                </c:pt>
                <c:pt idx="2620">
                  <c:v>10.116</c:v>
                </c:pt>
                <c:pt idx="2621">
                  <c:v>10.120</c:v>
                </c:pt>
                <c:pt idx="2622">
                  <c:v>10.124</c:v>
                </c:pt>
                <c:pt idx="2623">
                  <c:v>10.128</c:v>
                </c:pt>
                <c:pt idx="2624">
                  <c:v>10.132</c:v>
                </c:pt>
                <c:pt idx="2625">
                  <c:v>10.136</c:v>
                </c:pt>
                <c:pt idx="2626">
                  <c:v>10.140</c:v>
                </c:pt>
                <c:pt idx="2627">
                  <c:v>10.144</c:v>
                </c:pt>
                <c:pt idx="2628">
                  <c:v>10.147</c:v>
                </c:pt>
                <c:pt idx="2629">
                  <c:v>10.151</c:v>
                </c:pt>
                <c:pt idx="2630">
                  <c:v>10.155</c:v>
                </c:pt>
                <c:pt idx="2631">
                  <c:v>10.159</c:v>
                </c:pt>
                <c:pt idx="2632">
                  <c:v>10.163</c:v>
                </c:pt>
                <c:pt idx="2633">
                  <c:v>10.167</c:v>
                </c:pt>
                <c:pt idx="2634">
                  <c:v>10.171</c:v>
                </c:pt>
                <c:pt idx="2635">
                  <c:v>10.174</c:v>
                </c:pt>
                <c:pt idx="2636">
                  <c:v>10.178</c:v>
                </c:pt>
                <c:pt idx="2637">
                  <c:v>10.182</c:v>
                </c:pt>
                <c:pt idx="2638">
                  <c:v>10.186</c:v>
                </c:pt>
                <c:pt idx="2639">
                  <c:v>10.190</c:v>
                </c:pt>
                <c:pt idx="2640">
                  <c:v>10.194</c:v>
                </c:pt>
                <c:pt idx="2641">
                  <c:v>10.198</c:v>
                </c:pt>
                <c:pt idx="2642">
                  <c:v>10.202</c:v>
                </c:pt>
                <c:pt idx="2643">
                  <c:v>10.205</c:v>
                </c:pt>
                <c:pt idx="2644">
                  <c:v>10.209</c:v>
                </c:pt>
                <c:pt idx="2645">
                  <c:v>10.213</c:v>
                </c:pt>
                <c:pt idx="2646">
                  <c:v>10.217</c:v>
                </c:pt>
                <c:pt idx="2647">
                  <c:v>10.221</c:v>
                </c:pt>
                <c:pt idx="2648">
                  <c:v>10.225</c:v>
                </c:pt>
                <c:pt idx="2649">
                  <c:v>10.229</c:v>
                </c:pt>
                <c:pt idx="2650">
                  <c:v>10.232</c:v>
                </c:pt>
                <c:pt idx="2651">
                  <c:v>10.236</c:v>
                </c:pt>
                <c:pt idx="2652">
                  <c:v>10.240</c:v>
                </c:pt>
                <c:pt idx="2653">
                  <c:v>10.244</c:v>
                </c:pt>
                <c:pt idx="2654">
                  <c:v>10.248</c:v>
                </c:pt>
                <c:pt idx="2655">
                  <c:v>10.252</c:v>
                </c:pt>
                <c:pt idx="2656">
                  <c:v>10.256</c:v>
                </c:pt>
                <c:pt idx="2657">
                  <c:v>10.260</c:v>
                </c:pt>
                <c:pt idx="2658">
                  <c:v>10.263</c:v>
                </c:pt>
                <c:pt idx="2659">
                  <c:v>10.267</c:v>
                </c:pt>
                <c:pt idx="2660">
                  <c:v>10.271</c:v>
                </c:pt>
                <c:pt idx="2661">
                  <c:v>10.275</c:v>
                </c:pt>
                <c:pt idx="2662">
                  <c:v>10.279</c:v>
                </c:pt>
                <c:pt idx="2663">
                  <c:v>10.283</c:v>
                </c:pt>
                <c:pt idx="2664">
                  <c:v>10.287</c:v>
                </c:pt>
                <c:pt idx="2665">
                  <c:v>10.290</c:v>
                </c:pt>
                <c:pt idx="2666">
                  <c:v>10.294</c:v>
                </c:pt>
                <c:pt idx="2667">
                  <c:v>10.298</c:v>
                </c:pt>
                <c:pt idx="2668">
                  <c:v>10.302</c:v>
                </c:pt>
                <c:pt idx="2669">
                  <c:v>10.306</c:v>
                </c:pt>
                <c:pt idx="2670">
                  <c:v>10.310</c:v>
                </c:pt>
                <c:pt idx="2671">
                  <c:v>10.314</c:v>
                </c:pt>
                <c:pt idx="2672">
                  <c:v>10.317</c:v>
                </c:pt>
                <c:pt idx="2673">
                  <c:v>10.321</c:v>
                </c:pt>
                <c:pt idx="2674">
                  <c:v>10.325</c:v>
                </c:pt>
                <c:pt idx="2675">
                  <c:v>10.329</c:v>
                </c:pt>
                <c:pt idx="2676">
                  <c:v>10.333</c:v>
                </c:pt>
                <c:pt idx="2677">
                  <c:v>10.337</c:v>
                </c:pt>
                <c:pt idx="2678">
                  <c:v>10.341</c:v>
                </c:pt>
                <c:pt idx="2679">
                  <c:v>10.345</c:v>
                </c:pt>
                <c:pt idx="2680">
                  <c:v>10.348</c:v>
                </c:pt>
                <c:pt idx="2681">
                  <c:v>10.352</c:v>
                </c:pt>
                <c:pt idx="2682">
                  <c:v>10.356</c:v>
                </c:pt>
                <c:pt idx="2683">
                  <c:v>10.360</c:v>
                </c:pt>
                <c:pt idx="2684">
                  <c:v>10.364</c:v>
                </c:pt>
                <c:pt idx="2685">
                  <c:v>10.368</c:v>
                </c:pt>
                <c:pt idx="2686">
                  <c:v>10.372</c:v>
                </c:pt>
                <c:pt idx="2687">
                  <c:v>10.375</c:v>
                </c:pt>
                <c:pt idx="2688">
                  <c:v>10.379</c:v>
                </c:pt>
                <c:pt idx="2689">
                  <c:v>10.383</c:v>
                </c:pt>
                <c:pt idx="2690">
                  <c:v>10.387</c:v>
                </c:pt>
                <c:pt idx="2691">
                  <c:v>10.391</c:v>
                </c:pt>
                <c:pt idx="2692">
                  <c:v>10.395</c:v>
                </c:pt>
                <c:pt idx="2693">
                  <c:v>10.399</c:v>
                </c:pt>
                <c:pt idx="2694">
                  <c:v>10.403</c:v>
                </c:pt>
                <c:pt idx="2695">
                  <c:v>10.406</c:v>
                </c:pt>
                <c:pt idx="2696">
                  <c:v>10.410</c:v>
                </c:pt>
                <c:pt idx="2697">
                  <c:v>10.414</c:v>
                </c:pt>
                <c:pt idx="2698">
                  <c:v>10.418</c:v>
                </c:pt>
                <c:pt idx="2699">
                  <c:v>10.422</c:v>
                </c:pt>
                <c:pt idx="2700">
                  <c:v>10.426</c:v>
                </c:pt>
                <c:pt idx="2701">
                  <c:v>10.430</c:v>
                </c:pt>
                <c:pt idx="2702">
                  <c:v>10.433</c:v>
                </c:pt>
                <c:pt idx="2703">
                  <c:v>10.437</c:v>
                </c:pt>
                <c:pt idx="2704">
                  <c:v>10.441</c:v>
                </c:pt>
                <c:pt idx="2705">
                  <c:v>10.445</c:v>
                </c:pt>
                <c:pt idx="2706">
                  <c:v>10.449</c:v>
                </c:pt>
                <c:pt idx="2707">
                  <c:v>10.453</c:v>
                </c:pt>
                <c:pt idx="2708">
                  <c:v>10.457</c:v>
                </c:pt>
                <c:pt idx="2709">
                  <c:v>10.461</c:v>
                </c:pt>
                <c:pt idx="2710">
                  <c:v>10.464</c:v>
                </c:pt>
                <c:pt idx="2711">
                  <c:v>10.468</c:v>
                </c:pt>
                <c:pt idx="2712">
                  <c:v>10.472</c:v>
                </c:pt>
                <c:pt idx="2713">
                  <c:v>10.476</c:v>
                </c:pt>
                <c:pt idx="2714">
                  <c:v>10.480</c:v>
                </c:pt>
                <c:pt idx="2715">
                  <c:v>10.484</c:v>
                </c:pt>
                <c:pt idx="2716">
                  <c:v>10.488</c:v>
                </c:pt>
                <c:pt idx="2717">
                  <c:v>10.491</c:v>
                </c:pt>
                <c:pt idx="2718">
                  <c:v>10.495</c:v>
                </c:pt>
                <c:pt idx="2719">
                  <c:v>10.499</c:v>
                </c:pt>
                <c:pt idx="2720">
                  <c:v>10.503</c:v>
                </c:pt>
                <c:pt idx="2721">
                  <c:v>10.507</c:v>
                </c:pt>
                <c:pt idx="2722">
                  <c:v>10.511</c:v>
                </c:pt>
                <c:pt idx="2723">
                  <c:v>10.515</c:v>
                </c:pt>
                <c:pt idx="2724">
                  <c:v>10.519</c:v>
                </c:pt>
                <c:pt idx="2725">
                  <c:v>10.522</c:v>
                </c:pt>
                <c:pt idx="2726">
                  <c:v>10.526</c:v>
                </c:pt>
                <c:pt idx="2727">
                  <c:v>10.530</c:v>
                </c:pt>
                <c:pt idx="2728">
                  <c:v>10.534</c:v>
                </c:pt>
                <c:pt idx="2729">
                  <c:v>10.538</c:v>
                </c:pt>
                <c:pt idx="2730">
                  <c:v>10.542</c:v>
                </c:pt>
                <c:pt idx="2731">
                  <c:v>10.546</c:v>
                </c:pt>
                <c:pt idx="2732">
                  <c:v>10.549</c:v>
                </c:pt>
                <c:pt idx="2733">
                  <c:v>10.553</c:v>
                </c:pt>
                <c:pt idx="2734">
                  <c:v>10.557</c:v>
                </c:pt>
                <c:pt idx="2735">
                  <c:v>10.561</c:v>
                </c:pt>
                <c:pt idx="2736">
                  <c:v>10.565</c:v>
                </c:pt>
                <c:pt idx="2737">
                  <c:v>10.569</c:v>
                </c:pt>
                <c:pt idx="2738">
                  <c:v>10.573</c:v>
                </c:pt>
                <c:pt idx="2739">
                  <c:v>10.577</c:v>
                </c:pt>
                <c:pt idx="2740">
                  <c:v>10.580</c:v>
                </c:pt>
                <c:pt idx="2741">
                  <c:v>10.584</c:v>
                </c:pt>
                <c:pt idx="2742">
                  <c:v>10.588</c:v>
                </c:pt>
                <c:pt idx="2743">
                  <c:v>10.592</c:v>
                </c:pt>
                <c:pt idx="2744">
                  <c:v>10.596</c:v>
                </c:pt>
                <c:pt idx="2745">
                  <c:v>10.600</c:v>
                </c:pt>
                <c:pt idx="2746">
                  <c:v>10.604</c:v>
                </c:pt>
                <c:pt idx="2747">
                  <c:v>10.607</c:v>
                </c:pt>
                <c:pt idx="2748">
                  <c:v>10.611</c:v>
                </c:pt>
                <c:pt idx="2749">
                  <c:v>10.615</c:v>
                </c:pt>
                <c:pt idx="2750">
                  <c:v>10.619</c:v>
                </c:pt>
                <c:pt idx="2751">
                  <c:v>10.623</c:v>
                </c:pt>
                <c:pt idx="2752">
                  <c:v>10.627</c:v>
                </c:pt>
                <c:pt idx="2753">
                  <c:v>10.631</c:v>
                </c:pt>
                <c:pt idx="2754">
                  <c:v>10.635</c:v>
                </c:pt>
                <c:pt idx="2755">
                  <c:v>10.638</c:v>
                </c:pt>
                <c:pt idx="2756">
                  <c:v>10.642</c:v>
                </c:pt>
                <c:pt idx="2757">
                  <c:v>10.646</c:v>
                </c:pt>
                <c:pt idx="2758">
                  <c:v>10.650</c:v>
                </c:pt>
                <c:pt idx="2759">
                  <c:v>10.654</c:v>
                </c:pt>
                <c:pt idx="2760">
                  <c:v>10.658</c:v>
                </c:pt>
                <c:pt idx="2761">
                  <c:v>10.662</c:v>
                </c:pt>
                <c:pt idx="2762">
                  <c:v>10.665</c:v>
                </c:pt>
                <c:pt idx="2763">
                  <c:v>10.669</c:v>
                </c:pt>
                <c:pt idx="2764">
                  <c:v>10.673</c:v>
                </c:pt>
                <c:pt idx="2765">
                  <c:v>10.677</c:v>
                </c:pt>
                <c:pt idx="2766">
                  <c:v>10.681</c:v>
                </c:pt>
                <c:pt idx="2767">
                  <c:v>10.685</c:v>
                </c:pt>
                <c:pt idx="2768">
                  <c:v>10.689</c:v>
                </c:pt>
                <c:pt idx="2769">
                  <c:v>10.692</c:v>
                </c:pt>
                <c:pt idx="2770">
                  <c:v>10.696</c:v>
                </c:pt>
                <c:pt idx="2771">
                  <c:v>10.700</c:v>
                </c:pt>
                <c:pt idx="2772">
                  <c:v>10.704</c:v>
                </c:pt>
                <c:pt idx="2773">
                  <c:v>10.708</c:v>
                </c:pt>
                <c:pt idx="2774">
                  <c:v>10.712</c:v>
                </c:pt>
                <c:pt idx="2775">
                  <c:v>10.716</c:v>
                </c:pt>
                <c:pt idx="2776">
                  <c:v>10.720</c:v>
                </c:pt>
                <c:pt idx="2777">
                  <c:v>10.723</c:v>
                </c:pt>
                <c:pt idx="2778">
                  <c:v>10.727</c:v>
                </c:pt>
                <c:pt idx="2779">
                  <c:v>10.731</c:v>
                </c:pt>
                <c:pt idx="2780">
                  <c:v>10.735</c:v>
                </c:pt>
                <c:pt idx="2781">
                  <c:v>10.739</c:v>
                </c:pt>
                <c:pt idx="2782">
                  <c:v>10.743</c:v>
                </c:pt>
                <c:pt idx="2783">
                  <c:v>10.747</c:v>
                </c:pt>
                <c:pt idx="2784">
                  <c:v>10.750</c:v>
                </c:pt>
                <c:pt idx="2785">
                  <c:v>10.754</c:v>
                </c:pt>
                <c:pt idx="2786">
                  <c:v>10.758</c:v>
                </c:pt>
                <c:pt idx="2787">
                  <c:v>10.762</c:v>
                </c:pt>
                <c:pt idx="2788">
                  <c:v>10.766</c:v>
                </c:pt>
                <c:pt idx="2789">
                  <c:v>10.770</c:v>
                </c:pt>
                <c:pt idx="2790">
                  <c:v>10.774</c:v>
                </c:pt>
                <c:pt idx="2791">
                  <c:v>10.778</c:v>
                </c:pt>
                <c:pt idx="2792">
                  <c:v>10.781</c:v>
                </c:pt>
                <c:pt idx="2793">
                  <c:v>10.785</c:v>
                </c:pt>
                <c:pt idx="2794">
                  <c:v>10.789</c:v>
                </c:pt>
                <c:pt idx="2795">
                  <c:v>10.793</c:v>
                </c:pt>
                <c:pt idx="2796">
                  <c:v>10.797</c:v>
                </c:pt>
                <c:pt idx="2797">
                  <c:v>10.801</c:v>
                </c:pt>
                <c:pt idx="2798">
                  <c:v>10.805</c:v>
                </c:pt>
                <c:pt idx="2799">
                  <c:v>10.808</c:v>
                </c:pt>
                <c:pt idx="2800">
                  <c:v>10.812</c:v>
                </c:pt>
                <c:pt idx="2801">
                  <c:v>10.816</c:v>
                </c:pt>
                <c:pt idx="2802">
                  <c:v>10.820</c:v>
                </c:pt>
                <c:pt idx="2803">
                  <c:v>10.824</c:v>
                </c:pt>
                <c:pt idx="2804">
                  <c:v>10.828</c:v>
                </c:pt>
                <c:pt idx="2805">
                  <c:v>10.832</c:v>
                </c:pt>
                <c:pt idx="2806">
                  <c:v>10.836</c:v>
                </c:pt>
                <c:pt idx="2807">
                  <c:v>10.839</c:v>
                </c:pt>
                <c:pt idx="2808">
                  <c:v>10.843</c:v>
                </c:pt>
                <c:pt idx="2809">
                  <c:v>10.847</c:v>
                </c:pt>
                <c:pt idx="2810">
                  <c:v>10.851</c:v>
                </c:pt>
                <c:pt idx="2811">
                  <c:v>10.855</c:v>
                </c:pt>
                <c:pt idx="2812">
                  <c:v>10.859</c:v>
                </c:pt>
                <c:pt idx="2813">
                  <c:v>10.863</c:v>
                </c:pt>
                <c:pt idx="2814">
                  <c:v>10.866</c:v>
                </c:pt>
                <c:pt idx="2815">
                  <c:v>10.870</c:v>
                </c:pt>
                <c:pt idx="2816">
                  <c:v>10.874</c:v>
                </c:pt>
                <c:pt idx="2817">
                  <c:v>10.878</c:v>
                </c:pt>
                <c:pt idx="2818">
                  <c:v>10.882</c:v>
                </c:pt>
                <c:pt idx="2819">
                  <c:v>10.886</c:v>
                </c:pt>
                <c:pt idx="2820">
                  <c:v>10.890</c:v>
                </c:pt>
                <c:pt idx="2821">
                  <c:v>10.893</c:v>
                </c:pt>
                <c:pt idx="2822">
                  <c:v>10.897</c:v>
                </c:pt>
                <c:pt idx="2823">
                  <c:v>10.901</c:v>
                </c:pt>
                <c:pt idx="2824">
                  <c:v>10.905</c:v>
                </c:pt>
                <c:pt idx="2825">
                  <c:v>10.909</c:v>
                </c:pt>
                <c:pt idx="2826">
                  <c:v>10.913</c:v>
                </c:pt>
                <c:pt idx="2827">
                  <c:v>10.917</c:v>
                </c:pt>
                <c:pt idx="2828">
                  <c:v>10.921</c:v>
                </c:pt>
                <c:pt idx="2829">
                  <c:v>10.924</c:v>
                </c:pt>
                <c:pt idx="2830">
                  <c:v>10.928</c:v>
                </c:pt>
                <c:pt idx="2831">
                  <c:v>10.932</c:v>
                </c:pt>
                <c:pt idx="2832">
                  <c:v>10.936</c:v>
                </c:pt>
                <c:pt idx="2833">
                  <c:v>10.940</c:v>
                </c:pt>
                <c:pt idx="2834">
                  <c:v>10.944</c:v>
                </c:pt>
                <c:pt idx="2835">
                  <c:v>10.948</c:v>
                </c:pt>
                <c:pt idx="2836">
                  <c:v>10.951</c:v>
                </c:pt>
                <c:pt idx="2837">
                  <c:v>10.955</c:v>
                </c:pt>
                <c:pt idx="2838">
                  <c:v>10.959</c:v>
                </c:pt>
                <c:pt idx="2839">
                  <c:v>10.963</c:v>
                </c:pt>
                <c:pt idx="2840">
                  <c:v>10.967</c:v>
                </c:pt>
                <c:pt idx="2841">
                  <c:v>10.971</c:v>
                </c:pt>
                <c:pt idx="2842">
                  <c:v>10.975</c:v>
                </c:pt>
                <c:pt idx="2843">
                  <c:v>10.979</c:v>
                </c:pt>
                <c:pt idx="2844">
                  <c:v>10.982</c:v>
                </c:pt>
                <c:pt idx="2845">
                  <c:v>10.986</c:v>
                </c:pt>
                <c:pt idx="2846">
                  <c:v>10.990</c:v>
                </c:pt>
                <c:pt idx="2847">
                  <c:v>10.994</c:v>
                </c:pt>
                <c:pt idx="2848">
                  <c:v>10.998</c:v>
                </c:pt>
                <c:pt idx="2849">
                  <c:v>11.002</c:v>
                </c:pt>
                <c:pt idx="2850">
                  <c:v>11.006</c:v>
                </c:pt>
                <c:pt idx="2851">
                  <c:v>11.009</c:v>
                </c:pt>
                <c:pt idx="2852">
                  <c:v>11.013</c:v>
                </c:pt>
                <c:pt idx="2853">
                  <c:v>11.017</c:v>
                </c:pt>
                <c:pt idx="2854">
                  <c:v>11.021</c:v>
                </c:pt>
                <c:pt idx="2855">
                  <c:v>11.025</c:v>
                </c:pt>
                <c:pt idx="2856">
                  <c:v>11.029</c:v>
                </c:pt>
                <c:pt idx="2857">
                  <c:v>11.033</c:v>
                </c:pt>
                <c:pt idx="2858">
                  <c:v>11.037</c:v>
                </c:pt>
                <c:pt idx="2859">
                  <c:v>11.040</c:v>
                </c:pt>
                <c:pt idx="2860">
                  <c:v>11.044</c:v>
                </c:pt>
                <c:pt idx="2861">
                  <c:v>11.048</c:v>
                </c:pt>
                <c:pt idx="2862">
                  <c:v>11.052</c:v>
                </c:pt>
                <c:pt idx="2863">
                  <c:v>11.056</c:v>
                </c:pt>
                <c:pt idx="2864">
                  <c:v>11.060</c:v>
                </c:pt>
                <c:pt idx="2865">
                  <c:v>11.064</c:v>
                </c:pt>
                <c:pt idx="2866">
                  <c:v>11.067</c:v>
                </c:pt>
                <c:pt idx="2867">
                  <c:v>11.071</c:v>
                </c:pt>
                <c:pt idx="2868">
                  <c:v>11.075</c:v>
                </c:pt>
                <c:pt idx="2869">
                  <c:v>11.079</c:v>
                </c:pt>
                <c:pt idx="2870">
                  <c:v>11.083</c:v>
                </c:pt>
                <c:pt idx="2871">
                  <c:v>11.087</c:v>
                </c:pt>
                <c:pt idx="2872">
                  <c:v>11.091</c:v>
                </c:pt>
                <c:pt idx="2873">
                  <c:v>11.094</c:v>
                </c:pt>
                <c:pt idx="2874">
                  <c:v>11.098</c:v>
                </c:pt>
                <c:pt idx="2875">
                  <c:v>11.102</c:v>
                </c:pt>
                <c:pt idx="2876">
                  <c:v>11.106</c:v>
                </c:pt>
                <c:pt idx="2877">
                  <c:v>11.110</c:v>
                </c:pt>
                <c:pt idx="2878">
                  <c:v>11.114</c:v>
                </c:pt>
                <c:pt idx="2879">
                  <c:v>11.118</c:v>
                </c:pt>
                <c:pt idx="2880">
                  <c:v>11.122</c:v>
                </c:pt>
                <c:pt idx="2881">
                  <c:v>11.125</c:v>
                </c:pt>
                <c:pt idx="2882">
                  <c:v>11.129</c:v>
                </c:pt>
                <c:pt idx="2883">
                  <c:v>11.133</c:v>
                </c:pt>
                <c:pt idx="2884">
                  <c:v>11.137</c:v>
                </c:pt>
                <c:pt idx="2885">
                  <c:v>11.141</c:v>
                </c:pt>
                <c:pt idx="2886">
                  <c:v>11.145</c:v>
                </c:pt>
                <c:pt idx="2887">
                  <c:v>11.149</c:v>
                </c:pt>
                <c:pt idx="2888">
                  <c:v>11.152</c:v>
                </c:pt>
                <c:pt idx="2889">
                  <c:v>11.156</c:v>
                </c:pt>
                <c:pt idx="2890">
                  <c:v>11.160</c:v>
                </c:pt>
                <c:pt idx="2891">
                  <c:v>11.164</c:v>
                </c:pt>
                <c:pt idx="2892">
                  <c:v>11.168</c:v>
                </c:pt>
                <c:pt idx="2893">
                  <c:v>11.172</c:v>
                </c:pt>
                <c:pt idx="2894">
                  <c:v>11.176</c:v>
                </c:pt>
                <c:pt idx="2895">
                  <c:v>11.180</c:v>
                </c:pt>
                <c:pt idx="2896">
                  <c:v>11.183</c:v>
                </c:pt>
                <c:pt idx="2897">
                  <c:v>11.187</c:v>
                </c:pt>
                <c:pt idx="2898">
                  <c:v>11.191</c:v>
                </c:pt>
                <c:pt idx="2899">
                  <c:v>11.195</c:v>
                </c:pt>
                <c:pt idx="2900">
                  <c:v>11.199</c:v>
                </c:pt>
                <c:pt idx="2901">
                  <c:v>11.203</c:v>
                </c:pt>
                <c:pt idx="2902">
                  <c:v>11.207</c:v>
                </c:pt>
                <c:pt idx="2903">
                  <c:v>11.210</c:v>
                </c:pt>
                <c:pt idx="2904">
                  <c:v>11.214</c:v>
                </c:pt>
                <c:pt idx="2905">
                  <c:v>11.218</c:v>
                </c:pt>
                <c:pt idx="2906">
                  <c:v>11.222</c:v>
                </c:pt>
                <c:pt idx="2907">
                  <c:v>11.226</c:v>
                </c:pt>
                <c:pt idx="2908">
                  <c:v>11.230</c:v>
                </c:pt>
                <c:pt idx="2909">
                  <c:v>11.234</c:v>
                </c:pt>
                <c:pt idx="2910">
                  <c:v>11.238</c:v>
                </c:pt>
                <c:pt idx="2911">
                  <c:v>11.241</c:v>
                </c:pt>
                <c:pt idx="2912">
                  <c:v>11.245</c:v>
                </c:pt>
                <c:pt idx="2913">
                  <c:v>11.249</c:v>
                </c:pt>
                <c:pt idx="2914">
                  <c:v>11.253</c:v>
                </c:pt>
                <c:pt idx="2915">
                  <c:v>11.257</c:v>
                </c:pt>
                <c:pt idx="2916">
                  <c:v>11.261</c:v>
                </c:pt>
                <c:pt idx="2917">
                  <c:v>11.265</c:v>
                </c:pt>
                <c:pt idx="2918">
                  <c:v>11.268</c:v>
                </c:pt>
                <c:pt idx="2919">
                  <c:v>11.272</c:v>
                </c:pt>
                <c:pt idx="2920">
                  <c:v>11.276</c:v>
                </c:pt>
                <c:pt idx="2921">
                  <c:v>11.280</c:v>
                </c:pt>
                <c:pt idx="2922">
                  <c:v>11.284</c:v>
                </c:pt>
                <c:pt idx="2923">
                  <c:v>11.288</c:v>
                </c:pt>
                <c:pt idx="2924">
                  <c:v>11.292</c:v>
                </c:pt>
                <c:pt idx="2925">
                  <c:v>11.296</c:v>
                </c:pt>
                <c:pt idx="2926">
                  <c:v>11.299</c:v>
                </c:pt>
                <c:pt idx="2927">
                  <c:v>11.303</c:v>
                </c:pt>
                <c:pt idx="2928">
                  <c:v>11.307</c:v>
                </c:pt>
                <c:pt idx="2929">
                  <c:v>11.311</c:v>
                </c:pt>
                <c:pt idx="2930">
                  <c:v>11.315</c:v>
                </c:pt>
                <c:pt idx="2931">
                  <c:v>11.319</c:v>
                </c:pt>
                <c:pt idx="2932">
                  <c:v>11.323</c:v>
                </c:pt>
                <c:pt idx="2933">
                  <c:v>11.326</c:v>
                </c:pt>
                <c:pt idx="2934">
                  <c:v>11.330</c:v>
                </c:pt>
                <c:pt idx="2935">
                  <c:v>11.334</c:v>
                </c:pt>
                <c:pt idx="2936">
                  <c:v>11.338</c:v>
                </c:pt>
                <c:pt idx="2937">
                  <c:v>11.342</c:v>
                </c:pt>
                <c:pt idx="2938">
                  <c:v>11.346</c:v>
                </c:pt>
                <c:pt idx="2939">
                  <c:v>11.350</c:v>
                </c:pt>
                <c:pt idx="2940">
                  <c:v>11.354</c:v>
                </c:pt>
                <c:pt idx="2941">
                  <c:v>11.357</c:v>
                </c:pt>
                <c:pt idx="2942">
                  <c:v>11.361</c:v>
                </c:pt>
                <c:pt idx="2943">
                  <c:v>11.365</c:v>
                </c:pt>
                <c:pt idx="2944">
                  <c:v>11.369</c:v>
                </c:pt>
                <c:pt idx="2945">
                  <c:v>11.373</c:v>
                </c:pt>
                <c:pt idx="2946">
                  <c:v>11.377</c:v>
                </c:pt>
                <c:pt idx="2947">
                  <c:v>11.381</c:v>
                </c:pt>
                <c:pt idx="2948">
                  <c:v>11.384</c:v>
                </c:pt>
                <c:pt idx="2949">
                  <c:v>11.388</c:v>
                </c:pt>
                <c:pt idx="2950">
                  <c:v>11.392</c:v>
                </c:pt>
                <c:pt idx="2951">
                  <c:v>11.396</c:v>
                </c:pt>
                <c:pt idx="2952">
                  <c:v>11.400</c:v>
                </c:pt>
                <c:pt idx="2953">
                  <c:v>11.404</c:v>
                </c:pt>
                <c:pt idx="2954">
                  <c:v>11.408</c:v>
                </c:pt>
                <c:pt idx="2955">
                  <c:v>11.412</c:v>
                </c:pt>
                <c:pt idx="2956">
                  <c:v>11.415</c:v>
                </c:pt>
                <c:pt idx="2957">
                  <c:v>11.419</c:v>
                </c:pt>
                <c:pt idx="2958">
                  <c:v>11.423</c:v>
                </c:pt>
                <c:pt idx="2959">
                  <c:v>11.427</c:v>
                </c:pt>
                <c:pt idx="2960">
                  <c:v>11.431</c:v>
                </c:pt>
                <c:pt idx="2961">
                  <c:v>11.435</c:v>
                </c:pt>
                <c:pt idx="2962">
                  <c:v>11.439</c:v>
                </c:pt>
                <c:pt idx="2963">
                  <c:v>11.442</c:v>
                </c:pt>
                <c:pt idx="2964">
                  <c:v>11.446</c:v>
                </c:pt>
                <c:pt idx="2965">
                  <c:v>11.450</c:v>
                </c:pt>
                <c:pt idx="2966">
                  <c:v>11.454</c:v>
                </c:pt>
                <c:pt idx="2967">
                  <c:v>11.458</c:v>
                </c:pt>
                <c:pt idx="2968">
                  <c:v>11.462</c:v>
                </c:pt>
                <c:pt idx="2969">
                  <c:v>11.466</c:v>
                </c:pt>
                <c:pt idx="2970">
                  <c:v>11.469</c:v>
                </c:pt>
                <c:pt idx="2971">
                  <c:v>11.473</c:v>
                </c:pt>
                <c:pt idx="2972">
                  <c:v>11.477</c:v>
                </c:pt>
                <c:pt idx="2973">
                  <c:v>11.481</c:v>
                </c:pt>
                <c:pt idx="2974">
                  <c:v>11.485</c:v>
                </c:pt>
                <c:pt idx="2975">
                  <c:v>11.489</c:v>
                </c:pt>
                <c:pt idx="2976">
                  <c:v>11.493</c:v>
                </c:pt>
                <c:pt idx="2977">
                  <c:v>11.497</c:v>
                </c:pt>
                <c:pt idx="2978">
                  <c:v>11.500</c:v>
                </c:pt>
                <c:pt idx="2979">
                  <c:v>11.504</c:v>
                </c:pt>
                <c:pt idx="2980">
                  <c:v>11.508</c:v>
                </c:pt>
                <c:pt idx="2981">
                  <c:v>11.512</c:v>
                </c:pt>
                <c:pt idx="2982">
                  <c:v>11.516</c:v>
                </c:pt>
                <c:pt idx="2983">
                  <c:v>11.520</c:v>
                </c:pt>
                <c:pt idx="2984">
                  <c:v>11.524</c:v>
                </c:pt>
                <c:pt idx="2985">
                  <c:v>11.527</c:v>
                </c:pt>
                <c:pt idx="2986">
                  <c:v>11.531</c:v>
                </c:pt>
                <c:pt idx="2987">
                  <c:v>11.535</c:v>
                </c:pt>
                <c:pt idx="2988">
                  <c:v>11.539</c:v>
                </c:pt>
                <c:pt idx="2989">
                  <c:v>11.543</c:v>
                </c:pt>
                <c:pt idx="2990">
                  <c:v>11.547</c:v>
                </c:pt>
                <c:pt idx="2991">
                  <c:v>11.551</c:v>
                </c:pt>
                <c:pt idx="2992">
                  <c:v>11.555</c:v>
                </c:pt>
                <c:pt idx="2993">
                  <c:v>11.558</c:v>
                </c:pt>
                <c:pt idx="2994">
                  <c:v>11.562</c:v>
                </c:pt>
                <c:pt idx="2995">
                  <c:v>11.566</c:v>
                </c:pt>
                <c:pt idx="2996">
                  <c:v>11.570</c:v>
                </c:pt>
                <c:pt idx="2997">
                  <c:v>11.574</c:v>
                </c:pt>
                <c:pt idx="2998">
                  <c:v>11.578</c:v>
                </c:pt>
                <c:pt idx="2999">
                  <c:v>11.582</c:v>
                </c:pt>
                <c:pt idx="3000">
                  <c:v>11.585</c:v>
                </c:pt>
                <c:pt idx="3001">
                  <c:v>11.589</c:v>
                </c:pt>
                <c:pt idx="3002">
                  <c:v>11.593</c:v>
                </c:pt>
                <c:pt idx="3003">
                  <c:v>11.597</c:v>
                </c:pt>
                <c:pt idx="3004">
                  <c:v>11.601</c:v>
                </c:pt>
                <c:pt idx="3005">
                  <c:v>11.605</c:v>
                </c:pt>
                <c:pt idx="3006">
                  <c:v>11.609</c:v>
                </c:pt>
                <c:pt idx="3007">
                  <c:v>11.613</c:v>
                </c:pt>
                <c:pt idx="3008">
                  <c:v>11.616</c:v>
                </c:pt>
                <c:pt idx="3009">
                  <c:v>11.620</c:v>
                </c:pt>
                <c:pt idx="3010">
                  <c:v>11.624</c:v>
                </c:pt>
                <c:pt idx="3011">
                  <c:v>11.628</c:v>
                </c:pt>
                <c:pt idx="3012">
                  <c:v>11.632</c:v>
                </c:pt>
                <c:pt idx="3013">
                  <c:v>11.636</c:v>
                </c:pt>
                <c:pt idx="3014">
                  <c:v>11.640</c:v>
                </c:pt>
                <c:pt idx="3015">
                  <c:v>11.643</c:v>
                </c:pt>
                <c:pt idx="3016">
                  <c:v>11.647</c:v>
                </c:pt>
                <c:pt idx="3017">
                  <c:v>11.651</c:v>
                </c:pt>
                <c:pt idx="3018">
                  <c:v>11.655</c:v>
                </c:pt>
                <c:pt idx="3019">
                  <c:v>11.659</c:v>
                </c:pt>
                <c:pt idx="3020">
                  <c:v>11.663</c:v>
                </c:pt>
                <c:pt idx="3021">
                  <c:v>11.667</c:v>
                </c:pt>
                <c:pt idx="3022">
                  <c:v>11.670</c:v>
                </c:pt>
                <c:pt idx="3023">
                  <c:v>11.674</c:v>
                </c:pt>
                <c:pt idx="3024">
                  <c:v>11.678</c:v>
                </c:pt>
                <c:pt idx="3025">
                  <c:v>11.682</c:v>
                </c:pt>
                <c:pt idx="3026">
                  <c:v>11.686</c:v>
                </c:pt>
                <c:pt idx="3027">
                  <c:v>11.690</c:v>
                </c:pt>
                <c:pt idx="3028">
                  <c:v>11.694</c:v>
                </c:pt>
                <c:pt idx="3029">
                  <c:v>11.698</c:v>
                </c:pt>
                <c:pt idx="3030">
                  <c:v>11.701</c:v>
                </c:pt>
                <c:pt idx="3031">
                  <c:v>11.705</c:v>
                </c:pt>
                <c:pt idx="3032">
                  <c:v>11.709</c:v>
                </c:pt>
                <c:pt idx="3033">
                  <c:v>11.713</c:v>
                </c:pt>
                <c:pt idx="3034">
                  <c:v>11.717</c:v>
                </c:pt>
                <c:pt idx="3035">
                  <c:v>11.721</c:v>
                </c:pt>
                <c:pt idx="3036">
                  <c:v>11.725</c:v>
                </c:pt>
                <c:pt idx="3037">
                  <c:v>11.728</c:v>
                </c:pt>
                <c:pt idx="3038">
                  <c:v>11.732</c:v>
                </c:pt>
                <c:pt idx="3039">
                  <c:v>11.736</c:v>
                </c:pt>
                <c:pt idx="3040">
                  <c:v>11.740</c:v>
                </c:pt>
                <c:pt idx="3041">
                  <c:v>11.744</c:v>
                </c:pt>
                <c:pt idx="3042">
                  <c:v>11.748</c:v>
                </c:pt>
                <c:pt idx="3043">
                  <c:v>11.752</c:v>
                </c:pt>
                <c:pt idx="3044">
                  <c:v>11.756</c:v>
                </c:pt>
                <c:pt idx="3045">
                  <c:v>11.759</c:v>
                </c:pt>
                <c:pt idx="3046">
                  <c:v>11.763</c:v>
                </c:pt>
                <c:pt idx="3047">
                  <c:v>11.767</c:v>
                </c:pt>
                <c:pt idx="3048">
                  <c:v>11.771</c:v>
                </c:pt>
                <c:pt idx="3049">
                  <c:v>11.775</c:v>
                </c:pt>
                <c:pt idx="3050">
                  <c:v>11.779</c:v>
                </c:pt>
                <c:pt idx="3051">
                  <c:v>11.783</c:v>
                </c:pt>
                <c:pt idx="3052">
                  <c:v>11.786</c:v>
                </c:pt>
                <c:pt idx="3053">
                  <c:v>11.790</c:v>
                </c:pt>
                <c:pt idx="3054">
                  <c:v>11.794</c:v>
                </c:pt>
                <c:pt idx="3055">
                  <c:v>11.798</c:v>
                </c:pt>
                <c:pt idx="3056">
                  <c:v>11.802</c:v>
                </c:pt>
                <c:pt idx="3057">
                  <c:v>11.806</c:v>
                </c:pt>
                <c:pt idx="3058">
                  <c:v>11.810</c:v>
                </c:pt>
                <c:pt idx="3059">
                  <c:v>11.814</c:v>
                </c:pt>
                <c:pt idx="3060">
                  <c:v>11.817</c:v>
                </c:pt>
                <c:pt idx="3061">
                  <c:v>11.821</c:v>
                </c:pt>
                <c:pt idx="3062">
                  <c:v>11.825</c:v>
                </c:pt>
                <c:pt idx="3063">
                  <c:v>11.829</c:v>
                </c:pt>
                <c:pt idx="3064">
                  <c:v>11.833</c:v>
                </c:pt>
                <c:pt idx="3065">
                  <c:v>11.837</c:v>
                </c:pt>
                <c:pt idx="3066">
                  <c:v>11.841</c:v>
                </c:pt>
                <c:pt idx="3067">
                  <c:v>11.844</c:v>
                </c:pt>
                <c:pt idx="3068">
                  <c:v>11.848</c:v>
                </c:pt>
                <c:pt idx="3069">
                  <c:v>11.852</c:v>
                </c:pt>
                <c:pt idx="3070">
                  <c:v>11.856</c:v>
                </c:pt>
                <c:pt idx="3071">
                  <c:v>11.860</c:v>
                </c:pt>
                <c:pt idx="3072">
                  <c:v>11.864</c:v>
                </c:pt>
                <c:pt idx="3073">
                  <c:v>11.868</c:v>
                </c:pt>
                <c:pt idx="3074">
                  <c:v>11.871</c:v>
                </c:pt>
                <c:pt idx="3075">
                  <c:v>11.875</c:v>
                </c:pt>
                <c:pt idx="3076">
                  <c:v>11.879</c:v>
                </c:pt>
                <c:pt idx="3077">
                  <c:v>11.883</c:v>
                </c:pt>
                <c:pt idx="3078">
                  <c:v>11.887</c:v>
                </c:pt>
                <c:pt idx="3079">
                  <c:v>11.891</c:v>
                </c:pt>
                <c:pt idx="3080">
                  <c:v>11.895</c:v>
                </c:pt>
                <c:pt idx="3081">
                  <c:v>11.899</c:v>
                </c:pt>
                <c:pt idx="3082">
                  <c:v>11.902</c:v>
                </c:pt>
                <c:pt idx="3083">
                  <c:v>11.906</c:v>
                </c:pt>
                <c:pt idx="3084">
                  <c:v>11.910</c:v>
                </c:pt>
                <c:pt idx="3085">
                  <c:v>11.914</c:v>
                </c:pt>
                <c:pt idx="3086">
                  <c:v>11.918</c:v>
                </c:pt>
                <c:pt idx="3087">
                  <c:v>11.922</c:v>
                </c:pt>
                <c:pt idx="3088">
                  <c:v>11.926</c:v>
                </c:pt>
                <c:pt idx="3089">
                  <c:v>11.929</c:v>
                </c:pt>
                <c:pt idx="3090">
                  <c:v>11.933</c:v>
                </c:pt>
                <c:pt idx="3091">
                  <c:v>11.937</c:v>
                </c:pt>
                <c:pt idx="3092">
                  <c:v>11.941</c:v>
                </c:pt>
                <c:pt idx="3093">
                  <c:v>11.945</c:v>
                </c:pt>
                <c:pt idx="3094">
                  <c:v>11.949</c:v>
                </c:pt>
                <c:pt idx="3095">
                  <c:v>11.953</c:v>
                </c:pt>
                <c:pt idx="3096">
                  <c:v>11.957</c:v>
                </c:pt>
                <c:pt idx="3097">
                  <c:v>11.960</c:v>
                </c:pt>
                <c:pt idx="3098">
                  <c:v>11.964</c:v>
                </c:pt>
                <c:pt idx="3099">
                  <c:v>11.968</c:v>
                </c:pt>
                <c:pt idx="3100">
                  <c:v>11.972</c:v>
                </c:pt>
                <c:pt idx="3101">
                  <c:v>11.976</c:v>
                </c:pt>
                <c:pt idx="3102">
                  <c:v>11.980</c:v>
                </c:pt>
                <c:pt idx="3103">
                  <c:v>11.984</c:v>
                </c:pt>
                <c:pt idx="3104">
                  <c:v>11.987</c:v>
                </c:pt>
                <c:pt idx="3105">
                  <c:v>11.991</c:v>
                </c:pt>
                <c:pt idx="3106">
                  <c:v>11.995</c:v>
                </c:pt>
                <c:pt idx="3107">
                  <c:v>11.999</c:v>
                </c:pt>
                <c:pt idx="3108">
                  <c:v>12.003</c:v>
                </c:pt>
                <c:pt idx="3109">
                  <c:v>12.007</c:v>
                </c:pt>
                <c:pt idx="3110">
                  <c:v>12.011</c:v>
                </c:pt>
                <c:pt idx="3111">
                  <c:v>12.015</c:v>
                </c:pt>
                <c:pt idx="3112">
                  <c:v>12.018</c:v>
                </c:pt>
                <c:pt idx="3113">
                  <c:v>12.022</c:v>
                </c:pt>
                <c:pt idx="3114">
                  <c:v>12.026</c:v>
                </c:pt>
                <c:pt idx="3115">
                  <c:v>12.030</c:v>
                </c:pt>
                <c:pt idx="3116">
                  <c:v>12.034</c:v>
                </c:pt>
                <c:pt idx="3117">
                  <c:v>12.038</c:v>
                </c:pt>
                <c:pt idx="3118">
                  <c:v>12.042</c:v>
                </c:pt>
                <c:pt idx="3119">
                  <c:v>12.045</c:v>
                </c:pt>
                <c:pt idx="3120">
                  <c:v>12.049</c:v>
                </c:pt>
                <c:pt idx="3121">
                  <c:v>12.053</c:v>
                </c:pt>
                <c:pt idx="3122">
                  <c:v>12.057</c:v>
                </c:pt>
                <c:pt idx="3123">
                  <c:v>12.061</c:v>
                </c:pt>
                <c:pt idx="3124">
                  <c:v>12.065</c:v>
                </c:pt>
                <c:pt idx="3125">
                  <c:v>12.069</c:v>
                </c:pt>
                <c:pt idx="3126">
                  <c:v>12.073</c:v>
                </c:pt>
                <c:pt idx="3127">
                  <c:v>12.076</c:v>
                </c:pt>
                <c:pt idx="3128">
                  <c:v>12.080</c:v>
                </c:pt>
                <c:pt idx="3129">
                  <c:v>12.084</c:v>
                </c:pt>
                <c:pt idx="3130">
                  <c:v>12.088</c:v>
                </c:pt>
                <c:pt idx="3131">
                  <c:v>12.092</c:v>
                </c:pt>
                <c:pt idx="3132">
                  <c:v>12.096</c:v>
                </c:pt>
                <c:pt idx="3133">
                  <c:v>12.100</c:v>
                </c:pt>
                <c:pt idx="3134">
                  <c:v>12.103</c:v>
                </c:pt>
                <c:pt idx="3135">
                  <c:v>12.107</c:v>
                </c:pt>
                <c:pt idx="3136">
                  <c:v>12.111</c:v>
                </c:pt>
                <c:pt idx="3137">
                  <c:v>12.115</c:v>
                </c:pt>
                <c:pt idx="3138">
                  <c:v>12.119</c:v>
                </c:pt>
                <c:pt idx="3139">
                  <c:v>12.123</c:v>
                </c:pt>
                <c:pt idx="3140">
                  <c:v>12.127</c:v>
                </c:pt>
                <c:pt idx="3141">
                  <c:v>12.131</c:v>
                </c:pt>
                <c:pt idx="3142">
                  <c:v>12.134</c:v>
                </c:pt>
                <c:pt idx="3143">
                  <c:v>12.138</c:v>
                </c:pt>
                <c:pt idx="3144">
                  <c:v>12.142</c:v>
                </c:pt>
                <c:pt idx="3145">
                  <c:v>12.146</c:v>
                </c:pt>
                <c:pt idx="3146">
                  <c:v>12.150</c:v>
                </c:pt>
                <c:pt idx="3147">
                  <c:v>12.154</c:v>
                </c:pt>
                <c:pt idx="3148">
                  <c:v>12.158</c:v>
                </c:pt>
                <c:pt idx="3149">
                  <c:v>12.161</c:v>
                </c:pt>
                <c:pt idx="3150">
                  <c:v>12.165</c:v>
                </c:pt>
                <c:pt idx="3151">
                  <c:v>12.169</c:v>
                </c:pt>
                <c:pt idx="3152">
                  <c:v>12.173</c:v>
                </c:pt>
                <c:pt idx="3153">
                  <c:v>12.177</c:v>
                </c:pt>
                <c:pt idx="3154">
                  <c:v>12.181</c:v>
                </c:pt>
                <c:pt idx="3155">
                  <c:v>12.185</c:v>
                </c:pt>
                <c:pt idx="3156">
                  <c:v>12.188</c:v>
                </c:pt>
                <c:pt idx="3157">
                  <c:v>12.192</c:v>
                </c:pt>
                <c:pt idx="3158">
                  <c:v>12.196</c:v>
                </c:pt>
                <c:pt idx="3159">
                  <c:v>12.200</c:v>
                </c:pt>
                <c:pt idx="3160">
                  <c:v>12.204</c:v>
                </c:pt>
                <c:pt idx="3161">
                  <c:v>12.208</c:v>
                </c:pt>
                <c:pt idx="3162">
                  <c:v>12.212</c:v>
                </c:pt>
                <c:pt idx="3163">
                  <c:v>12.216</c:v>
                </c:pt>
                <c:pt idx="3164">
                  <c:v>12.219</c:v>
                </c:pt>
                <c:pt idx="3165">
                  <c:v>12.223</c:v>
                </c:pt>
                <c:pt idx="3166">
                  <c:v>12.227</c:v>
                </c:pt>
                <c:pt idx="3167">
                  <c:v>12.231</c:v>
                </c:pt>
                <c:pt idx="3168">
                  <c:v>12.235</c:v>
                </c:pt>
                <c:pt idx="3169">
                  <c:v>12.239</c:v>
                </c:pt>
                <c:pt idx="3170">
                  <c:v>12.243</c:v>
                </c:pt>
                <c:pt idx="3171">
                  <c:v>12.246</c:v>
                </c:pt>
                <c:pt idx="3172">
                  <c:v>12.250</c:v>
                </c:pt>
                <c:pt idx="3173">
                  <c:v>12.254</c:v>
                </c:pt>
                <c:pt idx="3174">
                  <c:v>12.258</c:v>
                </c:pt>
                <c:pt idx="3175">
                  <c:v>12.262</c:v>
                </c:pt>
                <c:pt idx="3176">
                  <c:v>12.266</c:v>
                </c:pt>
                <c:pt idx="3177">
                  <c:v>12.270</c:v>
                </c:pt>
                <c:pt idx="3178">
                  <c:v>12.274</c:v>
                </c:pt>
                <c:pt idx="3179">
                  <c:v>12.277</c:v>
                </c:pt>
                <c:pt idx="3180">
                  <c:v>12.281</c:v>
                </c:pt>
                <c:pt idx="3181">
                  <c:v>12.285</c:v>
                </c:pt>
                <c:pt idx="3182">
                  <c:v>12.289</c:v>
                </c:pt>
                <c:pt idx="3183">
                  <c:v>12.293</c:v>
                </c:pt>
                <c:pt idx="3184">
                  <c:v>12.297</c:v>
                </c:pt>
                <c:pt idx="3185">
                  <c:v>12.301</c:v>
                </c:pt>
                <c:pt idx="3186">
                  <c:v>12.304</c:v>
                </c:pt>
                <c:pt idx="3187">
                  <c:v>12.308</c:v>
                </c:pt>
                <c:pt idx="3188">
                  <c:v>12.312</c:v>
                </c:pt>
                <c:pt idx="3189">
                  <c:v>12.316</c:v>
                </c:pt>
                <c:pt idx="3190">
                  <c:v>12.320</c:v>
                </c:pt>
                <c:pt idx="3191">
                  <c:v>12.324</c:v>
                </c:pt>
                <c:pt idx="3192">
                  <c:v>12.328</c:v>
                </c:pt>
                <c:pt idx="3193">
                  <c:v>12.332</c:v>
                </c:pt>
                <c:pt idx="3194">
                  <c:v>12.335</c:v>
                </c:pt>
                <c:pt idx="3195">
                  <c:v>12.339</c:v>
                </c:pt>
                <c:pt idx="3196">
                  <c:v>12.343</c:v>
                </c:pt>
                <c:pt idx="3197">
                  <c:v>12.347</c:v>
                </c:pt>
                <c:pt idx="3198">
                  <c:v>12.351</c:v>
                </c:pt>
                <c:pt idx="3199">
                  <c:v>12.355</c:v>
                </c:pt>
                <c:pt idx="3200">
                  <c:v>12.359</c:v>
                </c:pt>
                <c:pt idx="3201">
                  <c:v>12.362</c:v>
                </c:pt>
                <c:pt idx="3202">
                  <c:v>12.366</c:v>
                </c:pt>
                <c:pt idx="3203">
                  <c:v>12.370</c:v>
                </c:pt>
                <c:pt idx="3204">
                  <c:v>12.374</c:v>
                </c:pt>
                <c:pt idx="3205">
                  <c:v>12.378</c:v>
                </c:pt>
                <c:pt idx="3206">
                  <c:v>12.382</c:v>
                </c:pt>
                <c:pt idx="3207">
                  <c:v>12.386</c:v>
                </c:pt>
                <c:pt idx="3208">
                  <c:v>12.390</c:v>
                </c:pt>
                <c:pt idx="3209">
                  <c:v>12.393</c:v>
                </c:pt>
                <c:pt idx="3210">
                  <c:v>12.397</c:v>
                </c:pt>
                <c:pt idx="3211">
                  <c:v>12.401</c:v>
                </c:pt>
                <c:pt idx="3212">
                  <c:v>12.405</c:v>
                </c:pt>
                <c:pt idx="3213">
                  <c:v>12.409</c:v>
                </c:pt>
                <c:pt idx="3214">
                  <c:v>12.413</c:v>
                </c:pt>
                <c:pt idx="3215">
                  <c:v>12.417</c:v>
                </c:pt>
                <c:pt idx="3216">
                  <c:v>12.420</c:v>
                </c:pt>
                <c:pt idx="3217">
                  <c:v>12.424</c:v>
                </c:pt>
                <c:pt idx="3218">
                  <c:v>12.428</c:v>
                </c:pt>
                <c:pt idx="3219">
                  <c:v>12.432</c:v>
                </c:pt>
                <c:pt idx="3220">
                  <c:v>12.436</c:v>
                </c:pt>
                <c:pt idx="3221">
                  <c:v>12.440</c:v>
                </c:pt>
                <c:pt idx="3222">
                  <c:v>12.444</c:v>
                </c:pt>
                <c:pt idx="3223">
                  <c:v>12.447</c:v>
                </c:pt>
                <c:pt idx="3224">
                  <c:v>12.451</c:v>
                </c:pt>
                <c:pt idx="3225">
                  <c:v>12.455</c:v>
                </c:pt>
                <c:pt idx="3226">
                  <c:v>12.459</c:v>
                </c:pt>
                <c:pt idx="3227">
                  <c:v>12.463</c:v>
                </c:pt>
                <c:pt idx="3228">
                  <c:v>12.467</c:v>
                </c:pt>
                <c:pt idx="3229">
                  <c:v>12.471</c:v>
                </c:pt>
                <c:pt idx="3230">
                  <c:v>12.475</c:v>
                </c:pt>
                <c:pt idx="3231">
                  <c:v>12.478</c:v>
                </c:pt>
                <c:pt idx="3232">
                  <c:v>12.482</c:v>
                </c:pt>
                <c:pt idx="3233">
                  <c:v>12.486</c:v>
                </c:pt>
                <c:pt idx="3234">
                  <c:v>12.490</c:v>
                </c:pt>
                <c:pt idx="3235">
                  <c:v>12.494</c:v>
                </c:pt>
                <c:pt idx="3236">
                  <c:v>12.498</c:v>
                </c:pt>
                <c:pt idx="3237">
                  <c:v>12.502</c:v>
                </c:pt>
                <c:pt idx="3238">
                  <c:v>12.506</c:v>
                </c:pt>
                <c:pt idx="3239">
                  <c:v>12.509</c:v>
                </c:pt>
                <c:pt idx="3240">
                  <c:v>12.513</c:v>
                </c:pt>
                <c:pt idx="3241">
                  <c:v>12.517</c:v>
                </c:pt>
                <c:pt idx="3242">
                  <c:v>12.521</c:v>
                </c:pt>
                <c:pt idx="3243">
                  <c:v>12.525</c:v>
                </c:pt>
                <c:pt idx="3244">
                  <c:v>12.529</c:v>
                </c:pt>
                <c:pt idx="3245">
                  <c:v>12.533</c:v>
                </c:pt>
                <c:pt idx="3246">
                  <c:v>12.536</c:v>
                </c:pt>
                <c:pt idx="3247">
                  <c:v>12.540</c:v>
                </c:pt>
                <c:pt idx="3248">
                  <c:v>12.544</c:v>
                </c:pt>
                <c:pt idx="3249">
                  <c:v>12.548</c:v>
                </c:pt>
                <c:pt idx="3250">
                  <c:v>12.552</c:v>
                </c:pt>
                <c:pt idx="3251">
                  <c:v>12.556</c:v>
                </c:pt>
                <c:pt idx="3252">
                  <c:v>12.560</c:v>
                </c:pt>
                <c:pt idx="3253">
                  <c:v>12.563</c:v>
                </c:pt>
                <c:pt idx="3254">
                  <c:v>12.567</c:v>
                </c:pt>
                <c:pt idx="3255">
                  <c:v>12.571</c:v>
                </c:pt>
                <c:pt idx="3256">
                  <c:v>12.575</c:v>
                </c:pt>
                <c:pt idx="3257">
                  <c:v>12.579</c:v>
                </c:pt>
                <c:pt idx="3258">
                  <c:v>12.583</c:v>
                </c:pt>
                <c:pt idx="3259">
                  <c:v>12.587</c:v>
                </c:pt>
                <c:pt idx="3260">
                  <c:v>12.591</c:v>
                </c:pt>
                <c:pt idx="3261">
                  <c:v>12.594</c:v>
                </c:pt>
                <c:pt idx="3262">
                  <c:v>12.598</c:v>
                </c:pt>
                <c:pt idx="3263">
                  <c:v>12.602</c:v>
                </c:pt>
                <c:pt idx="3264">
                  <c:v>12.606</c:v>
                </c:pt>
                <c:pt idx="3265">
                  <c:v>12.610</c:v>
                </c:pt>
                <c:pt idx="3266">
                  <c:v>12.614</c:v>
                </c:pt>
                <c:pt idx="3267">
                  <c:v>12.618</c:v>
                </c:pt>
                <c:pt idx="3268">
                  <c:v>12.621</c:v>
                </c:pt>
                <c:pt idx="3269">
                  <c:v>12.625</c:v>
                </c:pt>
                <c:pt idx="3270">
                  <c:v>12.629</c:v>
                </c:pt>
                <c:pt idx="3271">
                  <c:v>12.633</c:v>
                </c:pt>
                <c:pt idx="3272">
                  <c:v>12.637</c:v>
                </c:pt>
                <c:pt idx="3273">
                  <c:v>12.641</c:v>
                </c:pt>
                <c:pt idx="3274">
                  <c:v>12.645</c:v>
                </c:pt>
                <c:pt idx="3275">
                  <c:v>12.649</c:v>
                </c:pt>
                <c:pt idx="3276">
                  <c:v>12.652</c:v>
                </c:pt>
                <c:pt idx="3277">
                  <c:v>12.656</c:v>
                </c:pt>
                <c:pt idx="3278">
                  <c:v>12.660</c:v>
                </c:pt>
                <c:pt idx="3279">
                  <c:v>12.664</c:v>
                </c:pt>
                <c:pt idx="3280">
                  <c:v>12.668</c:v>
                </c:pt>
                <c:pt idx="3281">
                  <c:v>12.672</c:v>
                </c:pt>
                <c:pt idx="3282">
                  <c:v>12.676</c:v>
                </c:pt>
                <c:pt idx="3283">
                  <c:v>12.679</c:v>
                </c:pt>
                <c:pt idx="3284">
                  <c:v>12.683</c:v>
                </c:pt>
                <c:pt idx="3285">
                  <c:v>12.687</c:v>
                </c:pt>
                <c:pt idx="3286">
                  <c:v>12.691</c:v>
                </c:pt>
                <c:pt idx="3287">
                  <c:v>12.695</c:v>
                </c:pt>
                <c:pt idx="3288">
                  <c:v>12.699</c:v>
                </c:pt>
                <c:pt idx="3289">
                  <c:v>12.703</c:v>
                </c:pt>
                <c:pt idx="3290">
                  <c:v>12.707</c:v>
                </c:pt>
                <c:pt idx="3291">
                  <c:v>12.710</c:v>
                </c:pt>
                <c:pt idx="3292">
                  <c:v>12.714</c:v>
                </c:pt>
                <c:pt idx="3293">
                  <c:v>12.718</c:v>
                </c:pt>
                <c:pt idx="3294">
                  <c:v>12.722</c:v>
                </c:pt>
                <c:pt idx="3295">
                  <c:v>12.726</c:v>
                </c:pt>
                <c:pt idx="3296">
                  <c:v>12.730</c:v>
                </c:pt>
                <c:pt idx="3297">
                  <c:v>12.734</c:v>
                </c:pt>
                <c:pt idx="3298">
                  <c:v>12.737</c:v>
                </c:pt>
                <c:pt idx="3299">
                  <c:v>12.741</c:v>
                </c:pt>
                <c:pt idx="3300">
                  <c:v>12.745</c:v>
                </c:pt>
                <c:pt idx="3301">
                  <c:v>12.749</c:v>
                </c:pt>
                <c:pt idx="3302">
                  <c:v>12.753</c:v>
                </c:pt>
                <c:pt idx="3303">
                  <c:v>12.757</c:v>
                </c:pt>
                <c:pt idx="3304">
                  <c:v>12.761</c:v>
                </c:pt>
                <c:pt idx="3305">
                  <c:v>12.765</c:v>
                </c:pt>
                <c:pt idx="3306">
                  <c:v>12.768</c:v>
                </c:pt>
                <c:pt idx="3307">
                  <c:v>12.772</c:v>
                </c:pt>
                <c:pt idx="3308">
                  <c:v>12.776</c:v>
                </c:pt>
                <c:pt idx="3309">
                  <c:v>12.780</c:v>
                </c:pt>
                <c:pt idx="3310">
                  <c:v>12.784</c:v>
                </c:pt>
                <c:pt idx="3311">
                  <c:v>12.788</c:v>
                </c:pt>
                <c:pt idx="3312">
                  <c:v>12.792</c:v>
                </c:pt>
                <c:pt idx="3313">
                  <c:v>12.795</c:v>
                </c:pt>
                <c:pt idx="3314">
                  <c:v>12.799</c:v>
                </c:pt>
                <c:pt idx="3315">
                  <c:v>12.803</c:v>
                </c:pt>
                <c:pt idx="3316">
                  <c:v>12.807</c:v>
                </c:pt>
                <c:pt idx="3317">
                  <c:v>12.811</c:v>
                </c:pt>
                <c:pt idx="3318">
                  <c:v>12.815</c:v>
                </c:pt>
                <c:pt idx="3319">
                  <c:v>12.819</c:v>
                </c:pt>
                <c:pt idx="3320">
                  <c:v>12.822</c:v>
                </c:pt>
                <c:pt idx="3321">
                  <c:v>12.826</c:v>
                </c:pt>
                <c:pt idx="3322">
                  <c:v>12.830</c:v>
                </c:pt>
                <c:pt idx="3323">
                  <c:v>12.834</c:v>
                </c:pt>
                <c:pt idx="3324">
                  <c:v>12.838</c:v>
                </c:pt>
                <c:pt idx="3325">
                  <c:v>12.842</c:v>
                </c:pt>
                <c:pt idx="3326">
                  <c:v>12.846</c:v>
                </c:pt>
                <c:pt idx="3327">
                  <c:v>12.850</c:v>
                </c:pt>
                <c:pt idx="3328">
                  <c:v>12.853</c:v>
                </c:pt>
                <c:pt idx="3329">
                  <c:v>12.857</c:v>
                </c:pt>
                <c:pt idx="3330">
                  <c:v>12.861</c:v>
                </c:pt>
                <c:pt idx="3331">
                  <c:v>12.865</c:v>
                </c:pt>
                <c:pt idx="3332">
                  <c:v>12.869</c:v>
                </c:pt>
                <c:pt idx="3333">
                  <c:v>12.873</c:v>
                </c:pt>
                <c:pt idx="3334">
                  <c:v>12.877</c:v>
                </c:pt>
                <c:pt idx="3335">
                  <c:v>12.880</c:v>
                </c:pt>
                <c:pt idx="3336">
                  <c:v>12.884</c:v>
                </c:pt>
                <c:pt idx="3337">
                  <c:v>12.888</c:v>
                </c:pt>
                <c:pt idx="3338">
                  <c:v>12.892</c:v>
                </c:pt>
                <c:pt idx="3339">
                  <c:v>12.896</c:v>
                </c:pt>
                <c:pt idx="3340">
                  <c:v>12.900</c:v>
                </c:pt>
                <c:pt idx="3341">
                  <c:v>12.904</c:v>
                </c:pt>
                <c:pt idx="3342">
                  <c:v>12.908</c:v>
                </c:pt>
                <c:pt idx="3343">
                  <c:v>12.911</c:v>
                </c:pt>
                <c:pt idx="3344">
                  <c:v>12.915</c:v>
                </c:pt>
                <c:pt idx="3345">
                  <c:v>12.919</c:v>
                </c:pt>
                <c:pt idx="3346">
                  <c:v>12.923</c:v>
                </c:pt>
                <c:pt idx="3347">
                  <c:v>12.927</c:v>
                </c:pt>
                <c:pt idx="3348">
                  <c:v>12.931</c:v>
                </c:pt>
                <c:pt idx="3349">
                  <c:v>12.935</c:v>
                </c:pt>
                <c:pt idx="3350">
                  <c:v>12.938</c:v>
                </c:pt>
                <c:pt idx="3351">
                  <c:v>12.942</c:v>
                </c:pt>
                <c:pt idx="3352">
                  <c:v>12.946</c:v>
                </c:pt>
                <c:pt idx="3353">
                  <c:v>12.950</c:v>
                </c:pt>
                <c:pt idx="3354">
                  <c:v>12.954</c:v>
                </c:pt>
                <c:pt idx="3355">
                  <c:v>12.958</c:v>
                </c:pt>
                <c:pt idx="3356">
                  <c:v>12.962</c:v>
                </c:pt>
                <c:pt idx="3357">
                  <c:v>12.966</c:v>
                </c:pt>
                <c:pt idx="3358">
                  <c:v>12.969</c:v>
                </c:pt>
                <c:pt idx="3359">
                  <c:v>12.973</c:v>
                </c:pt>
                <c:pt idx="3360">
                  <c:v>12.977</c:v>
                </c:pt>
                <c:pt idx="3361">
                  <c:v>12.981</c:v>
                </c:pt>
                <c:pt idx="3362">
                  <c:v>12.985</c:v>
                </c:pt>
                <c:pt idx="3363">
                  <c:v>12.989</c:v>
                </c:pt>
                <c:pt idx="3364">
                  <c:v>12.993</c:v>
                </c:pt>
                <c:pt idx="3365">
                  <c:v>12.996</c:v>
                </c:pt>
                <c:pt idx="3366">
                  <c:v>13.000</c:v>
                </c:pt>
                <c:pt idx="3367">
                  <c:v>13.004</c:v>
                </c:pt>
                <c:pt idx="3368">
                  <c:v>13.008</c:v>
                </c:pt>
                <c:pt idx="3369">
                  <c:v>13.012</c:v>
                </c:pt>
                <c:pt idx="3370">
                  <c:v>13.016</c:v>
                </c:pt>
                <c:pt idx="3371">
                  <c:v>13.020</c:v>
                </c:pt>
                <c:pt idx="3372">
                  <c:v>13.023</c:v>
                </c:pt>
                <c:pt idx="3373">
                  <c:v>13.027</c:v>
                </c:pt>
                <c:pt idx="3374">
                  <c:v>13.031</c:v>
                </c:pt>
                <c:pt idx="3375">
                  <c:v>13.035</c:v>
                </c:pt>
                <c:pt idx="3376">
                  <c:v>13.039</c:v>
                </c:pt>
                <c:pt idx="3377">
                  <c:v>13.043</c:v>
                </c:pt>
                <c:pt idx="3378">
                  <c:v>13.047</c:v>
                </c:pt>
                <c:pt idx="3379">
                  <c:v>13.051</c:v>
                </c:pt>
                <c:pt idx="3380">
                  <c:v>13.054</c:v>
                </c:pt>
                <c:pt idx="3381">
                  <c:v>13.058</c:v>
                </c:pt>
                <c:pt idx="3382">
                  <c:v>13.062</c:v>
                </c:pt>
                <c:pt idx="3383">
                  <c:v>13.066</c:v>
                </c:pt>
                <c:pt idx="3384">
                  <c:v>13.070</c:v>
                </c:pt>
                <c:pt idx="3385">
                  <c:v>13.074</c:v>
                </c:pt>
                <c:pt idx="3386">
                  <c:v>13.078</c:v>
                </c:pt>
                <c:pt idx="3387">
                  <c:v>13.081</c:v>
                </c:pt>
                <c:pt idx="3388">
                  <c:v>13.085</c:v>
                </c:pt>
                <c:pt idx="3389">
                  <c:v>13.089</c:v>
                </c:pt>
                <c:pt idx="3390">
                  <c:v>13.093</c:v>
                </c:pt>
                <c:pt idx="3391">
                  <c:v>13.097</c:v>
                </c:pt>
                <c:pt idx="3392">
                  <c:v>13.101</c:v>
                </c:pt>
                <c:pt idx="3393">
                  <c:v>13.105</c:v>
                </c:pt>
                <c:pt idx="3394">
                  <c:v>13.109</c:v>
                </c:pt>
                <c:pt idx="3395">
                  <c:v>13.112</c:v>
                </c:pt>
                <c:pt idx="3396">
                  <c:v>13.116</c:v>
                </c:pt>
                <c:pt idx="3397">
                  <c:v>13.120</c:v>
                </c:pt>
                <c:pt idx="3398">
                  <c:v>13.124</c:v>
                </c:pt>
                <c:pt idx="3399">
                  <c:v>13.128</c:v>
                </c:pt>
                <c:pt idx="3400">
                  <c:v>13.132</c:v>
                </c:pt>
                <c:pt idx="3401">
                  <c:v>13.136</c:v>
                </c:pt>
                <c:pt idx="3402">
                  <c:v>13.139</c:v>
                </c:pt>
                <c:pt idx="3403">
                  <c:v>13.143</c:v>
                </c:pt>
                <c:pt idx="3404">
                  <c:v>13.147</c:v>
                </c:pt>
                <c:pt idx="3405">
                  <c:v>13.151</c:v>
                </c:pt>
                <c:pt idx="3406">
                  <c:v>13.155</c:v>
                </c:pt>
                <c:pt idx="3407">
                  <c:v>13.159</c:v>
                </c:pt>
                <c:pt idx="3408">
                  <c:v>13.163</c:v>
                </c:pt>
                <c:pt idx="3409">
                  <c:v>13.167</c:v>
                </c:pt>
                <c:pt idx="3410">
                  <c:v>13.170</c:v>
                </c:pt>
                <c:pt idx="3411">
                  <c:v>13.174</c:v>
                </c:pt>
                <c:pt idx="3412">
                  <c:v>13.178</c:v>
                </c:pt>
                <c:pt idx="3413">
                  <c:v>13.182</c:v>
                </c:pt>
                <c:pt idx="3414">
                  <c:v>13.186</c:v>
                </c:pt>
                <c:pt idx="3415">
                  <c:v>13.190</c:v>
                </c:pt>
                <c:pt idx="3416">
                  <c:v>13.194</c:v>
                </c:pt>
                <c:pt idx="3417">
                  <c:v>13.197</c:v>
                </c:pt>
                <c:pt idx="3418">
                  <c:v>13.201</c:v>
                </c:pt>
                <c:pt idx="3419">
                  <c:v>13.205</c:v>
                </c:pt>
                <c:pt idx="3420">
                  <c:v>13.209</c:v>
                </c:pt>
                <c:pt idx="3421">
                  <c:v>13.213</c:v>
                </c:pt>
                <c:pt idx="3422">
                  <c:v>13.217</c:v>
                </c:pt>
                <c:pt idx="3423">
                  <c:v>13.221</c:v>
                </c:pt>
                <c:pt idx="3424">
                  <c:v>13.224</c:v>
                </c:pt>
                <c:pt idx="3425">
                  <c:v>13.228</c:v>
                </c:pt>
                <c:pt idx="3426">
                  <c:v>13.232</c:v>
                </c:pt>
                <c:pt idx="3427">
                  <c:v>13.236</c:v>
                </c:pt>
                <c:pt idx="3428">
                  <c:v>13.240</c:v>
                </c:pt>
                <c:pt idx="3429">
                  <c:v>13.244</c:v>
                </c:pt>
                <c:pt idx="3430">
                  <c:v>13.248</c:v>
                </c:pt>
                <c:pt idx="3431">
                  <c:v>13.252</c:v>
                </c:pt>
                <c:pt idx="3432">
                  <c:v>13.255</c:v>
                </c:pt>
                <c:pt idx="3433">
                  <c:v>13.259</c:v>
                </c:pt>
                <c:pt idx="3434">
                  <c:v>13.263</c:v>
                </c:pt>
                <c:pt idx="3435">
                  <c:v>13.267</c:v>
                </c:pt>
                <c:pt idx="3436">
                  <c:v>13.271</c:v>
                </c:pt>
                <c:pt idx="3437">
                  <c:v>13.275</c:v>
                </c:pt>
                <c:pt idx="3438">
                  <c:v>13.279</c:v>
                </c:pt>
                <c:pt idx="3439">
                  <c:v>13.282</c:v>
                </c:pt>
                <c:pt idx="3440">
                  <c:v>13.286</c:v>
                </c:pt>
                <c:pt idx="3441">
                  <c:v>13.290</c:v>
                </c:pt>
                <c:pt idx="3442">
                  <c:v>13.294</c:v>
                </c:pt>
                <c:pt idx="3443">
                  <c:v>13.298</c:v>
                </c:pt>
                <c:pt idx="3444">
                  <c:v>13.302</c:v>
                </c:pt>
                <c:pt idx="3445">
                  <c:v>13.306</c:v>
                </c:pt>
                <c:pt idx="3446">
                  <c:v>13.310</c:v>
                </c:pt>
                <c:pt idx="3447">
                  <c:v>13.313</c:v>
                </c:pt>
                <c:pt idx="3448">
                  <c:v>13.317</c:v>
                </c:pt>
                <c:pt idx="3449">
                  <c:v>13.321</c:v>
                </c:pt>
                <c:pt idx="3450">
                  <c:v>13.325</c:v>
                </c:pt>
                <c:pt idx="3451">
                  <c:v>13.329</c:v>
                </c:pt>
                <c:pt idx="3452">
                  <c:v>13.333</c:v>
                </c:pt>
                <c:pt idx="3453">
                  <c:v>13.337</c:v>
                </c:pt>
                <c:pt idx="3454">
                  <c:v>13.340</c:v>
                </c:pt>
                <c:pt idx="3455">
                  <c:v>13.344</c:v>
                </c:pt>
                <c:pt idx="3456">
                  <c:v>13.348</c:v>
                </c:pt>
                <c:pt idx="3457">
                  <c:v>13.352</c:v>
                </c:pt>
                <c:pt idx="3458">
                  <c:v>13.356</c:v>
                </c:pt>
                <c:pt idx="3459">
                  <c:v>13.360</c:v>
                </c:pt>
                <c:pt idx="3460">
                  <c:v>13.364</c:v>
                </c:pt>
                <c:pt idx="3461">
                  <c:v>13.368</c:v>
                </c:pt>
                <c:pt idx="3462">
                  <c:v>13.371</c:v>
                </c:pt>
                <c:pt idx="3463">
                  <c:v>13.375</c:v>
                </c:pt>
                <c:pt idx="3464">
                  <c:v>13.379</c:v>
                </c:pt>
                <c:pt idx="3465">
                  <c:v>13.383</c:v>
                </c:pt>
                <c:pt idx="3466">
                  <c:v>13.387</c:v>
                </c:pt>
                <c:pt idx="3467">
                  <c:v>13.391</c:v>
                </c:pt>
                <c:pt idx="3468">
                  <c:v>13.395</c:v>
                </c:pt>
                <c:pt idx="3469">
                  <c:v>13.398</c:v>
                </c:pt>
                <c:pt idx="3470">
                  <c:v>13.402</c:v>
                </c:pt>
                <c:pt idx="3471">
                  <c:v>13.406</c:v>
                </c:pt>
                <c:pt idx="3472">
                  <c:v>13.410</c:v>
                </c:pt>
                <c:pt idx="3473">
                  <c:v>13.414</c:v>
                </c:pt>
                <c:pt idx="3474">
                  <c:v>13.418</c:v>
                </c:pt>
                <c:pt idx="3475">
                  <c:v>13.422</c:v>
                </c:pt>
                <c:pt idx="3476">
                  <c:v>13.426</c:v>
                </c:pt>
                <c:pt idx="3477">
                  <c:v>13.429</c:v>
                </c:pt>
                <c:pt idx="3478">
                  <c:v>13.433</c:v>
                </c:pt>
                <c:pt idx="3479">
                  <c:v>13.437</c:v>
                </c:pt>
                <c:pt idx="3480">
                  <c:v>13.441</c:v>
                </c:pt>
                <c:pt idx="3481">
                  <c:v>13.445</c:v>
                </c:pt>
                <c:pt idx="3482">
                  <c:v>13.449</c:v>
                </c:pt>
                <c:pt idx="3483">
                  <c:v>13.453</c:v>
                </c:pt>
                <c:pt idx="3484">
                  <c:v>13.456</c:v>
                </c:pt>
                <c:pt idx="3485">
                  <c:v>13.460</c:v>
                </c:pt>
                <c:pt idx="3486">
                  <c:v>13.464</c:v>
                </c:pt>
                <c:pt idx="3487">
                  <c:v>13.468</c:v>
                </c:pt>
                <c:pt idx="3488">
                  <c:v>13.472</c:v>
                </c:pt>
                <c:pt idx="3489">
                  <c:v>13.476</c:v>
                </c:pt>
                <c:pt idx="3490">
                  <c:v>13.480</c:v>
                </c:pt>
                <c:pt idx="3491">
                  <c:v>13.484</c:v>
                </c:pt>
                <c:pt idx="3492">
                  <c:v>13.487</c:v>
                </c:pt>
                <c:pt idx="3493">
                  <c:v>13.491</c:v>
                </c:pt>
                <c:pt idx="3494">
                  <c:v>13.495</c:v>
                </c:pt>
                <c:pt idx="3495">
                  <c:v>13.499</c:v>
                </c:pt>
                <c:pt idx="3496">
                  <c:v>13.503</c:v>
                </c:pt>
                <c:pt idx="3497">
                  <c:v>13.507</c:v>
                </c:pt>
                <c:pt idx="3498">
                  <c:v>13.511</c:v>
                </c:pt>
                <c:pt idx="3499">
                  <c:v>13.514</c:v>
                </c:pt>
                <c:pt idx="3500">
                  <c:v>13.518</c:v>
                </c:pt>
                <c:pt idx="3501">
                  <c:v>13.522</c:v>
                </c:pt>
                <c:pt idx="3502">
                  <c:v>13.526</c:v>
                </c:pt>
                <c:pt idx="3503">
                  <c:v>13.530</c:v>
                </c:pt>
                <c:pt idx="3504">
                  <c:v>13.534</c:v>
                </c:pt>
                <c:pt idx="3505">
                  <c:v>13.538</c:v>
                </c:pt>
                <c:pt idx="3506">
                  <c:v>13.541</c:v>
                </c:pt>
                <c:pt idx="3507">
                  <c:v>13.545</c:v>
                </c:pt>
                <c:pt idx="3508">
                  <c:v>13.549</c:v>
                </c:pt>
                <c:pt idx="3509">
                  <c:v>13.553</c:v>
                </c:pt>
                <c:pt idx="3510">
                  <c:v>13.557</c:v>
                </c:pt>
                <c:pt idx="3511">
                  <c:v>13.561</c:v>
                </c:pt>
                <c:pt idx="3512">
                  <c:v>13.565</c:v>
                </c:pt>
                <c:pt idx="3513">
                  <c:v>13.569</c:v>
                </c:pt>
                <c:pt idx="3514">
                  <c:v>13.572</c:v>
                </c:pt>
                <c:pt idx="3515">
                  <c:v>13.576</c:v>
                </c:pt>
                <c:pt idx="3516">
                  <c:v>13.580</c:v>
                </c:pt>
                <c:pt idx="3517">
                  <c:v>13.584</c:v>
                </c:pt>
                <c:pt idx="3518">
                  <c:v>13.588</c:v>
                </c:pt>
                <c:pt idx="3519">
                  <c:v>13.592</c:v>
                </c:pt>
                <c:pt idx="3520">
                  <c:v>13.596</c:v>
                </c:pt>
                <c:pt idx="3521">
                  <c:v>13.599</c:v>
                </c:pt>
                <c:pt idx="3522">
                  <c:v>13.603</c:v>
                </c:pt>
                <c:pt idx="3523">
                  <c:v>13.607</c:v>
                </c:pt>
                <c:pt idx="3524">
                  <c:v>13.611</c:v>
                </c:pt>
                <c:pt idx="3525">
                  <c:v>13.615</c:v>
                </c:pt>
                <c:pt idx="3526">
                  <c:v>13.619</c:v>
                </c:pt>
                <c:pt idx="3527">
                  <c:v>13.623</c:v>
                </c:pt>
                <c:pt idx="3528">
                  <c:v>13.627</c:v>
                </c:pt>
                <c:pt idx="3529">
                  <c:v>13.630</c:v>
                </c:pt>
                <c:pt idx="3530">
                  <c:v>13.634</c:v>
                </c:pt>
                <c:pt idx="3531">
                  <c:v>13.638</c:v>
                </c:pt>
                <c:pt idx="3532">
                  <c:v>13.642</c:v>
                </c:pt>
                <c:pt idx="3533">
                  <c:v>13.646</c:v>
                </c:pt>
                <c:pt idx="3534">
                  <c:v>13.650</c:v>
                </c:pt>
                <c:pt idx="3535">
                  <c:v>13.654</c:v>
                </c:pt>
                <c:pt idx="3536">
                  <c:v>13.657</c:v>
                </c:pt>
                <c:pt idx="3537">
                  <c:v>13.661</c:v>
                </c:pt>
                <c:pt idx="3538">
                  <c:v>13.665</c:v>
                </c:pt>
                <c:pt idx="3539">
                  <c:v>13.669</c:v>
                </c:pt>
                <c:pt idx="3540">
                  <c:v>13.673</c:v>
                </c:pt>
                <c:pt idx="3541">
                  <c:v>13.677</c:v>
                </c:pt>
                <c:pt idx="3542">
                  <c:v>13.681</c:v>
                </c:pt>
                <c:pt idx="3543">
                  <c:v>13.685</c:v>
                </c:pt>
                <c:pt idx="3544">
                  <c:v>13.688</c:v>
                </c:pt>
                <c:pt idx="3545">
                  <c:v>13.692</c:v>
                </c:pt>
                <c:pt idx="3546">
                  <c:v>13.696</c:v>
                </c:pt>
                <c:pt idx="3547">
                  <c:v>13.700</c:v>
                </c:pt>
                <c:pt idx="3548">
                  <c:v>13.704</c:v>
                </c:pt>
                <c:pt idx="3549">
                  <c:v>13.708</c:v>
                </c:pt>
                <c:pt idx="3550">
                  <c:v>13.712</c:v>
                </c:pt>
                <c:pt idx="3551">
                  <c:v>13.715</c:v>
                </c:pt>
                <c:pt idx="3552">
                  <c:v>13.719</c:v>
                </c:pt>
                <c:pt idx="3553">
                  <c:v>13.723</c:v>
                </c:pt>
                <c:pt idx="3554">
                  <c:v>13.727</c:v>
                </c:pt>
                <c:pt idx="3555">
                  <c:v>13.731</c:v>
                </c:pt>
                <c:pt idx="3556">
                  <c:v>13.735</c:v>
                </c:pt>
                <c:pt idx="3557">
                  <c:v>13.739</c:v>
                </c:pt>
                <c:pt idx="3558">
                  <c:v>13.742</c:v>
                </c:pt>
                <c:pt idx="3559">
                  <c:v>13.746</c:v>
                </c:pt>
                <c:pt idx="3560">
                  <c:v>13.750</c:v>
                </c:pt>
                <c:pt idx="3561">
                  <c:v>13.754</c:v>
                </c:pt>
                <c:pt idx="3562">
                  <c:v>13.758</c:v>
                </c:pt>
                <c:pt idx="3563">
                  <c:v>13.762</c:v>
                </c:pt>
                <c:pt idx="3564">
                  <c:v>13.766</c:v>
                </c:pt>
                <c:pt idx="3565">
                  <c:v>13.770</c:v>
                </c:pt>
                <c:pt idx="3566">
                  <c:v>13.773</c:v>
                </c:pt>
                <c:pt idx="3567">
                  <c:v>13.777</c:v>
                </c:pt>
                <c:pt idx="3568">
                  <c:v>13.781</c:v>
                </c:pt>
                <c:pt idx="3569">
                  <c:v>13.785</c:v>
                </c:pt>
                <c:pt idx="3570">
                  <c:v>13.789</c:v>
                </c:pt>
                <c:pt idx="3571">
                  <c:v>13.793</c:v>
                </c:pt>
                <c:pt idx="3572">
                  <c:v>13.797</c:v>
                </c:pt>
                <c:pt idx="3573">
                  <c:v>13.800</c:v>
                </c:pt>
                <c:pt idx="3574">
                  <c:v>13.804</c:v>
                </c:pt>
                <c:pt idx="3575">
                  <c:v>13.808</c:v>
                </c:pt>
                <c:pt idx="3576">
                  <c:v>13.812</c:v>
                </c:pt>
                <c:pt idx="3577">
                  <c:v>13.816</c:v>
                </c:pt>
                <c:pt idx="3578">
                  <c:v>13.820</c:v>
                </c:pt>
                <c:pt idx="3579">
                  <c:v>13.824</c:v>
                </c:pt>
                <c:pt idx="3580">
                  <c:v>13.828</c:v>
                </c:pt>
                <c:pt idx="3581">
                  <c:v>13.831</c:v>
                </c:pt>
                <c:pt idx="3582">
                  <c:v>13.835</c:v>
                </c:pt>
                <c:pt idx="3583">
                  <c:v>13.839</c:v>
                </c:pt>
                <c:pt idx="3584">
                  <c:v>13.843</c:v>
                </c:pt>
                <c:pt idx="3585">
                  <c:v>13.847</c:v>
                </c:pt>
                <c:pt idx="3586">
                  <c:v>13.851</c:v>
                </c:pt>
                <c:pt idx="3587">
                  <c:v>13.855</c:v>
                </c:pt>
                <c:pt idx="3588">
                  <c:v>13.858</c:v>
                </c:pt>
                <c:pt idx="3589">
                  <c:v>13.862</c:v>
                </c:pt>
                <c:pt idx="3590">
                  <c:v>13.866</c:v>
                </c:pt>
                <c:pt idx="3591">
                  <c:v>13.870</c:v>
                </c:pt>
                <c:pt idx="3592">
                  <c:v>13.874</c:v>
                </c:pt>
                <c:pt idx="3593">
                  <c:v>13.878</c:v>
                </c:pt>
                <c:pt idx="3594">
                  <c:v>13.882</c:v>
                </c:pt>
                <c:pt idx="3595">
                  <c:v>13.886</c:v>
                </c:pt>
                <c:pt idx="3596">
                  <c:v>13.889</c:v>
                </c:pt>
                <c:pt idx="3597">
                  <c:v>13.893</c:v>
                </c:pt>
                <c:pt idx="3598">
                  <c:v>13.897</c:v>
                </c:pt>
                <c:pt idx="3599">
                  <c:v>13.901</c:v>
                </c:pt>
                <c:pt idx="3600">
                  <c:v>13.905</c:v>
                </c:pt>
                <c:pt idx="3601">
                  <c:v>13.909</c:v>
                </c:pt>
                <c:pt idx="3602">
                  <c:v>13.913</c:v>
                </c:pt>
                <c:pt idx="3603">
                  <c:v>13.916</c:v>
                </c:pt>
                <c:pt idx="3604">
                  <c:v>13.920</c:v>
                </c:pt>
                <c:pt idx="3605">
                  <c:v>13.924</c:v>
                </c:pt>
                <c:pt idx="3606">
                  <c:v>13.928</c:v>
                </c:pt>
                <c:pt idx="3607">
                  <c:v>13.932</c:v>
                </c:pt>
                <c:pt idx="3608">
                  <c:v>13.936</c:v>
                </c:pt>
                <c:pt idx="3609">
                  <c:v>13.940</c:v>
                </c:pt>
                <c:pt idx="3610">
                  <c:v>13.944</c:v>
                </c:pt>
                <c:pt idx="3611">
                  <c:v>13.947</c:v>
                </c:pt>
                <c:pt idx="3612">
                  <c:v>13.951</c:v>
                </c:pt>
                <c:pt idx="3613">
                  <c:v>13.955</c:v>
                </c:pt>
                <c:pt idx="3614">
                  <c:v>13.959</c:v>
                </c:pt>
                <c:pt idx="3615">
                  <c:v>13.963</c:v>
                </c:pt>
                <c:pt idx="3616">
                  <c:v>13.967</c:v>
                </c:pt>
                <c:pt idx="3617">
                  <c:v>13.971</c:v>
                </c:pt>
                <c:pt idx="3618">
                  <c:v>13.974</c:v>
                </c:pt>
                <c:pt idx="3619">
                  <c:v>13.978</c:v>
                </c:pt>
                <c:pt idx="3620">
                  <c:v>13.982</c:v>
                </c:pt>
                <c:pt idx="3621">
                  <c:v>13.986</c:v>
                </c:pt>
                <c:pt idx="3622">
                  <c:v>13.990</c:v>
                </c:pt>
                <c:pt idx="3623">
                  <c:v>13.994</c:v>
                </c:pt>
                <c:pt idx="3624">
                  <c:v>13.998</c:v>
                </c:pt>
                <c:pt idx="3625">
                  <c:v>14.001</c:v>
                </c:pt>
                <c:pt idx="3626">
                  <c:v>14.005</c:v>
                </c:pt>
                <c:pt idx="3627">
                  <c:v>14.009</c:v>
                </c:pt>
                <c:pt idx="3628">
                  <c:v>14.013</c:v>
                </c:pt>
                <c:pt idx="3629">
                  <c:v>14.017</c:v>
                </c:pt>
                <c:pt idx="3630">
                  <c:v>14.021</c:v>
                </c:pt>
                <c:pt idx="3631">
                  <c:v>14.025</c:v>
                </c:pt>
                <c:pt idx="3632">
                  <c:v>14.029</c:v>
                </c:pt>
                <c:pt idx="3633">
                  <c:v>14.032</c:v>
                </c:pt>
                <c:pt idx="3634">
                  <c:v>14.036</c:v>
                </c:pt>
                <c:pt idx="3635">
                  <c:v>14.040</c:v>
                </c:pt>
                <c:pt idx="3636">
                  <c:v>14.044</c:v>
                </c:pt>
                <c:pt idx="3637">
                  <c:v>14.048</c:v>
                </c:pt>
                <c:pt idx="3638">
                  <c:v>14.052</c:v>
                </c:pt>
                <c:pt idx="3639">
                  <c:v>14.056</c:v>
                </c:pt>
                <c:pt idx="3640">
                  <c:v>14.059</c:v>
                </c:pt>
                <c:pt idx="3641">
                  <c:v>14.063</c:v>
                </c:pt>
                <c:pt idx="3642">
                  <c:v>14.067</c:v>
                </c:pt>
                <c:pt idx="3643">
                  <c:v>14.071</c:v>
                </c:pt>
                <c:pt idx="3644">
                  <c:v>14.075</c:v>
                </c:pt>
                <c:pt idx="3645">
                  <c:v>14.079</c:v>
                </c:pt>
                <c:pt idx="3646">
                  <c:v>14.083</c:v>
                </c:pt>
                <c:pt idx="3647">
                  <c:v>14.087</c:v>
                </c:pt>
                <c:pt idx="3648">
                  <c:v>14.090</c:v>
                </c:pt>
                <c:pt idx="3649">
                  <c:v>14.094</c:v>
                </c:pt>
                <c:pt idx="3650">
                  <c:v>14.098</c:v>
                </c:pt>
                <c:pt idx="3651">
                  <c:v>14.102</c:v>
                </c:pt>
                <c:pt idx="3652">
                  <c:v>14.106</c:v>
                </c:pt>
                <c:pt idx="3653">
                  <c:v>14.110</c:v>
                </c:pt>
                <c:pt idx="3654">
                  <c:v>14.114</c:v>
                </c:pt>
                <c:pt idx="3655">
                  <c:v>14.117</c:v>
                </c:pt>
                <c:pt idx="3656">
                  <c:v>14.121</c:v>
                </c:pt>
                <c:pt idx="3657">
                  <c:v>14.125</c:v>
                </c:pt>
                <c:pt idx="3658">
                  <c:v>14.129</c:v>
                </c:pt>
                <c:pt idx="3659">
                  <c:v>14.133</c:v>
                </c:pt>
                <c:pt idx="3660">
                  <c:v>14.137</c:v>
                </c:pt>
                <c:pt idx="3661">
                  <c:v>14.141</c:v>
                </c:pt>
                <c:pt idx="3662">
                  <c:v>14.145</c:v>
                </c:pt>
                <c:pt idx="3663">
                  <c:v>14.148</c:v>
                </c:pt>
                <c:pt idx="3664">
                  <c:v>14.152</c:v>
                </c:pt>
                <c:pt idx="3665">
                  <c:v>14.156</c:v>
                </c:pt>
                <c:pt idx="3666">
                  <c:v>14.160</c:v>
                </c:pt>
                <c:pt idx="3667">
                  <c:v>14.164</c:v>
                </c:pt>
                <c:pt idx="3668">
                  <c:v>14.168</c:v>
                </c:pt>
                <c:pt idx="3669">
                  <c:v>14.172</c:v>
                </c:pt>
                <c:pt idx="3670">
                  <c:v>14.175</c:v>
                </c:pt>
                <c:pt idx="3671">
                  <c:v>14.179</c:v>
                </c:pt>
                <c:pt idx="3672">
                  <c:v>14.183</c:v>
                </c:pt>
                <c:pt idx="3673">
                  <c:v>14.187</c:v>
                </c:pt>
                <c:pt idx="3674">
                  <c:v>14.191</c:v>
                </c:pt>
                <c:pt idx="3675">
                  <c:v>14.195</c:v>
                </c:pt>
                <c:pt idx="3676">
                  <c:v>14.199</c:v>
                </c:pt>
                <c:pt idx="3677">
                  <c:v>14.203</c:v>
                </c:pt>
                <c:pt idx="3678">
                  <c:v>14.206</c:v>
                </c:pt>
                <c:pt idx="3679">
                  <c:v>14.210</c:v>
                </c:pt>
                <c:pt idx="3680">
                  <c:v>14.214</c:v>
                </c:pt>
                <c:pt idx="3681">
                  <c:v>14.218</c:v>
                </c:pt>
                <c:pt idx="3682">
                  <c:v>14.222</c:v>
                </c:pt>
                <c:pt idx="3683">
                  <c:v>14.226</c:v>
                </c:pt>
                <c:pt idx="3684">
                  <c:v>14.230</c:v>
                </c:pt>
                <c:pt idx="3685">
                  <c:v>14.233</c:v>
                </c:pt>
                <c:pt idx="3686">
                  <c:v>14.237</c:v>
                </c:pt>
                <c:pt idx="3687">
                  <c:v>14.241</c:v>
                </c:pt>
                <c:pt idx="3688">
                  <c:v>14.245</c:v>
                </c:pt>
                <c:pt idx="3689">
                  <c:v>14.249</c:v>
                </c:pt>
                <c:pt idx="3690">
                  <c:v>14.253</c:v>
                </c:pt>
                <c:pt idx="3691">
                  <c:v>14.257</c:v>
                </c:pt>
                <c:pt idx="3692">
                  <c:v>14.261</c:v>
                </c:pt>
                <c:pt idx="3693">
                  <c:v>14.264</c:v>
                </c:pt>
                <c:pt idx="3694">
                  <c:v>14.268</c:v>
                </c:pt>
                <c:pt idx="3695">
                  <c:v>14.272</c:v>
                </c:pt>
                <c:pt idx="3696">
                  <c:v>14.276</c:v>
                </c:pt>
                <c:pt idx="3697">
                  <c:v>14.280</c:v>
                </c:pt>
                <c:pt idx="3698">
                  <c:v>14.284</c:v>
                </c:pt>
                <c:pt idx="3699">
                  <c:v>14.288</c:v>
                </c:pt>
                <c:pt idx="3700">
                  <c:v>14.291</c:v>
                </c:pt>
                <c:pt idx="3701">
                  <c:v>14.295</c:v>
                </c:pt>
                <c:pt idx="3702">
                  <c:v>14.299</c:v>
                </c:pt>
                <c:pt idx="3703">
                  <c:v>14.303</c:v>
                </c:pt>
                <c:pt idx="3704">
                  <c:v>14.307</c:v>
                </c:pt>
                <c:pt idx="3705">
                  <c:v>14.311</c:v>
                </c:pt>
                <c:pt idx="3706">
                  <c:v>14.315</c:v>
                </c:pt>
                <c:pt idx="3707">
                  <c:v>14.318</c:v>
                </c:pt>
                <c:pt idx="3708">
                  <c:v>14.322</c:v>
                </c:pt>
                <c:pt idx="3709">
                  <c:v>14.326</c:v>
                </c:pt>
                <c:pt idx="3710">
                  <c:v>14.330</c:v>
                </c:pt>
                <c:pt idx="3711">
                  <c:v>14.334</c:v>
                </c:pt>
                <c:pt idx="3712">
                  <c:v>14.338</c:v>
                </c:pt>
                <c:pt idx="3713">
                  <c:v>14.342</c:v>
                </c:pt>
                <c:pt idx="3714">
                  <c:v>14.346</c:v>
                </c:pt>
                <c:pt idx="3715">
                  <c:v>14.349</c:v>
                </c:pt>
                <c:pt idx="3716">
                  <c:v>14.353</c:v>
                </c:pt>
                <c:pt idx="3717">
                  <c:v>14.357</c:v>
                </c:pt>
                <c:pt idx="3718">
                  <c:v>14.361</c:v>
                </c:pt>
                <c:pt idx="3719">
                  <c:v>14.365</c:v>
                </c:pt>
                <c:pt idx="3720">
                  <c:v>14.369</c:v>
                </c:pt>
                <c:pt idx="3721">
                  <c:v>14.373</c:v>
                </c:pt>
                <c:pt idx="3722">
                  <c:v>14.376</c:v>
                </c:pt>
                <c:pt idx="3723">
                  <c:v>14.380</c:v>
                </c:pt>
                <c:pt idx="3724">
                  <c:v>14.384</c:v>
                </c:pt>
                <c:pt idx="3725">
                  <c:v>14.388</c:v>
                </c:pt>
                <c:pt idx="3726">
                  <c:v>14.392</c:v>
                </c:pt>
                <c:pt idx="3727">
                  <c:v>14.396</c:v>
                </c:pt>
                <c:pt idx="3728">
                  <c:v>14.400</c:v>
                </c:pt>
                <c:pt idx="3729">
                  <c:v>14.404</c:v>
                </c:pt>
                <c:pt idx="3730">
                  <c:v>14.407</c:v>
                </c:pt>
                <c:pt idx="3731">
                  <c:v>14.411</c:v>
                </c:pt>
                <c:pt idx="3732">
                  <c:v>14.415</c:v>
                </c:pt>
                <c:pt idx="3733">
                  <c:v>14.419</c:v>
                </c:pt>
                <c:pt idx="3734">
                  <c:v>14.423</c:v>
                </c:pt>
                <c:pt idx="3735">
                  <c:v>14.427</c:v>
                </c:pt>
                <c:pt idx="3736">
                  <c:v>14.431</c:v>
                </c:pt>
                <c:pt idx="3737">
                  <c:v>14.434</c:v>
                </c:pt>
                <c:pt idx="3738">
                  <c:v>14.438</c:v>
                </c:pt>
                <c:pt idx="3739">
                  <c:v>14.442</c:v>
                </c:pt>
                <c:pt idx="3740">
                  <c:v>14.446</c:v>
                </c:pt>
                <c:pt idx="3741">
                  <c:v>14.450</c:v>
                </c:pt>
                <c:pt idx="3742">
                  <c:v>14.454</c:v>
                </c:pt>
                <c:pt idx="3743">
                  <c:v>14.458</c:v>
                </c:pt>
                <c:pt idx="3744">
                  <c:v>14.462</c:v>
                </c:pt>
                <c:pt idx="3745">
                  <c:v>14.465</c:v>
                </c:pt>
                <c:pt idx="3746">
                  <c:v>14.469</c:v>
                </c:pt>
                <c:pt idx="3747">
                  <c:v>14.473</c:v>
                </c:pt>
                <c:pt idx="3748">
                  <c:v>14.477</c:v>
                </c:pt>
                <c:pt idx="3749">
                  <c:v>14.481</c:v>
                </c:pt>
                <c:pt idx="3750">
                  <c:v>14.485</c:v>
                </c:pt>
                <c:pt idx="3751">
                  <c:v>14.489</c:v>
                </c:pt>
                <c:pt idx="3752">
                  <c:v>14.492</c:v>
                </c:pt>
                <c:pt idx="3753">
                  <c:v>14.496</c:v>
                </c:pt>
                <c:pt idx="3754">
                  <c:v>14.500</c:v>
                </c:pt>
                <c:pt idx="3755">
                  <c:v>14.504</c:v>
                </c:pt>
                <c:pt idx="3756">
                  <c:v>14.508</c:v>
                </c:pt>
                <c:pt idx="3757">
                  <c:v>14.512</c:v>
                </c:pt>
                <c:pt idx="3758">
                  <c:v>14.516</c:v>
                </c:pt>
                <c:pt idx="3759">
                  <c:v>14.520</c:v>
                </c:pt>
                <c:pt idx="3760">
                  <c:v>14.523</c:v>
                </c:pt>
                <c:pt idx="3761">
                  <c:v>14.527</c:v>
                </c:pt>
                <c:pt idx="3762">
                  <c:v>14.531</c:v>
                </c:pt>
                <c:pt idx="3763">
                  <c:v>14.535</c:v>
                </c:pt>
                <c:pt idx="3764">
                  <c:v>14.539</c:v>
                </c:pt>
                <c:pt idx="3765">
                  <c:v>14.543</c:v>
                </c:pt>
                <c:pt idx="3766">
                  <c:v>14.547</c:v>
                </c:pt>
                <c:pt idx="3767">
                  <c:v>14.550</c:v>
                </c:pt>
                <c:pt idx="3768">
                  <c:v>14.554</c:v>
                </c:pt>
                <c:pt idx="3769">
                  <c:v>14.558</c:v>
                </c:pt>
                <c:pt idx="3770">
                  <c:v>14.562</c:v>
                </c:pt>
                <c:pt idx="3771">
                  <c:v>14.566</c:v>
                </c:pt>
                <c:pt idx="3772">
                  <c:v>14.570</c:v>
                </c:pt>
                <c:pt idx="3773">
                  <c:v>14.574</c:v>
                </c:pt>
                <c:pt idx="3774">
                  <c:v>14.577</c:v>
                </c:pt>
                <c:pt idx="3775">
                  <c:v>14.581</c:v>
                </c:pt>
                <c:pt idx="3776">
                  <c:v>14.585</c:v>
                </c:pt>
                <c:pt idx="3777">
                  <c:v>14.589</c:v>
                </c:pt>
                <c:pt idx="3778">
                  <c:v>14.593</c:v>
                </c:pt>
                <c:pt idx="3779">
                  <c:v>14.597</c:v>
                </c:pt>
                <c:pt idx="3780">
                  <c:v>14.601</c:v>
                </c:pt>
                <c:pt idx="3781">
                  <c:v>14.605</c:v>
                </c:pt>
                <c:pt idx="3782">
                  <c:v>14.608</c:v>
                </c:pt>
                <c:pt idx="3783">
                  <c:v>14.612</c:v>
                </c:pt>
                <c:pt idx="3784">
                  <c:v>14.616</c:v>
                </c:pt>
                <c:pt idx="3785">
                  <c:v>14.620</c:v>
                </c:pt>
                <c:pt idx="3786">
                  <c:v>14.624</c:v>
                </c:pt>
                <c:pt idx="3787">
                  <c:v>14.628</c:v>
                </c:pt>
                <c:pt idx="3788">
                  <c:v>14.632</c:v>
                </c:pt>
                <c:pt idx="3789">
                  <c:v>14.636</c:v>
                </c:pt>
                <c:pt idx="3790">
                  <c:v>14.639</c:v>
                </c:pt>
                <c:pt idx="3791">
                  <c:v>14.643</c:v>
                </c:pt>
                <c:pt idx="3792">
                  <c:v>14.647</c:v>
                </c:pt>
                <c:pt idx="3793">
                  <c:v>14.651</c:v>
                </c:pt>
                <c:pt idx="3794">
                  <c:v>14.655</c:v>
                </c:pt>
                <c:pt idx="3795">
                  <c:v>14.659</c:v>
                </c:pt>
                <c:pt idx="3796">
                  <c:v>14.663</c:v>
                </c:pt>
                <c:pt idx="3797">
                  <c:v>14.666</c:v>
                </c:pt>
                <c:pt idx="3798">
                  <c:v>14.670</c:v>
                </c:pt>
                <c:pt idx="3799">
                  <c:v>14.674</c:v>
                </c:pt>
                <c:pt idx="3800">
                  <c:v>14.678</c:v>
                </c:pt>
                <c:pt idx="3801">
                  <c:v>14.682</c:v>
                </c:pt>
                <c:pt idx="3802">
                  <c:v>14.686</c:v>
                </c:pt>
                <c:pt idx="3803">
                  <c:v>14.690</c:v>
                </c:pt>
                <c:pt idx="3804">
                  <c:v>14.693</c:v>
                </c:pt>
                <c:pt idx="3805">
                  <c:v>14.697</c:v>
                </c:pt>
                <c:pt idx="3806">
                  <c:v>14.701</c:v>
                </c:pt>
                <c:pt idx="3807">
                  <c:v>14.705</c:v>
                </c:pt>
                <c:pt idx="3808">
                  <c:v>14.709</c:v>
                </c:pt>
                <c:pt idx="3809">
                  <c:v>14.713</c:v>
                </c:pt>
                <c:pt idx="3810">
                  <c:v>14.717</c:v>
                </c:pt>
                <c:pt idx="3811">
                  <c:v>14.721</c:v>
                </c:pt>
                <c:pt idx="3812">
                  <c:v>14.724</c:v>
                </c:pt>
                <c:pt idx="3813">
                  <c:v>14.728</c:v>
                </c:pt>
                <c:pt idx="3814">
                  <c:v>14.732</c:v>
                </c:pt>
                <c:pt idx="3815">
                  <c:v>14.736</c:v>
                </c:pt>
                <c:pt idx="3816">
                  <c:v>14.740</c:v>
                </c:pt>
                <c:pt idx="3817">
                  <c:v>14.744</c:v>
                </c:pt>
                <c:pt idx="3818">
                  <c:v>14.748</c:v>
                </c:pt>
                <c:pt idx="3819">
                  <c:v>14.751</c:v>
                </c:pt>
                <c:pt idx="3820">
                  <c:v>14.755</c:v>
                </c:pt>
                <c:pt idx="3821">
                  <c:v>14.759</c:v>
                </c:pt>
                <c:pt idx="3822">
                  <c:v>14.763</c:v>
                </c:pt>
                <c:pt idx="3823">
                  <c:v>14.767</c:v>
                </c:pt>
                <c:pt idx="3824">
                  <c:v>14.771</c:v>
                </c:pt>
                <c:pt idx="3825">
                  <c:v>14.775</c:v>
                </c:pt>
                <c:pt idx="3826">
                  <c:v>14.779</c:v>
                </c:pt>
                <c:pt idx="3827">
                  <c:v>14.782</c:v>
                </c:pt>
                <c:pt idx="3828">
                  <c:v>14.786</c:v>
                </c:pt>
                <c:pt idx="3829">
                  <c:v>14.790</c:v>
                </c:pt>
                <c:pt idx="3830">
                  <c:v>14.794</c:v>
                </c:pt>
                <c:pt idx="3831">
                  <c:v>14.798</c:v>
                </c:pt>
                <c:pt idx="3832">
                  <c:v>14.802</c:v>
                </c:pt>
                <c:pt idx="3833">
                  <c:v>14.806</c:v>
                </c:pt>
                <c:pt idx="3834">
                  <c:v>14.809</c:v>
                </c:pt>
                <c:pt idx="3835">
                  <c:v>14.813</c:v>
                </c:pt>
                <c:pt idx="3836">
                  <c:v>14.817</c:v>
                </c:pt>
                <c:pt idx="3837">
                  <c:v>14.821</c:v>
                </c:pt>
                <c:pt idx="3838">
                  <c:v>14.825</c:v>
                </c:pt>
                <c:pt idx="3839">
                  <c:v>14.829</c:v>
                </c:pt>
                <c:pt idx="3840">
                  <c:v>14.833</c:v>
                </c:pt>
                <c:pt idx="3841">
                  <c:v>14.836</c:v>
                </c:pt>
                <c:pt idx="3842">
                  <c:v>14.840</c:v>
                </c:pt>
                <c:pt idx="3843">
                  <c:v>14.844</c:v>
                </c:pt>
                <c:pt idx="3844">
                  <c:v>14.848</c:v>
                </c:pt>
                <c:pt idx="3845">
                  <c:v>14.852</c:v>
                </c:pt>
                <c:pt idx="3846">
                  <c:v>14.856</c:v>
                </c:pt>
                <c:pt idx="3847">
                  <c:v>14.860</c:v>
                </c:pt>
                <c:pt idx="3848">
                  <c:v>14.864</c:v>
                </c:pt>
                <c:pt idx="3849">
                  <c:v>14.867</c:v>
                </c:pt>
                <c:pt idx="3850">
                  <c:v>14.871</c:v>
                </c:pt>
                <c:pt idx="3851">
                  <c:v>14.875</c:v>
                </c:pt>
                <c:pt idx="3852">
                  <c:v>14.879</c:v>
                </c:pt>
                <c:pt idx="3853">
                  <c:v>14.883</c:v>
                </c:pt>
                <c:pt idx="3854">
                  <c:v>14.887</c:v>
                </c:pt>
                <c:pt idx="3855">
                  <c:v>14.891</c:v>
                </c:pt>
                <c:pt idx="3856">
                  <c:v>14.894</c:v>
                </c:pt>
                <c:pt idx="3857">
                  <c:v>14.898</c:v>
                </c:pt>
                <c:pt idx="3858">
                  <c:v>14.902</c:v>
                </c:pt>
                <c:pt idx="3859">
                  <c:v>14.906</c:v>
                </c:pt>
                <c:pt idx="3860">
                  <c:v>14.910</c:v>
                </c:pt>
                <c:pt idx="3861">
                  <c:v>14.914</c:v>
                </c:pt>
                <c:pt idx="3862">
                  <c:v>14.918</c:v>
                </c:pt>
                <c:pt idx="3863">
                  <c:v>14.922</c:v>
                </c:pt>
                <c:pt idx="3864">
                  <c:v>14.925</c:v>
                </c:pt>
                <c:pt idx="3865">
                  <c:v>14.929</c:v>
                </c:pt>
                <c:pt idx="3866">
                  <c:v>14.933</c:v>
                </c:pt>
                <c:pt idx="3867">
                  <c:v>14.937</c:v>
                </c:pt>
                <c:pt idx="3868">
                  <c:v>14.941</c:v>
                </c:pt>
                <c:pt idx="3869">
                  <c:v>14.945</c:v>
                </c:pt>
                <c:pt idx="3870">
                  <c:v>14.949</c:v>
                </c:pt>
                <c:pt idx="3871">
                  <c:v>14.952</c:v>
                </c:pt>
                <c:pt idx="3872">
                  <c:v>14.956</c:v>
                </c:pt>
                <c:pt idx="3873">
                  <c:v>14.960</c:v>
                </c:pt>
                <c:pt idx="3874">
                  <c:v>14.964</c:v>
                </c:pt>
                <c:pt idx="3875">
                  <c:v>14.968</c:v>
                </c:pt>
                <c:pt idx="3876">
                  <c:v>14.972</c:v>
                </c:pt>
                <c:pt idx="3877">
                  <c:v>14.976</c:v>
                </c:pt>
                <c:pt idx="3878">
                  <c:v>14.980</c:v>
                </c:pt>
                <c:pt idx="3879">
                  <c:v>14.983</c:v>
                </c:pt>
                <c:pt idx="3880">
                  <c:v>14.987</c:v>
                </c:pt>
                <c:pt idx="3881">
                  <c:v>14.991</c:v>
                </c:pt>
                <c:pt idx="3882">
                  <c:v>14.995</c:v>
                </c:pt>
                <c:pt idx="3883">
                  <c:v>14.999</c:v>
                </c:pt>
                <c:pt idx="3884">
                  <c:v>15.003</c:v>
                </c:pt>
                <c:pt idx="3885">
                  <c:v>15.007</c:v>
                </c:pt>
                <c:pt idx="3886">
                  <c:v>15.010</c:v>
                </c:pt>
                <c:pt idx="3887">
                  <c:v>15.014</c:v>
                </c:pt>
                <c:pt idx="3888">
                  <c:v>15.018</c:v>
                </c:pt>
                <c:pt idx="3889">
                  <c:v>15.022</c:v>
                </c:pt>
                <c:pt idx="3890">
                  <c:v>15.026</c:v>
                </c:pt>
                <c:pt idx="3891">
                  <c:v>15.030</c:v>
                </c:pt>
                <c:pt idx="3892">
                  <c:v>15.034</c:v>
                </c:pt>
                <c:pt idx="3893">
                  <c:v>15.038</c:v>
                </c:pt>
                <c:pt idx="3894">
                  <c:v>15.041</c:v>
                </c:pt>
                <c:pt idx="3895">
                  <c:v>15.045</c:v>
                </c:pt>
                <c:pt idx="3896">
                  <c:v>15.049</c:v>
                </c:pt>
                <c:pt idx="3897">
                  <c:v>15.053</c:v>
                </c:pt>
                <c:pt idx="3898">
                  <c:v>15.057</c:v>
                </c:pt>
                <c:pt idx="3899">
                  <c:v>15.061</c:v>
                </c:pt>
                <c:pt idx="3900">
                  <c:v>15.065</c:v>
                </c:pt>
                <c:pt idx="3901">
                  <c:v>15.068</c:v>
                </c:pt>
                <c:pt idx="3902">
                  <c:v>15.072</c:v>
                </c:pt>
                <c:pt idx="3903">
                  <c:v>15.076</c:v>
                </c:pt>
                <c:pt idx="3904">
                  <c:v>15.080</c:v>
                </c:pt>
                <c:pt idx="3905">
                  <c:v>15.084</c:v>
                </c:pt>
                <c:pt idx="3906">
                  <c:v>15.088</c:v>
                </c:pt>
                <c:pt idx="3907">
                  <c:v>15.092</c:v>
                </c:pt>
                <c:pt idx="3908">
                  <c:v>15.095</c:v>
                </c:pt>
                <c:pt idx="3909">
                  <c:v>15.099</c:v>
                </c:pt>
                <c:pt idx="3910">
                  <c:v>15.103</c:v>
                </c:pt>
                <c:pt idx="3911">
                  <c:v>15.107</c:v>
                </c:pt>
                <c:pt idx="3912">
                  <c:v>15.111</c:v>
                </c:pt>
                <c:pt idx="3913">
                  <c:v>15.115</c:v>
                </c:pt>
                <c:pt idx="3914">
                  <c:v>15.119</c:v>
                </c:pt>
                <c:pt idx="3915">
                  <c:v>15.123</c:v>
                </c:pt>
                <c:pt idx="3916">
                  <c:v>15.126</c:v>
                </c:pt>
                <c:pt idx="3917">
                  <c:v>15.130</c:v>
                </c:pt>
                <c:pt idx="3918">
                  <c:v>15.134</c:v>
                </c:pt>
                <c:pt idx="3919">
                  <c:v>15.138</c:v>
                </c:pt>
                <c:pt idx="3920">
                  <c:v>15.142</c:v>
                </c:pt>
                <c:pt idx="3921">
                  <c:v>15.146</c:v>
                </c:pt>
                <c:pt idx="3922">
                  <c:v>15.150</c:v>
                </c:pt>
                <c:pt idx="3923">
                  <c:v>15.153</c:v>
                </c:pt>
                <c:pt idx="3924">
                  <c:v>15.157</c:v>
                </c:pt>
                <c:pt idx="3925">
                  <c:v>15.161</c:v>
                </c:pt>
                <c:pt idx="3926">
                  <c:v>15.165</c:v>
                </c:pt>
                <c:pt idx="3927">
                  <c:v>15.169</c:v>
                </c:pt>
                <c:pt idx="3928">
                  <c:v>15.173</c:v>
                </c:pt>
                <c:pt idx="3929">
                  <c:v>15.177</c:v>
                </c:pt>
                <c:pt idx="3930">
                  <c:v>15.181</c:v>
                </c:pt>
                <c:pt idx="3931">
                  <c:v>15.184</c:v>
                </c:pt>
                <c:pt idx="3932">
                  <c:v>15.188</c:v>
                </c:pt>
                <c:pt idx="3933">
                  <c:v>15.192</c:v>
                </c:pt>
                <c:pt idx="3934">
                  <c:v>15.196</c:v>
                </c:pt>
                <c:pt idx="3935">
                  <c:v>15.200</c:v>
                </c:pt>
                <c:pt idx="3936">
                  <c:v>15.204</c:v>
                </c:pt>
                <c:pt idx="3937">
                  <c:v>15.208</c:v>
                </c:pt>
                <c:pt idx="3938">
                  <c:v>15.211</c:v>
                </c:pt>
                <c:pt idx="3939">
                  <c:v>15.215</c:v>
                </c:pt>
                <c:pt idx="3940">
                  <c:v>15.219</c:v>
                </c:pt>
                <c:pt idx="3941">
                  <c:v>15.223</c:v>
                </c:pt>
                <c:pt idx="3942">
                  <c:v>15.227</c:v>
                </c:pt>
                <c:pt idx="3943">
                  <c:v>15.231</c:v>
                </c:pt>
                <c:pt idx="3944">
                  <c:v>15.235</c:v>
                </c:pt>
                <c:pt idx="3945">
                  <c:v>15.239</c:v>
                </c:pt>
                <c:pt idx="3946">
                  <c:v>15.242</c:v>
                </c:pt>
                <c:pt idx="3947">
                  <c:v>15.246</c:v>
                </c:pt>
                <c:pt idx="3948">
                  <c:v>15.250</c:v>
                </c:pt>
                <c:pt idx="3949">
                  <c:v>15.254</c:v>
                </c:pt>
                <c:pt idx="3950">
                  <c:v>15.258</c:v>
                </c:pt>
                <c:pt idx="3951">
                  <c:v>15.262</c:v>
                </c:pt>
                <c:pt idx="3952">
                  <c:v>15.266</c:v>
                </c:pt>
                <c:pt idx="3953">
                  <c:v>15.269</c:v>
                </c:pt>
                <c:pt idx="3954">
                  <c:v>15.273</c:v>
                </c:pt>
                <c:pt idx="3955">
                  <c:v>15.277</c:v>
                </c:pt>
                <c:pt idx="3956">
                  <c:v>15.281</c:v>
                </c:pt>
                <c:pt idx="3957">
                  <c:v>15.285</c:v>
                </c:pt>
                <c:pt idx="3958">
                  <c:v>15.289</c:v>
                </c:pt>
                <c:pt idx="3959">
                  <c:v>15.293</c:v>
                </c:pt>
                <c:pt idx="3960">
                  <c:v>15.297</c:v>
                </c:pt>
                <c:pt idx="3961">
                  <c:v>15.300</c:v>
                </c:pt>
                <c:pt idx="3962">
                  <c:v>15.304</c:v>
                </c:pt>
                <c:pt idx="3963">
                  <c:v>15.308</c:v>
                </c:pt>
                <c:pt idx="3964">
                  <c:v>15.312</c:v>
                </c:pt>
                <c:pt idx="3965">
                  <c:v>15.316</c:v>
                </c:pt>
                <c:pt idx="3966">
                  <c:v>15.320</c:v>
                </c:pt>
                <c:pt idx="3967">
                  <c:v>15.324</c:v>
                </c:pt>
                <c:pt idx="3968">
                  <c:v>15.327</c:v>
                </c:pt>
                <c:pt idx="3969">
                  <c:v>15.331</c:v>
                </c:pt>
                <c:pt idx="3970">
                  <c:v>15.335</c:v>
                </c:pt>
                <c:pt idx="3971">
                  <c:v>15.339</c:v>
                </c:pt>
                <c:pt idx="3972">
                  <c:v>15.343</c:v>
                </c:pt>
                <c:pt idx="3973">
                  <c:v>15.347</c:v>
                </c:pt>
                <c:pt idx="3974">
                  <c:v>15.351</c:v>
                </c:pt>
                <c:pt idx="3975">
                  <c:v>15.355</c:v>
                </c:pt>
                <c:pt idx="3976">
                  <c:v>15.358</c:v>
                </c:pt>
                <c:pt idx="3977">
                  <c:v>15.362</c:v>
                </c:pt>
                <c:pt idx="3978">
                  <c:v>15.366</c:v>
                </c:pt>
                <c:pt idx="3979">
                  <c:v>15.370</c:v>
                </c:pt>
                <c:pt idx="3980">
                  <c:v>15.374</c:v>
                </c:pt>
                <c:pt idx="3981">
                  <c:v>15.378</c:v>
                </c:pt>
                <c:pt idx="3982">
                  <c:v>15.382</c:v>
                </c:pt>
                <c:pt idx="3983">
                  <c:v>15.385</c:v>
                </c:pt>
                <c:pt idx="3984">
                  <c:v>15.389</c:v>
                </c:pt>
                <c:pt idx="3985">
                  <c:v>15.393</c:v>
                </c:pt>
                <c:pt idx="3986">
                  <c:v>15.397</c:v>
                </c:pt>
                <c:pt idx="3987">
                  <c:v>15.401</c:v>
                </c:pt>
                <c:pt idx="3988">
                  <c:v>15.405</c:v>
                </c:pt>
                <c:pt idx="3989">
                  <c:v>15.409</c:v>
                </c:pt>
                <c:pt idx="3990">
                  <c:v>15.412</c:v>
                </c:pt>
                <c:pt idx="3991">
                  <c:v>15.416</c:v>
                </c:pt>
                <c:pt idx="3992">
                  <c:v>15.420</c:v>
                </c:pt>
                <c:pt idx="3993">
                  <c:v>15.424</c:v>
                </c:pt>
                <c:pt idx="3994">
                  <c:v>15.428</c:v>
                </c:pt>
                <c:pt idx="3995">
                  <c:v>15.432</c:v>
                </c:pt>
                <c:pt idx="3996">
                  <c:v>15.436</c:v>
                </c:pt>
                <c:pt idx="3997">
                  <c:v>15.440</c:v>
                </c:pt>
                <c:pt idx="3998">
                  <c:v>15.443</c:v>
                </c:pt>
                <c:pt idx="3999">
                  <c:v>15.447</c:v>
                </c:pt>
                <c:pt idx="4000">
                  <c:v>15.451</c:v>
                </c:pt>
                <c:pt idx="4001">
                  <c:v>15.455</c:v>
                </c:pt>
                <c:pt idx="4002">
                  <c:v>15.459</c:v>
                </c:pt>
                <c:pt idx="4003">
                  <c:v>15.463</c:v>
                </c:pt>
                <c:pt idx="4004">
                  <c:v>15.467</c:v>
                </c:pt>
                <c:pt idx="4005">
                  <c:v>15.470</c:v>
                </c:pt>
                <c:pt idx="4006">
                  <c:v>15.474</c:v>
                </c:pt>
                <c:pt idx="4007">
                  <c:v>15.478</c:v>
                </c:pt>
                <c:pt idx="4008">
                  <c:v>15.482</c:v>
                </c:pt>
                <c:pt idx="4009">
                  <c:v>15.486</c:v>
                </c:pt>
                <c:pt idx="4010">
                  <c:v>15.490</c:v>
                </c:pt>
                <c:pt idx="4011">
                  <c:v>15.494</c:v>
                </c:pt>
                <c:pt idx="4012">
                  <c:v>15.498</c:v>
                </c:pt>
                <c:pt idx="4013">
                  <c:v>15.501</c:v>
                </c:pt>
                <c:pt idx="4014">
                  <c:v>15.505</c:v>
                </c:pt>
                <c:pt idx="4015">
                  <c:v>15.509</c:v>
                </c:pt>
                <c:pt idx="4016">
                  <c:v>15.513</c:v>
                </c:pt>
                <c:pt idx="4017">
                  <c:v>15.517</c:v>
                </c:pt>
                <c:pt idx="4018">
                  <c:v>15.521</c:v>
                </c:pt>
                <c:pt idx="4019">
                  <c:v>15.525</c:v>
                </c:pt>
                <c:pt idx="4020">
                  <c:v>15.528</c:v>
                </c:pt>
                <c:pt idx="4021">
                  <c:v>15.532</c:v>
                </c:pt>
                <c:pt idx="4022">
                  <c:v>15.536</c:v>
                </c:pt>
                <c:pt idx="4023">
                  <c:v>15.540</c:v>
                </c:pt>
                <c:pt idx="4024">
                  <c:v>15.544</c:v>
                </c:pt>
                <c:pt idx="4025">
                  <c:v>15.548</c:v>
                </c:pt>
                <c:pt idx="4026">
                  <c:v>15.552</c:v>
                </c:pt>
                <c:pt idx="4027">
                  <c:v>15.556</c:v>
                </c:pt>
                <c:pt idx="4028">
                  <c:v>15.559</c:v>
                </c:pt>
                <c:pt idx="4029">
                  <c:v>15.563</c:v>
                </c:pt>
                <c:pt idx="4030">
                  <c:v>15.567</c:v>
                </c:pt>
                <c:pt idx="4031">
                  <c:v>15.571</c:v>
                </c:pt>
                <c:pt idx="4032">
                  <c:v>15.575</c:v>
                </c:pt>
                <c:pt idx="4033">
                  <c:v>15.579</c:v>
                </c:pt>
                <c:pt idx="4034">
                  <c:v>15.583</c:v>
                </c:pt>
                <c:pt idx="4035">
                  <c:v>15.586</c:v>
                </c:pt>
                <c:pt idx="4036">
                  <c:v>15.590</c:v>
                </c:pt>
                <c:pt idx="4037">
                  <c:v>15.594</c:v>
                </c:pt>
                <c:pt idx="4038">
                  <c:v>15.598</c:v>
                </c:pt>
                <c:pt idx="4039">
                  <c:v>15.602</c:v>
                </c:pt>
                <c:pt idx="4040">
                  <c:v>15.606</c:v>
                </c:pt>
                <c:pt idx="4041">
                  <c:v>15.610</c:v>
                </c:pt>
                <c:pt idx="4042">
                  <c:v>15.613</c:v>
                </c:pt>
                <c:pt idx="4043">
                  <c:v>15.617</c:v>
                </c:pt>
                <c:pt idx="4044">
                  <c:v>15.621</c:v>
                </c:pt>
                <c:pt idx="4045">
                  <c:v>15.625</c:v>
                </c:pt>
                <c:pt idx="4046">
                  <c:v>15.629</c:v>
                </c:pt>
                <c:pt idx="4047">
                  <c:v>15.633</c:v>
                </c:pt>
                <c:pt idx="4048">
                  <c:v>15.637</c:v>
                </c:pt>
                <c:pt idx="4049">
                  <c:v>15.641</c:v>
                </c:pt>
                <c:pt idx="4050">
                  <c:v>15.644</c:v>
                </c:pt>
                <c:pt idx="4051">
                  <c:v>15.648</c:v>
                </c:pt>
                <c:pt idx="4052">
                  <c:v>15.652</c:v>
                </c:pt>
                <c:pt idx="4053">
                  <c:v>15.656</c:v>
                </c:pt>
                <c:pt idx="4054">
                  <c:v>15.660</c:v>
                </c:pt>
                <c:pt idx="4055">
                  <c:v>15.664</c:v>
                </c:pt>
                <c:pt idx="4056">
                  <c:v>15.668</c:v>
                </c:pt>
                <c:pt idx="4057">
                  <c:v>15.671</c:v>
                </c:pt>
                <c:pt idx="4058">
                  <c:v>15.675</c:v>
                </c:pt>
                <c:pt idx="4059">
                  <c:v>15.679</c:v>
                </c:pt>
                <c:pt idx="4060">
                  <c:v>15.683</c:v>
                </c:pt>
                <c:pt idx="4061">
                  <c:v>15.687</c:v>
                </c:pt>
                <c:pt idx="4062">
                  <c:v>15.691</c:v>
                </c:pt>
                <c:pt idx="4063">
                  <c:v>15.695</c:v>
                </c:pt>
                <c:pt idx="4064">
                  <c:v>15.699</c:v>
                </c:pt>
                <c:pt idx="4065">
                  <c:v>15.702</c:v>
                </c:pt>
                <c:pt idx="4066">
                  <c:v>15.706</c:v>
                </c:pt>
                <c:pt idx="4067">
                  <c:v>15.710</c:v>
                </c:pt>
                <c:pt idx="4068">
                  <c:v>15.714</c:v>
                </c:pt>
                <c:pt idx="4069">
                  <c:v>15.718</c:v>
                </c:pt>
                <c:pt idx="4070">
                  <c:v>15.722</c:v>
                </c:pt>
                <c:pt idx="4071">
                  <c:v>15.726</c:v>
                </c:pt>
                <c:pt idx="4072">
                  <c:v>15.729</c:v>
                </c:pt>
                <c:pt idx="4073">
                  <c:v>15.733</c:v>
                </c:pt>
                <c:pt idx="4074">
                  <c:v>15.737</c:v>
                </c:pt>
                <c:pt idx="4075">
                  <c:v>15.741</c:v>
                </c:pt>
                <c:pt idx="4076">
                  <c:v>15.745</c:v>
                </c:pt>
                <c:pt idx="4077">
                  <c:v>15.749</c:v>
                </c:pt>
                <c:pt idx="4078">
                  <c:v>15.753</c:v>
                </c:pt>
                <c:pt idx="4079">
                  <c:v>15.757</c:v>
                </c:pt>
                <c:pt idx="4080">
                  <c:v>15.760</c:v>
                </c:pt>
                <c:pt idx="4081">
                  <c:v>15.764</c:v>
                </c:pt>
                <c:pt idx="4082">
                  <c:v>15.768</c:v>
                </c:pt>
                <c:pt idx="4083">
                  <c:v>15.772</c:v>
                </c:pt>
                <c:pt idx="4084">
                  <c:v>15.776</c:v>
                </c:pt>
                <c:pt idx="4085">
                  <c:v>15.780</c:v>
                </c:pt>
                <c:pt idx="4086">
                  <c:v>15.784</c:v>
                </c:pt>
                <c:pt idx="4087">
                  <c:v>15.787</c:v>
                </c:pt>
                <c:pt idx="4088">
                  <c:v>15.791</c:v>
                </c:pt>
                <c:pt idx="4089">
                  <c:v>15.795</c:v>
                </c:pt>
                <c:pt idx="4090">
                  <c:v>15.799</c:v>
                </c:pt>
                <c:pt idx="4091">
                  <c:v>15.803</c:v>
                </c:pt>
                <c:pt idx="4092">
                  <c:v>15.807</c:v>
                </c:pt>
                <c:pt idx="4093">
                  <c:v>15.811</c:v>
                </c:pt>
                <c:pt idx="4094">
                  <c:v>15.815</c:v>
                </c:pt>
                <c:pt idx="4095">
                  <c:v>15.818</c:v>
                </c:pt>
                <c:pt idx="4096">
                  <c:v>15.822</c:v>
                </c:pt>
                <c:pt idx="4097">
                  <c:v>15.826</c:v>
                </c:pt>
                <c:pt idx="4098">
                  <c:v>15.830</c:v>
                </c:pt>
                <c:pt idx="4099">
                  <c:v>15.834</c:v>
                </c:pt>
                <c:pt idx="4100">
                  <c:v>15.838</c:v>
                </c:pt>
                <c:pt idx="4101">
                  <c:v>15.842</c:v>
                </c:pt>
                <c:pt idx="4102">
                  <c:v>15.845</c:v>
                </c:pt>
                <c:pt idx="4103">
                  <c:v>15.849</c:v>
                </c:pt>
                <c:pt idx="4104">
                  <c:v>15.853</c:v>
                </c:pt>
                <c:pt idx="4105">
                  <c:v>15.857</c:v>
                </c:pt>
                <c:pt idx="4106">
                  <c:v>15.861</c:v>
                </c:pt>
                <c:pt idx="4107">
                  <c:v>15.865</c:v>
                </c:pt>
                <c:pt idx="4108">
                  <c:v>15.869</c:v>
                </c:pt>
                <c:pt idx="4109">
                  <c:v>15.872</c:v>
                </c:pt>
                <c:pt idx="4110">
                  <c:v>15.876</c:v>
                </c:pt>
                <c:pt idx="4111">
                  <c:v>15.880</c:v>
                </c:pt>
                <c:pt idx="4112">
                  <c:v>15.884</c:v>
                </c:pt>
                <c:pt idx="4113">
                  <c:v>15.888</c:v>
                </c:pt>
                <c:pt idx="4114">
                  <c:v>15.892</c:v>
                </c:pt>
                <c:pt idx="4115">
                  <c:v>15.896</c:v>
                </c:pt>
                <c:pt idx="4116">
                  <c:v>15.900</c:v>
                </c:pt>
                <c:pt idx="4117">
                  <c:v>15.903</c:v>
                </c:pt>
                <c:pt idx="4118">
                  <c:v>15.907</c:v>
                </c:pt>
                <c:pt idx="4119">
                  <c:v>15.911</c:v>
                </c:pt>
                <c:pt idx="4120">
                  <c:v>15.915</c:v>
                </c:pt>
                <c:pt idx="4121">
                  <c:v>15.919</c:v>
                </c:pt>
                <c:pt idx="4122">
                  <c:v>15.923</c:v>
                </c:pt>
                <c:pt idx="4123">
                  <c:v>15.927</c:v>
                </c:pt>
                <c:pt idx="4124">
                  <c:v>15.930</c:v>
                </c:pt>
                <c:pt idx="4125">
                  <c:v>15.934</c:v>
                </c:pt>
                <c:pt idx="4126">
                  <c:v>15.938</c:v>
                </c:pt>
                <c:pt idx="4127">
                  <c:v>15.942</c:v>
                </c:pt>
                <c:pt idx="4128">
                  <c:v>15.946</c:v>
                </c:pt>
                <c:pt idx="4129">
                  <c:v>15.950</c:v>
                </c:pt>
                <c:pt idx="4130">
                  <c:v>15.954</c:v>
                </c:pt>
                <c:pt idx="4131">
                  <c:v>15.958</c:v>
                </c:pt>
                <c:pt idx="4132">
                  <c:v>15.961</c:v>
                </c:pt>
                <c:pt idx="4133">
                  <c:v>15.965</c:v>
                </c:pt>
                <c:pt idx="4134">
                  <c:v>15.969</c:v>
                </c:pt>
                <c:pt idx="4135">
                  <c:v>15.973</c:v>
                </c:pt>
                <c:pt idx="4136">
                  <c:v>15.977</c:v>
                </c:pt>
                <c:pt idx="4137">
                  <c:v>15.981</c:v>
                </c:pt>
                <c:pt idx="4138">
                  <c:v>15.985</c:v>
                </c:pt>
                <c:pt idx="4139">
                  <c:v>15.988</c:v>
                </c:pt>
                <c:pt idx="4140">
                  <c:v>15.992</c:v>
                </c:pt>
                <c:pt idx="4141">
                  <c:v>15.996</c:v>
                </c:pt>
                <c:pt idx="4142">
                  <c:v>16.000</c:v>
                </c:pt>
                <c:pt idx="4143">
                  <c:v>16.004</c:v>
                </c:pt>
                <c:pt idx="4144">
                  <c:v>16.008</c:v>
                </c:pt>
                <c:pt idx="4145">
                  <c:v>16.012</c:v>
                </c:pt>
                <c:pt idx="4146">
                  <c:v>16.016</c:v>
                </c:pt>
                <c:pt idx="4147">
                  <c:v>16.019</c:v>
                </c:pt>
                <c:pt idx="4148">
                  <c:v>16.023</c:v>
                </c:pt>
                <c:pt idx="4149">
                  <c:v>16.027</c:v>
                </c:pt>
                <c:pt idx="4150">
                  <c:v>16.031</c:v>
                </c:pt>
                <c:pt idx="4151">
                  <c:v>16.035</c:v>
                </c:pt>
                <c:pt idx="4152">
                  <c:v>16.039</c:v>
                </c:pt>
                <c:pt idx="4153">
                  <c:v>16.043</c:v>
                </c:pt>
                <c:pt idx="4154">
                  <c:v>16.046</c:v>
                </c:pt>
                <c:pt idx="4155">
                  <c:v>16.050</c:v>
                </c:pt>
                <c:pt idx="4156">
                  <c:v>16.054</c:v>
                </c:pt>
                <c:pt idx="4157">
                  <c:v>16.058</c:v>
                </c:pt>
                <c:pt idx="4158">
                  <c:v>16.062</c:v>
                </c:pt>
                <c:pt idx="4159">
                  <c:v>16.066</c:v>
                </c:pt>
                <c:pt idx="4160">
                  <c:v>16.070</c:v>
                </c:pt>
                <c:pt idx="4161">
                  <c:v>16.073</c:v>
                </c:pt>
                <c:pt idx="4162">
                  <c:v>16.077</c:v>
                </c:pt>
                <c:pt idx="4163">
                  <c:v>16.081</c:v>
                </c:pt>
                <c:pt idx="4164">
                  <c:v>16.085</c:v>
                </c:pt>
                <c:pt idx="4165">
                  <c:v>16.089</c:v>
                </c:pt>
                <c:pt idx="4166">
                  <c:v>16.093</c:v>
                </c:pt>
                <c:pt idx="4167">
                  <c:v>16.097</c:v>
                </c:pt>
                <c:pt idx="4168">
                  <c:v>16.101</c:v>
                </c:pt>
                <c:pt idx="4169">
                  <c:v>16.104</c:v>
                </c:pt>
                <c:pt idx="4170">
                  <c:v>16.108</c:v>
                </c:pt>
                <c:pt idx="4171">
                  <c:v>16.112</c:v>
                </c:pt>
                <c:pt idx="4172">
                  <c:v>16.116</c:v>
                </c:pt>
                <c:pt idx="4173">
                  <c:v>16.120</c:v>
                </c:pt>
                <c:pt idx="4174">
                  <c:v>16.124</c:v>
                </c:pt>
                <c:pt idx="4175">
                  <c:v>16.128</c:v>
                </c:pt>
                <c:pt idx="4176">
                  <c:v>16.131</c:v>
                </c:pt>
                <c:pt idx="4177">
                  <c:v>16.135</c:v>
                </c:pt>
                <c:pt idx="4178">
                  <c:v>16.139</c:v>
                </c:pt>
                <c:pt idx="4179">
                  <c:v>16.143</c:v>
                </c:pt>
                <c:pt idx="4180">
                  <c:v>16.147</c:v>
                </c:pt>
                <c:pt idx="4181">
                  <c:v>16.151</c:v>
                </c:pt>
                <c:pt idx="4182">
                  <c:v>16.155</c:v>
                </c:pt>
                <c:pt idx="4183">
                  <c:v>16.159</c:v>
                </c:pt>
                <c:pt idx="4184">
                  <c:v>16.162</c:v>
                </c:pt>
                <c:pt idx="4185">
                  <c:v>16.166</c:v>
                </c:pt>
                <c:pt idx="4186">
                  <c:v>16.170</c:v>
                </c:pt>
                <c:pt idx="4187">
                  <c:v>16.174</c:v>
                </c:pt>
                <c:pt idx="4188">
                  <c:v>16.178</c:v>
                </c:pt>
                <c:pt idx="4189">
                  <c:v>16.182</c:v>
                </c:pt>
                <c:pt idx="4190">
                  <c:v>16.186</c:v>
                </c:pt>
                <c:pt idx="4191">
                  <c:v>16.189</c:v>
                </c:pt>
                <c:pt idx="4192">
                  <c:v>16.193</c:v>
                </c:pt>
                <c:pt idx="4193">
                  <c:v>16.197</c:v>
                </c:pt>
                <c:pt idx="4194">
                  <c:v>16.201</c:v>
                </c:pt>
                <c:pt idx="4195">
                  <c:v>16.205</c:v>
                </c:pt>
                <c:pt idx="4196">
                  <c:v>16.209</c:v>
                </c:pt>
                <c:pt idx="4197">
                  <c:v>16.213</c:v>
                </c:pt>
                <c:pt idx="4198">
                  <c:v>16.217</c:v>
                </c:pt>
                <c:pt idx="4199">
                  <c:v>16.220</c:v>
                </c:pt>
                <c:pt idx="4200">
                  <c:v>16.224</c:v>
                </c:pt>
                <c:pt idx="4201">
                  <c:v>16.228</c:v>
                </c:pt>
                <c:pt idx="4202">
                  <c:v>16.232</c:v>
                </c:pt>
                <c:pt idx="4203">
                  <c:v>16.236</c:v>
                </c:pt>
                <c:pt idx="4204">
                  <c:v>16.240</c:v>
                </c:pt>
                <c:pt idx="4205">
                  <c:v>16.244</c:v>
                </c:pt>
                <c:pt idx="4206">
                  <c:v>16.247</c:v>
                </c:pt>
                <c:pt idx="4207">
                  <c:v>16.251</c:v>
                </c:pt>
                <c:pt idx="4208">
                  <c:v>16.255</c:v>
                </c:pt>
                <c:pt idx="4209">
                  <c:v>16.259</c:v>
                </c:pt>
                <c:pt idx="4210">
                  <c:v>16.263</c:v>
                </c:pt>
                <c:pt idx="4211">
                  <c:v>16.267</c:v>
                </c:pt>
                <c:pt idx="4212">
                  <c:v>16.271</c:v>
                </c:pt>
                <c:pt idx="4213">
                  <c:v>16.275</c:v>
                </c:pt>
                <c:pt idx="4214">
                  <c:v>16.278</c:v>
                </c:pt>
                <c:pt idx="4215">
                  <c:v>16.282</c:v>
                </c:pt>
                <c:pt idx="4216">
                  <c:v>16.286</c:v>
                </c:pt>
                <c:pt idx="4217">
                  <c:v>16.290</c:v>
                </c:pt>
                <c:pt idx="4218">
                  <c:v>16.294</c:v>
                </c:pt>
                <c:pt idx="4219">
                  <c:v>16.298</c:v>
                </c:pt>
                <c:pt idx="4220">
                  <c:v>16.302</c:v>
                </c:pt>
                <c:pt idx="4221">
                  <c:v>16.305</c:v>
                </c:pt>
                <c:pt idx="4222">
                  <c:v>16.309</c:v>
                </c:pt>
                <c:pt idx="4223">
                  <c:v>16.313</c:v>
                </c:pt>
                <c:pt idx="4224">
                  <c:v>16.317</c:v>
                </c:pt>
                <c:pt idx="4225">
                  <c:v>16.321</c:v>
                </c:pt>
                <c:pt idx="4226">
                  <c:v>16.325</c:v>
                </c:pt>
                <c:pt idx="4227">
                  <c:v>16.329</c:v>
                </c:pt>
                <c:pt idx="4228">
                  <c:v>16.333</c:v>
                </c:pt>
                <c:pt idx="4229">
                  <c:v>16.336</c:v>
                </c:pt>
                <c:pt idx="4230">
                  <c:v>16.340</c:v>
                </c:pt>
                <c:pt idx="4231">
                  <c:v>16.344</c:v>
                </c:pt>
                <c:pt idx="4232">
                  <c:v>16.348</c:v>
                </c:pt>
                <c:pt idx="4233">
                  <c:v>16.352</c:v>
                </c:pt>
                <c:pt idx="4234">
                  <c:v>16.356</c:v>
                </c:pt>
                <c:pt idx="4235">
                  <c:v>16.360</c:v>
                </c:pt>
                <c:pt idx="4236">
                  <c:v>16.363</c:v>
                </c:pt>
                <c:pt idx="4237">
                  <c:v>16.367</c:v>
                </c:pt>
                <c:pt idx="4238">
                  <c:v>16.371</c:v>
                </c:pt>
                <c:pt idx="4239">
                  <c:v>16.375</c:v>
                </c:pt>
                <c:pt idx="4240">
                  <c:v>16.379</c:v>
                </c:pt>
                <c:pt idx="4241">
                  <c:v>16.383</c:v>
                </c:pt>
                <c:pt idx="4242">
                  <c:v>16.387</c:v>
                </c:pt>
                <c:pt idx="4243">
                  <c:v>16.391</c:v>
                </c:pt>
                <c:pt idx="4244">
                  <c:v>16.394</c:v>
                </c:pt>
                <c:pt idx="4245">
                  <c:v>16.398</c:v>
                </c:pt>
                <c:pt idx="4246">
                  <c:v>16.402</c:v>
                </c:pt>
                <c:pt idx="4247">
                  <c:v>16.406</c:v>
                </c:pt>
                <c:pt idx="4248">
                  <c:v>16.410</c:v>
                </c:pt>
                <c:pt idx="4249">
                  <c:v>16.414</c:v>
                </c:pt>
                <c:pt idx="4250">
                  <c:v>16.418</c:v>
                </c:pt>
                <c:pt idx="4251">
                  <c:v>16.421</c:v>
                </c:pt>
                <c:pt idx="4252">
                  <c:v>16.425</c:v>
                </c:pt>
                <c:pt idx="4253">
                  <c:v>16.429</c:v>
                </c:pt>
                <c:pt idx="4254">
                  <c:v>16.433</c:v>
                </c:pt>
                <c:pt idx="4255">
                  <c:v>16.437</c:v>
                </c:pt>
                <c:pt idx="4256">
                  <c:v>16.441</c:v>
                </c:pt>
                <c:pt idx="4257">
                  <c:v>16.445</c:v>
                </c:pt>
                <c:pt idx="4258">
                  <c:v>16.448</c:v>
                </c:pt>
                <c:pt idx="4259">
                  <c:v>16.452</c:v>
                </c:pt>
                <c:pt idx="4260">
                  <c:v>16.456</c:v>
                </c:pt>
                <c:pt idx="4261">
                  <c:v>16.460</c:v>
                </c:pt>
                <c:pt idx="4262">
                  <c:v>16.464</c:v>
                </c:pt>
                <c:pt idx="4263">
                  <c:v>16.468</c:v>
                </c:pt>
                <c:pt idx="4264">
                  <c:v>16.472</c:v>
                </c:pt>
                <c:pt idx="4265">
                  <c:v>16.476</c:v>
                </c:pt>
                <c:pt idx="4266">
                  <c:v>16.479</c:v>
                </c:pt>
                <c:pt idx="4267">
                  <c:v>16.483</c:v>
                </c:pt>
                <c:pt idx="4268">
                  <c:v>16.487</c:v>
                </c:pt>
                <c:pt idx="4269">
                  <c:v>16.491</c:v>
                </c:pt>
                <c:pt idx="4270">
                  <c:v>16.495</c:v>
                </c:pt>
                <c:pt idx="4271">
                  <c:v>16.499</c:v>
                </c:pt>
                <c:pt idx="4272">
                  <c:v>16.503</c:v>
                </c:pt>
                <c:pt idx="4273">
                  <c:v>16.506</c:v>
                </c:pt>
                <c:pt idx="4274">
                  <c:v>16.510</c:v>
                </c:pt>
                <c:pt idx="4275">
                  <c:v>16.514</c:v>
                </c:pt>
                <c:pt idx="4276">
                  <c:v>16.518</c:v>
                </c:pt>
                <c:pt idx="4277">
                  <c:v>16.522</c:v>
                </c:pt>
                <c:pt idx="4278">
                  <c:v>16.526</c:v>
                </c:pt>
                <c:pt idx="4279">
                  <c:v>16.530</c:v>
                </c:pt>
                <c:pt idx="4280">
                  <c:v>16.534</c:v>
                </c:pt>
                <c:pt idx="4281">
                  <c:v>16.537</c:v>
                </c:pt>
                <c:pt idx="4282">
                  <c:v>16.541</c:v>
                </c:pt>
                <c:pt idx="4283">
                  <c:v>16.545</c:v>
                </c:pt>
                <c:pt idx="4284">
                  <c:v>16.549</c:v>
                </c:pt>
                <c:pt idx="4285">
                  <c:v>16.553</c:v>
                </c:pt>
                <c:pt idx="4286">
                  <c:v>16.557</c:v>
                </c:pt>
                <c:pt idx="4287">
                  <c:v>16.561</c:v>
                </c:pt>
                <c:pt idx="4288">
                  <c:v>16.564</c:v>
                </c:pt>
                <c:pt idx="4289">
                  <c:v>16.568</c:v>
                </c:pt>
                <c:pt idx="4290">
                  <c:v>16.572</c:v>
                </c:pt>
                <c:pt idx="4291">
                  <c:v>16.576</c:v>
                </c:pt>
                <c:pt idx="4292">
                  <c:v>16.580</c:v>
                </c:pt>
                <c:pt idx="4293">
                  <c:v>16.584</c:v>
                </c:pt>
                <c:pt idx="4294">
                  <c:v>16.588</c:v>
                </c:pt>
                <c:pt idx="4295">
                  <c:v>16.591</c:v>
                </c:pt>
                <c:pt idx="4296">
                  <c:v>16.595</c:v>
                </c:pt>
                <c:pt idx="4297">
                  <c:v>16.599</c:v>
                </c:pt>
                <c:pt idx="4298">
                  <c:v>16.603</c:v>
                </c:pt>
                <c:pt idx="4299">
                  <c:v>16.607</c:v>
                </c:pt>
                <c:pt idx="4300">
                  <c:v>16.611</c:v>
                </c:pt>
                <c:pt idx="4301">
                  <c:v>16.615</c:v>
                </c:pt>
                <c:pt idx="4302">
                  <c:v>16.619</c:v>
                </c:pt>
                <c:pt idx="4303">
                  <c:v>16.622</c:v>
                </c:pt>
                <c:pt idx="4304">
                  <c:v>16.626</c:v>
                </c:pt>
                <c:pt idx="4305">
                  <c:v>16.630</c:v>
                </c:pt>
                <c:pt idx="4306">
                  <c:v>16.634</c:v>
                </c:pt>
                <c:pt idx="4307">
                  <c:v>16.638</c:v>
                </c:pt>
                <c:pt idx="4308">
                  <c:v>16.642</c:v>
                </c:pt>
                <c:pt idx="4309">
                  <c:v>16.646</c:v>
                </c:pt>
                <c:pt idx="4310">
                  <c:v>16.649</c:v>
                </c:pt>
                <c:pt idx="4311">
                  <c:v>16.653</c:v>
                </c:pt>
                <c:pt idx="4312">
                  <c:v>16.657</c:v>
                </c:pt>
                <c:pt idx="4313">
                  <c:v>16.661</c:v>
                </c:pt>
                <c:pt idx="4314">
                  <c:v>16.665</c:v>
                </c:pt>
                <c:pt idx="4315">
                  <c:v>16.669</c:v>
                </c:pt>
                <c:pt idx="4316">
                  <c:v>16.673</c:v>
                </c:pt>
                <c:pt idx="4317">
                  <c:v>16.677</c:v>
                </c:pt>
                <c:pt idx="4318">
                  <c:v>16.680</c:v>
                </c:pt>
                <c:pt idx="4319">
                  <c:v>16.684</c:v>
                </c:pt>
                <c:pt idx="4320">
                  <c:v>16.688</c:v>
                </c:pt>
                <c:pt idx="4321">
                  <c:v>16.692</c:v>
                </c:pt>
                <c:pt idx="4322">
                  <c:v>16.696</c:v>
                </c:pt>
                <c:pt idx="4323">
                  <c:v>16.700</c:v>
                </c:pt>
                <c:pt idx="4324">
                  <c:v>16.704</c:v>
                </c:pt>
                <c:pt idx="4325">
                  <c:v>16.707</c:v>
                </c:pt>
                <c:pt idx="4326">
                  <c:v>16.711</c:v>
                </c:pt>
                <c:pt idx="4327">
                  <c:v>16.715</c:v>
                </c:pt>
                <c:pt idx="4328">
                  <c:v>16.719</c:v>
                </c:pt>
                <c:pt idx="4329">
                  <c:v>16.723</c:v>
                </c:pt>
                <c:pt idx="4330">
                  <c:v>16.727</c:v>
                </c:pt>
                <c:pt idx="4331">
                  <c:v>16.731</c:v>
                </c:pt>
                <c:pt idx="4332">
                  <c:v>16.735</c:v>
                </c:pt>
                <c:pt idx="4333">
                  <c:v>16.738</c:v>
                </c:pt>
                <c:pt idx="4334">
                  <c:v>16.742</c:v>
                </c:pt>
                <c:pt idx="4335">
                  <c:v>16.746</c:v>
                </c:pt>
                <c:pt idx="4336">
                  <c:v>16.750</c:v>
                </c:pt>
                <c:pt idx="4337">
                  <c:v>16.754</c:v>
                </c:pt>
                <c:pt idx="4338">
                  <c:v>16.758</c:v>
                </c:pt>
                <c:pt idx="4339">
                  <c:v>16.762</c:v>
                </c:pt>
                <c:pt idx="4340">
                  <c:v>16.765</c:v>
                </c:pt>
                <c:pt idx="4341">
                  <c:v>16.769</c:v>
                </c:pt>
                <c:pt idx="4342">
                  <c:v>16.773</c:v>
                </c:pt>
                <c:pt idx="4343">
                  <c:v>16.777</c:v>
                </c:pt>
                <c:pt idx="4344">
                  <c:v>16.781</c:v>
                </c:pt>
                <c:pt idx="4345">
                  <c:v>16.785</c:v>
                </c:pt>
                <c:pt idx="4346">
                  <c:v>16.789</c:v>
                </c:pt>
                <c:pt idx="4347">
                  <c:v>16.793</c:v>
                </c:pt>
                <c:pt idx="4348">
                  <c:v>16.796</c:v>
                </c:pt>
                <c:pt idx="4349">
                  <c:v>16.800</c:v>
                </c:pt>
                <c:pt idx="4350">
                  <c:v>16.804</c:v>
                </c:pt>
                <c:pt idx="4351">
                  <c:v>16.808</c:v>
                </c:pt>
                <c:pt idx="4352">
                  <c:v>16.812</c:v>
                </c:pt>
                <c:pt idx="4353">
                  <c:v>16.816</c:v>
                </c:pt>
                <c:pt idx="4354">
                  <c:v>16.820</c:v>
                </c:pt>
                <c:pt idx="4355">
                  <c:v>16.823</c:v>
                </c:pt>
                <c:pt idx="4356">
                  <c:v>16.827</c:v>
                </c:pt>
                <c:pt idx="4357">
                  <c:v>16.831</c:v>
                </c:pt>
                <c:pt idx="4358">
                  <c:v>16.835</c:v>
                </c:pt>
                <c:pt idx="4359">
                  <c:v>16.839</c:v>
                </c:pt>
                <c:pt idx="4360">
                  <c:v>16.843</c:v>
                </c:pt>
                <c:pt idx="4361">
                  <c:v>16.847</c:v>
                </c:pt>
                <c:pt idx="4362">
                  <c:v>16.850</c:v>
                </c:pt>
                <c:pt idx="4363">
                  <c:v>16.854</c:v>
                </c:pt>
                <c:pt idx="4364">
                  <c:v>16.858</c:v>
                </c:pt>
                <c:pt idx="4365">
                  <c:v>16.862</c:v>
                </c:pt>
                <c:pt idx="4366">
                  <c:v>16.866</c:v>
                </c:pt>
                <c:pt idx="4367">
                  <c:v>16.870</c:v>
                </c:pt>
                <c:pt idx="4368">
                  <c:v>16.874</c:v>
                </c:pt>
                <c:pt idx="4369">
                  <c:v>16.878</c:v>
                </c:pt>
                <c:pt idx="4370">
                  <c:v>16.881</c:v>
                </c:pt>
                <c:pt idx="4371">
                  <c:v>16.885</c:v>
                </c:pt>
                <c:pt idx="4372">
                  <c:v>16.889</c:v>
                </c:pt>
                <c:pt idx="4373">
                  <c:v>16.893</c:v>
                </c:pt>
                <c:pt idx="4374">
                  <c:v>16.897</c:v>
                </c:pt>
                <c:pt idx="4375">
                  <c:v>16.901</c:v>
                </c:pt>
                <c:pt idx="4376">
                  <c:v>16.905</c:v>
                </c:pt>
                <c:pt idx="4377">
                  <c:v>16.908</c:v>
                </c:pt>
                <c:pt idx="4378">
                  <c:v>16.912</c:v>
                </c:pt>
                <c:pt idx="4379">
                  <c:v>16.916</c:v>
                </c:pt>
                <c:pt idx="4380">
                  <c:v>16.920</c:v>
                </c:pt>
                <c:pt idx="4381">
                  <c:v>16.924</c:v>
                </c:pt>
                <c:pt idx="4382">
                  <c:v>16.928</c:v>
                </c:pt>
                <c:pt idx="4383">
                  <c:v>16.932</c:v>
                </c:pt>
                <c:pt idx="4384">
                  <c:v>16.936</c:v>
                </c:pt>
                <c:pt idx="4385">
                  <c:v>16.939</c:v>
                </c:pt>
                <c:pt idx="4386">
                  <c:v>16.943</c:v>
                </c:pt>
                <c:pt idx="4387">
                  <c:v>16.947</c:v>
                </c:pt>
                <c:pt idx="4388">
                  <c:v>16.951</c:v>
                </c:pt>
                <c:pt idx="4389">
                  <c:v>16.955</c:v>
                </c:pt>
                <c:pt idx="4390">
                  <c:v>16.959</c:v>
                </c:pt>
                <c:pt idx="4391">
                  <c:v>16.963</c:v>
                </c:pt>
                <c:pt idx="4392">
                  <c:v>16.966</c:v>
                </c:pt>
                <c:pt idx="4393">
                  <c:v>16.970</c:v>
                </c:pt>
                <c:pt idx="4394">
                  <c:v>16.974</c:v>
                </c:pt>
                <c:pt idx="4395">
                  <c:v>16.978</c:v>
                </c:pt>
                <c:pt idx="4396">
                  <c:v>16.982</c:v>
                </c:pt>
                <c:pt idx="4397">
                  <c:v>16.986</c:v>
                </c:pt>
                <c:pt idx="4398">
                  <c:v>16.990</c:v>
                </c:pt>
                <c:pt idx="4399">
                  <c:v>16.994</c:v>
                </c:pt>
                <c:pt idx="4400">
                  <c:v>16.997</c:v>
                </c:pt>
                <c:pt idx="4401">
                  <c:v>17.001</c:v>
                </c:pt>
                <c:pt idx="4402">
                  <c:v>17.005</c:v>
                </c:pt>
                <c:pt idx="4403">
                  <c:v>17.009</c:v>
                </c:pt>
                <c:pt idx="4404">
                  <c:v>17.013</c:v>
                </c:pt>
                <c:pt idx="4405">
                  <c:v>17.017</c:v>
                </c:pt>
                <c:pt idx="4406">
                  <c:v>17.021</c:v>
                </c:pt>
                <c:pt idx="4407">
                  <c:v>17.024</c:v>
                </c:pt>
                <c:pt idx="4408">
                  <c:v>17.028</c:v>
                </c:pt>
                <c:pt idx="4409">
                  <c:v>17.032</c:v>
                </c:pt>
                <c:pt idx="4410">
                  <c:v>17.036</c:v>
                </c:pt>
                <c:pt idx="4411">
                  <c:v>17.040</c:v>
                </c:pt>
                <c:pt idx="4412">
                  <c:v>17.044</c:v>
                </c:pt>
                <c:pt idx="4413">
                  <c:v>17.048</c:v>
                </c:pt>
                <c:pt idx="4414">
                  <c:v>17.052</c:v>
                </c:pt>
                <c:pt idx="4415">
                  <c:v>17.055</c:v>
                </c:pt>
                <c:pt idx="4416">
                  <c:v>17.059</c:v>
                </c:pt>
                <c:pt idx="4417">
                  <c:v>17.063</c:v>
                </c:pt>
                <c:pt idx="4418">
                  <c:v>17.067</c:v>
                </c:pt>
                <c:pt idx="4419">
                  <c:v>17.071</c:v>
                </c:pt>
                <c:pt idx="4420">
                  <c:v>17.075</c:v>
                </c:pt>
                <c:pt idx="4421">
                  <c:v>17.079</c:v>
                </c:pt>
                <c:pt idx="4422">
                  <c:v>17.082</c:v>
                </c:pt>
                <c:pt idx="4423">
                  <c:v>17.086</c:v>
                </c:pt>
                <c:pt idx="4424">
                  <c:v>17.090</c:v>
                </c:pt>
                <c:pt idx="4425">
                  <c:v>17.094</c:v>
                </c:pt>
                <c:pt idx="4426">
                  <c:v>17.098</c:v>
                </c:pt>
                <c:pt idx="4427">
                  <c:v>17.102</c:v>
                </c:pt>
                <c:pt idx="4428">
                  <c:v>17.106</c:v>
                </c:pt>
                <c:pt idx="4429">
                  <c:v>17.110</c:v>
                </c:pt>
                <c:pt idx="4430">
                  <c:v>17.113</c:v>
                </c:pt>
                <c:pt idx="4431">
                  <c:v>17.117</c:v>
                </c:pt>
                <c:pt idx="4432">
                  <c:v>17.121</c:v>
                </c:pt>
                <c:pt idx="4433">
                  <c:v>17.125</c:v>
                </c:pt>
                <c:pt idx="4434">
                  <c:v>17.129</c:v>
                </c:pt>
                <c:pt idx="4435">
                  <c:v>17.133</c:v>
                </c:pt>
                <c:pt idx="4436">
                  <c:v>17.137</c:v>
                </c:pt>
                <c:pt idx="4437">
                  <c:v>17.140</c:v>
                </c:pt>
                <c:pt idx="4438">
                  <c:v>17.144</c:v>
                </c:pt>
                <c:pt idx="4439">
                  <c:v>17.148</c:v>
                </c:pt>
                <c:pt idx="4440">
                  <c:v>17.152</c:v>
                </c:pt>
                <c:pt idx="4441">
                  <c:v>17.156</c:v>
                </c:pt>
                <c:pt idx="4442">
                  <c:v>17.160</c:v>
                </c:pt>
                <c:pt idx="4443">
                  <c:v>17.164</c:v>
                </c:pt>
                <c:pt idx="4444">
                  <c:v>17.167</c:v>
                </c:pt>
                <c:pt idx="4445">
                  <c:v>17.171</c:v>
                </c:pt>
                <c:pt idx="4446">
                  <c:v>17.175</c:v>
                </c:pt>
                <c:pt idx="4447">
                  <c:v>17.179</c:v>
                </c:pt>
                <c:pt idx="4448">
                  <c:v>17.183</c:v>
                </c:pt>
                <c:pt idx="4449">
                  <c:v>17.187</c:v>
                </c:pt>
                <c:pt idx="4450">
                  <c:v>17.191</c:v>
                </c:pt>
                <c:pt idx="4451">
                  <c:v>17.195</c:v>
                </c:pt>
                <c:pt idx="4452">
                  <c:v>17.198</c:v>
                </c:pt>
                <c:pt idx="4453">
                  <c:v>17.202</c:v>
                </c:pt>
                <c:pt idx="4454">
                  <c:v>17.206</c:v>
                </c:pt>
                <c:pt idx="4455">
                  <c:v>17.210</c:v>
                </c:pt>
                <c:pt idx="4456">
                  <c:v>17.214</c:v>
                </c:pt>
                <c:pt idx="4457">
                  <c:v>17.218</c:v>
                </c:pt>
                <c:pt idx="4458">
                  <c:v>17.222</c:v>
                </c:pt>
                <c:pt idx="4459">
                  <c:v>17.225</c:v>
                </c:pt>
                <c:pt idx="4460">
                  <c:v>17.229</c:v>
                </c:pt>
                <c:pt idx="4461">
                  <c:v>17.233</c:v>
                </c:pt>
                <c:pt idx="4462">
                  <c:v>17.237</c:v>
                </c:pt>
                <c:pt idx="4463">
                  <c:v>17.241</c:v>
                </c:pt>
                <c:pt idx="4464">
                  <c:v>17.245</c:v>
                </c:pt>
                <c:pt idx="4465">
                  <c:v>17.249</c:v>
                </c:pt>
                <c:pt idx="4466">
                  <c:v>17.253</c:v>
                </c:pt>
                <c:pt idx="4467">
                  <c:v>17.256</c:v>
                </c:pt>
                <c:pt idx="4468">
                  <c:v>17.260</c:v>
                </c:pt>
                <c:pt idx="4469">
                  <c:v>17.264</c:v>
                </c:pt>
                <c:pt idx="4470">
                  <c:v>17.268</c:v>
                </c:pt>
                <c:pt idx="4471">
                  <c:v>17.272</c:v>
                </c:pt>
                <c:pt idx="4472">
                  <c:v>17.276</c:v>
                </c:pt>
                <c:pt idx="4473">
                  <c:v>17.280</c:v>
                </c:pt>
                <c:pt idx="4474">
                  <c:v>17.283</c:v>
                </c:pt>
                <c:pt idx="4475">
                  <c:v>17.287</c:v>
                </c:pt>
                <c:pt idx="4476">
                  <c:v>17.291</c:v>
                </c:pt>
                <c:pt idx="4477">
                  <c:v>17.295</c:v>
                </c:pt>
                <c:pt idx="4478">
                  <c:v>17.299</c:v>
                </c:pt>
                <c:pt idx="4479">
                  <c:v>17.303</c:v>
                </c:pt>
                <c:pt idx="4480">
                  <c:v>17.307</c:v>
                </c:pt>
                <c:pt idx="4481">
                  <c:v>17.311</c:v>
                </c:pt>
                <c:pt idx="4482">
                  <c:v>17.314</c:v>
                </c:pt>
                <c:pt idx="4483">
                  <c:v>17.318</c:v>
                </c:pt>
                <c:pt idx="4484">
                  <c:v>17.322</c:v>
                </c:pt>
                <c:pt idx="4485">
                  <c:v>17.326</c:v>
                </c:pt>
                <c:pt idx="4486">
                  <c:v>17.330</c:v>
                </c:pt>
                <c:pt idx="4487">
                  <c:v>17.334</c:v>
                </c:pt>
                <c:pt idx="4488">
                  <c:v>17.338</c:v>
                </c:pt>
                <c:pt idx="4489">
                  <c:v>17.341</c:v>
                </c:pt>
                <c:pt idx="4490">
                  <c:v>17.345</c:v>
                </c:pt>
                <c:pt idx="4491">
                  <c:v>17.349</c:v>
                </c:pt>
                <c:pt idx="4492">
                  <c:v>17.353</c:v>
                </c:pt>
                <c:pt idx="4493">
                  <c:v>17.357</c:v>
                </c:pt>
                <c:pt idx="4494">
                  <c:v>17.361</c:v>
                </c:pt>
                <c:pt idx="4495">
                  <c:v>17.365</c:v>
                </c:pt>
                <c:pt idx="4496">
                  <c:v>17.368</c:v>
                </c:pt>
                <c:pt idx="4497">
                  <c:v>17.372</c:v>
                </c:pt>
                <c:pt idx="4498">
                  <c:v>17.376</c:v>
                </c:pt>
                <c:pt idx="4499">
                  <c:v>17.380</c:v>
                </c:pt>
                <c:pt idx="4500">
                  <c:v>17.384</c:v>
                </c:pt>
                <c:pt idx="4501">
                  <c:v>17.388</c:v>
                </c:pt>
                <c:pt idx="4502">
                  <c:v>17.392</c:v>
                </c:pt>
                <c:pt idx="4503">
                  <c:v>17.396</c:v>
                </c:pt>
                <c:pt idx="4504">
                  <c:v>17.399</c:v>
                </c:pt>
                <c:pt idx="4505">
                  <c:v>17.403</c:v>
                </c:pt>
                <c:pt idx="4506">
                  <c:v>17.407</c:v>
                </c:pt>
                <c:pt idx="4507">
                  <c:v>17.411</c:v>
                </c:pt>
                <c:pt idx="4508">
                  <c:v>17.415</c:v>
                </c:pt>
                <c:pt idx="4509">
                  <c:v>17.419</c:v>
                </c:pt>
                <c:pt idx="4510">
                  <c:v>17.423</c:v>
                </c:pt>
                <c:pt idx="4511">
                  <c:v>17.426</c:v>
                </c:pt>
                <c:pt idx="4512">
                  <c:v>17.430</c:v>
                </c:pt>
                <c:pt idx="4513">
                  <c:v>17.434</c:v>
                </c:pt>
                <c:pt idx="4514">
                  <c:v>17.438</c:v>
                </c:pt>
                <c:pt idx="4515">
                  <c:v>17.442</c:v>
                </c:pt>
                <c:pt idx="4516">
                  <c:v>17.446</c:v>
                </c:pt>
                <c:pt idx="4517">
                  <c:v>17.450</c:v>
                </c:pt>
                <c:pt idx="4518">
                  <c:v>17.454</c:v>
                </c:pt>
                <c:pt idx="4519">
                  <c:v>17.457</c:v>
                </c:pt>
                <c:pt idx="4520">
                  <c:v>17.461</c:v>
                </c:pt>
                <c:pt idx="4521">
                  <c:v>17.465</c:v>
                </c:pt>
                <c:pt idx="4522">
                  <c:v>17.469</c:v>
                </c:pt>
                <c:pt idx="4523">
                  <c:v>17.473</c:v>
                </c:pt>
                <c:pt idx="4524">
                  <c:v>17.477</c:v>
                </c:pt>
                <c:pt idx="4525">
                  <c:v>17.481</c:v>
                </c:pt>
                <c:pt idx="4526">
                  <c:v>17.484</c:v>
                </c:pt>
                <c:pt idx="4527">
                  <c:v>17.488</c:v>
                </c:pt>
                <c:pt idx="4528">
                  <c:v>17.492</c:v>
                </c:pt>
                <c:pt idx="4529">
                  <c:v>17.496</c:v>
                </c:pt>
                <c:pt idx="4530">
                  <c:v>17.500</c:v>
                </c:pt>
                <c:pt idx="4531">
                  <c:v>17.504</c:v>
                </c:pt>
                <c:pt idx="4532">
                  <c:v>17.508</c:v>
                </c:pt>
                <c:pt idx="4533">
                  <c:v>17.512</c:v>
                </c:pt>
                <c:pt idx="4534">
                  <c:v>17.515</c:v>
                </c:pt>
                <c:pt idx="4535">
                  <c:v>17.519</c:v>
                </c:pt>
                <c:pt idx="4536">
                  <c:v>17.523</c:v>
                </c:pt>
                <c:pt idx="4537">
                  <c:v>17.527</c:v>
                </c:pt>
                <c:pt idx="4538">
                  <c:v>17.531</c:v>
                </c:pt>
                <c:pt idx="4539">
                  <c:v>17.535</c:v>
                </c:pt>
                <c:pt idx="4540">
                  <c:v>17.539</c:v>
                </c:pt>
                <c:pt idx="4541">
                  <c:v>17.542</c:v>
                </c:pt>
                <c:pt idx="4542">
                  <c:v>17.546</c:v>
                </c:pt>
                <c:pt idx="4543">
                  <c:v>17.550</c:v>
                </c:pt>
                <c:pt idx="4544">
                  <c:v>17.554</c:v>
                </c:pt>
                <c:pt idx="4545">
                  <c:v>17.558</c:v>
                </c:pt>
                <c:pt idx="4546">
                  <c:v>17.562</c:v>
                </c:pt>
                <c:pt idx="4547">
                  <c:v>17.566</c:v>
                </c:pt>
                <c:pt idx="4548">
                  <c:v>17.569</c:v>
                </c:pt>
                <c:pt idx="4549">
                  <c:v>17.573</c:v>
                </c:pt>
                <c:pt idx="4550">
                  <c:v>17.577</c:v>
                </c:pt>
                <c:pt idx="4551">
                  <c:v>17.581</c:v>
                </c:pt>
                <c:pt idx="4552">
                  <c:v>17.585</c:v>
                </c:pt>
                <c:pt idx="4553">
                  <c:v>17.589</c:v>
                </c:pt>
                <c:pt idx="4554">
                  <c:v>17.593</c:v>
                </c:pt>
                <c:pt idx="4555">
                  <c:v>17.597</c:v>
                </c:pt>
                <c:pt idx="4556">
                  <c:v>17.600</c:v>
                </c:pt>
                <c:pt idx="4557">
                  <c:v>17.604</c:v>
                </c:pt>
                <c:pt idx="4558">
                  <c:v>17.608</c:v>
                </c:pt>
                <c:pt idx="4559">
                  <c:v>17.612</c:v>
                </c:pt>
                <c:pt idx="4560">
                  <c:v>17.616</c:v>
                </c:pt>
                <c:pt idx="4561">
                  <c:v>17.620</c:v>
                </c:pt>
                <c:pt idx="4562">
                  <c:v>17.624</c:v>
                </c:pt>
                <c:pt idx="4563">
                  <c:v>17.627</c:v>
                </c:pt>
                <c:pt idx="4564">
                  <c:v>17.631</c:v>
                </c:pt>
                <c:pt idx="4565">
                  <c:v>17.635</c:v>
                </c:pt>
                <c:pt idx="4566">
                  <c:v>17.639</c:v>
                </c:pt>
                <c:pt idx="4567">
                  <c:v>17.643</c:v>
                </c:pt>
                <c:pt idx="4568">
                  <c:v>17.647</c:v>
                </c:pt>
                <c:pt idx="4569">
                  <c:v>17.651</c:v>
                </c:pt>
                <c:pt idx="4570">
                  <c:v>17.655</c:v>
                </c:pt>
                <c:pt idx="4571">
                  <c:v>17.658</c:v>
                </c:pt>
                <c:pt idx="4572">
                  <c:v>17.662</c:v>
                </c:pt>
                <c:pt idx="4573">
                  <c:v>17.666</c:v>
                </c:pt>
                <c:pt idx="4574">
                  <c:v>17.670</c:v>
                </c:pt>
                <c:pt idx="4575">
                  <c:v>17.674</c:v>
                </c:pt>
                <c:pt idx="4576">
                  <c:v>17.678</c:v>
                </c:pt>
                <c:pt idx="4577">
                  <c:v>17.682</c:v>
                </c:pt>
                <c:pt idx="4578">
                  <c:v>17.685</c:v>
                </c:pt>
                <c:pt idx="4579">
                  <c:v>17.689</c:v>
                </c:pt>
                <c:pt idx="4580">
                  <c:v>17.693</c:v>
                </c:pt>
                <c:pt idx="4581">
                  <c:v>17.697</c:v>
                </c:pt>
                <c:pt idx="4582">
                  <c:v>17.701</c:v>
                </c:pt>
                <c:pt idx="4583">
                  <c:v>17.705</c:v>
                </c:pt>
                <c:pt idx="4584">
                  <c:v>17.709</c:v>
                </c:pt>
                <c:pt idx="4585">
                  <c:v>17.713</c:v>
                </c:pt>
                <c:pt idx="4586">
                  <c:v>17.716</c:v>
                </c:pt>
                <c:pt idx="4587">
                  <c:v>17.720</c:v>
                </c:pt>
                <c:pt idx="4588">
                  <c:v>17.724</c:v>
                </c:pt>
                <c:pt idx="4589">
                  <c:v>17.728</c:v>
                </c:pt>
                <c:pt idx="4590">
                  <c:v>17.732</c:v>
                </c:pt>
                <c:pt idx="4591">
                  <c:v>17.736</c:v>
                </c:pt>
                <c:pt idx="4592">
                  <c:v>17.740</c:v>
                </c:pt>
                <c:pt idx="4593">
                  <c:v>17.743</c:v>
                </c:pt>
                <c:pt idx="4594">
                  <c:v>17.747</c:v>
                </c:pt>
                <c:pt idx="4595">
                  <c:v>17.751</c:v>
                </c:pt>
                <c:pt idx="4596">
                  <c:v>17.755</c:v>
                </c:pt>
                <c:pt idx="4597">
                  <c:v>17.759</c:v>
                </c:pt>
                <c:pt idx="4598">
                  <c:v>17.763</c:v>
                </c:pt>
                <c:pt idx="4599">
                  <c:v>17.767</c:v>
                </c:pt>
                <c:pt idx="4600">
                  <c:v>17.771</c:v>
                </c:pt>
                <c:pt idx="4601">
                  <c:v>17.774</c:v>
                </c:pt>
                <c:pt idx="4602">
                  <c:v>17.778</c:v>
                </c:pt>
                <c:pt idx="4603">
                  <c:v>17.782</c:v>
                </c:pt>
                <c:pt idx="4604">
                  <c:v>17.786</c:v>
                </c:pt>
                <c:pt idx="4605">
                  <c:v>17.790</c:v>
                </c:pt>
                <c:pt idx="4606">
                  <c:v>17.794</c:v>
                </c:pt>
                <c:pt idx="4607">
                  <c:v>17.798</c:v>
                </c:pt>
                <c:pt idx="4608">
                  <c:v>17.801</c:v>
                </c:pt>
                <c:pt idx="4609">
                  <c:v>17.805</c:v>
                </c:pt>
                <c:pt idx="4610">
                  <c:v>17.809</c:v>
                </c:pt>
                <c:pt idx="4611">
                  <c:v>17.813</c:v>
                </c:pt>
                <c:pt idx="4612">
                  <c:v>17.817</c:v>
                </c:pt>
                <c:pt idx="4613">
                  <c:v>17.821</c:v>
                </c:pt>
                <c:pt idx="4614">
                  <c:v>17.825</c:v>
                </c:pt>
                <c:pt idx="4615">
                  <c:v>17.829</c:v>
                </c:pt>
                <c:pt idx="4616">
                  <c:v>17.832</c:v>
                </c:pt>
                <c:pt idx="4617">
                  <c:v>17.836</c:v>
                </c:pt>
                <c:pt idx="4618">
                  <c:v>17.840</c:v>
                </c:pt>
                <c:pt idx="4619">
                  <c:v>17.844</c:v>
                </c:pt>
                <c:pt idx="4620">
                  <c:v>17.848</c:v>
                </c:pt>
                <c:pt idx="4621">
                  <c:v>17.852</c:v>
                </c:pt>
                <c:pt idx="4622">
                  <c:v>17.856</c:v>
                </c:pt>
                <c:pt idx="4623">
                  <c:v>17.859</c:v>
                </c:pt>
                <c:pt idx="4624">
                  <c:v>17.863</c:v>
                </c:pt>
                <c:pt idx="4625">
                  <c:v>17.867</c:v>
                </c:pt>
                <c:pt idx="4626">
                  <c:v>17.871</c:v>
                </c:pt>
                <c:pt idx="4627">
                  <c:v>17.875</c:v>
                </c:pt>
                <c:pt idx="4628">
                  <c:v>17.879</c:v>
                </c:pt>
                <c:pt idx="4629">
                  <c:v>17.883</c:v>
                </c:pt>
                <c:pt idx="4630">
                  <c:v>17.887</c:v>
                </c:pt>
                <c:pt idx="4631">
                  <c:v>17.890</c:v>
                </c:pt>
                <c:pt idx="4632">
                  <c:v>17.894</c:v>
                </c:pt>
                <c:pt idx="4633">
                  <c:v>17.898</c:v>
                </c:pt>
                <c:pt idx="4634">
                  <c:v>17.902</c:v>
                </c:pt>
                <c:pt idx="4635">
                  <c:v>17.906</c:v>
                </c:pt>
                <c:pt idx="4636">
                  <c:v>17.910</c:v>
                </c:pt>
                <c:pt idx="4637">
                  <c:v>17.914</c:v>
                </c:pt>
                <c:pt idx="4638">
                  <c:v>17.917</c:v>
                </c:pt>
                <c:pt idx="4639">
                  <c:v>17.921</c:v>
                </c:pt>
                <c:pt idx="4640">
                  <c:v>17.925</c:v>
                </c:pt>
                <c:pt idx="4641">
                  <c:v>17.929</c:v>
                </c:pt>
                <c:pt idx="4642">
                  <c:v>17.933</c:v>
                </c:pt>
                <c:pt idx="4643">
                  <c:v>17.937</c:v>
                </c:pt>
                <c:pt idx="4644">
                  <c:v>17.941</c:v>
                </c:pt>
                <c:pt idx="4645">
                  <c:v>17.944</c:v>
                </c:pt>
                <c:pt idx="4646">
                  <c:v>17.948</c:v>
                </c:pt>
                <c:pt idx="4647">
                  <c:v>17.952</c:v>
                </c:pt>
                <c:pt idx="4648">
                  <c:v>17.956</c:v>
                </c:pt>
                <c:pt idx="4649">
                  <c:v>17.960</c:v>
                </c:pt>
                <c:pt idx="4650">
                  <c:v>17.964</c:v>
                </c:pt>
                <c:pt idx="4651">
                  <c:v>17.968</c:v>
                </c:pt>
                <c:pt idx="4652">
                  <c:v>17.972</c:v>
                </c:pt>
                <c:pt idx="4653">
                  <c:v>17.975</c:v>
                </c:pt>
                <c:pt idx="4654">
                  <c:v>17.979</c:v>
                </c:pt>
                <c:pt idx="4655">
                  <c:v>17.983</c:v>
                </c:pt>
                <c:pt idx="4656">
                  <c:v>17.987</c:v>
                </c:pt>
                <c:pt idx="4657">
                  <c:v>17.991</c:v>
                </c:pt>
                <c:pt idx="4658">
                  <c:v>17.995</c:v>
                </c:pt>
                <c:pt idx="4659">
                  <c:v>17.999</c:v>
                </c:pt>
                <c:pt idx="4660">
                  <c:v>18.002</c:v>
                </c:pt>
                <c:pt idx="4661">
                  <c:v>18.006</c:v>
                </c:pt>
                <c:pt idx="4662">
                  <c:v>18.010</c:v>
                </c:pt>
                <c:pt idx="4663">
                  <c:v>18.014</c:v>
                </c:pt>
                <c:pt idx="4664">
                  <c:v>18.018</c:v>
                </c:pt>
                <c:pt idx="4665">
                  <c:v>18.022</c:v>
                </c:pt>
                <c:pt idx="4666">
                  <c:v>18.026</c:v>
                </c:pt>
                <c:pt idx="4667">
                  <c:v>18.030</c:v>
                </c:pt>
                <c:pt idx="4668">
                  <c:v>18.033</c:v>
                </c:pt>
                <c:pt idx="4669">
                  <c:v>18.037</c:v>
                </c:pt>
                <c:pt idx="4670">
                  <c:v>18.041</c:v>
                </c:pt>
                <c:pt idx="4671">
                  <c:v>18.045</c:v>
                </c:pt>
                <c:pt idx="4672">
                  <c:v>18.049</c:v>
                </c:pt>
                <c:pt idx="4673">
                  <c:v>18.053</c:v>
                </c:pt>
                <c:pt idx="4674">
                  <c:v>18.057</c:v>
                </c:pt>
                <c:pt idx="4675">
                  <c:v>18.060</c:v>
                </c:pt>
                <c:pt idx="4676">
                  <c:v>18.064</c:v>
                </c:pt>
                <c:pt idx="4677">
                  <c:v>18.068</c:v>
                </c:pt>
                <c:pt idx="4678">
                  <c:v>18.072</c:v>
                </c:pt>
                <c:pt idx="4679">
                  <c:v>18.076</c:v>
                </c:pt>
                <c:pt idx="4680">
                  <c:v>18.080</c:v>
                </c:pt>
                <c:pt idx="4681">
                  <c:v>18.084</c:v>
                </c:pt>
                <c:pt idx="4682">
                  <c:v>18.088</c:v>
                </c:pt>
                <c:pt idx="4683">
                  <c:v>18.091</c:v>
                </c:pt>
                <c:pt idx="4684">
                  <c:v>18.095</c:v>
                </c:pt>
                <c:pt idx="4685">
                  <c:v>18.099</c:v>
                </c:pt>
                <c:pt idx="4686">
                  <c:v>18.103</c:v>
                </c:pt>
                <c:pt idx="4687">
                  <c:v>18.107</c:v>
                </c:pt>
                <c:pt idx="4688">
                  <c:v>18.111</c:v>
                </c:pt>
                <c:pt idx="4689">
                  <c:v>18.115</c:v>
                </c:pt>
                <c:pt idx="4690">
                  <c:v>18.118</c:v>
                </c:pt>
                <c:pt idx="4691">
                  <c:v>18.122</c:v>
                </c:pt>
                <c:pt idx="4692">
                  <c:v>18.126</c:v>
                </c:pt>
                <c:pt idx="4693">
                  <c:v>18.130</c:v>
                </c:pt>
                <c:pt idx="4694">
                  <c:v>18.134</c:v>
                </c:pt>
                <c:pt idx="4695">
                  <c:v>18.138</c:v>
                </c:pt>
                <c:pt idx="4696">
                  <c:v>18.142</c:v>
                </c:pt>
                <c:pt idx="4697">
                  <c:v>18.146</c:v>
                </c:pt>
                <c:pt idx="4698">
                  <c:v>18.149</c:v>
                </c:pt>
                <c:pt idx="4699">
                  <c:v>18.153</c:v>
                </c:pt>
                <c:pt idx="4700">
                  <c:v>18.157</c:v>
                </c:pt>
                <c:pt idx="4701">
                  <c:v>18.161</c:v>
                </c:pt>
                <c:pt idx="4702">
                  <c:v>18.165</c:v>
                </c:pt>
                <c:pt idx="4703">
                  <c:v>18.169</c:v>
                </c:pt>
                <c:pt idx="4704">
                  <c:v>18.173</c:v>
                </c:pt>
                <c:pt idx="4705">
                  <c:v>18.176</c:v>
                </c:pt>
                <c:pt idx="4706">
                  <c:v>18.180</c:v>
                </c:pt>
                <c:pt idx="4707">
                  <c:v>18.184</c:v>
                </c:pt>
                <c:pt idx="4708">
                  <c:v>18.188</c:v>
                </c:pt>
                <c:pt idx="4709">
                  <c:v>18.192</c:v>
                </c:pt>
                <c:pt idx="4710">
                  <c:v>18.196</c:v>
                </c:pt>
                <c:pt idx="4711">
                  <c:v>18.200</c:v>
                </c:pt>
                <c:pt idx="4712">
                  <c:v>18.203</c:v>
                </c:pt>
                <c:pt idx="4713">
                  <c:v>18.207</c:v>
                </c:pt>
                <c:pt idx="4714">
                  <c:v>18.211</c:v>
                </c:pt>
                <c:pt idx="4715">
                  <c:v>18.215</c:v>
                </c:pt>
                <c:pt idx="4716">
                  <c:v>18.219</c:v>
                </c:pt>
                <c:pt idx="4717">
                  <c:v>18.223</c:v>
                </c:pt>
                <c:pt idx="4718">
                  <c:v>18.227</c:v>
                </c:pt>
                <c:pt idx="4719">
                  <c:v>18.231</c:v>
                </c:pt>
                <c:pt idx="4720">
                  <c:v>18.234</c:v>
                </c:pt>
                <c:pt idx="4721">
                  <c:v>18.238</c:v>
                </c:pt>
                <c:pt idx="4722">
                  <c:v>18.242</c:v>
                </c:pt>
                <c:pt idx="4723">
                  <c:v>18.246</c:v>
                </c:pt>
                <c:pt idx="4724">
                  <c:v>18.250</c:v>
                </c:pt>
                <c:pt idx="4725">
                  <c:v>18.254</c:v>
                </c:pt>
                <c:pt idx="4726">
                  <c:v>18.258</c:v>
                </c:pt>
                <c:pt idx="4727">
                  <c:v>18.261</c:v>
                </c:pt>
                <c:pt idx="4728">
                  <c:v>18.265</c:v>
                </c:pt>
                <c:pt idx="4729">
                  <c:v>18.269</c:v>
                </c:pt>
                <c:pt idx="4730">
                  <c:v>18.273</c:v>
                </c:pt>
                <c:pt idx="4731">
                  <c:v>18.277</c:v>
                </c:pt>
                <c:pt idx="4732">
                  <c:v>18.281</c:v>
                </c:pt>
                <c:pt idx="4733">
                  <c:v>18.285</c:v>
                </c:pt>
                <c:pt idx="4734">
                  <c:v>18.289</c:v>
                </c:pt>
                <c:pt idx="4735">
                  <c:v>18.292</c:v>
                </c:pt>
                <c:pt idx="4736">
                  <c:v>18.296</c:v>
                </c:pt>
                <c:pt idx="4737">
                  <c:v>18.300</c:v>
                </c:pt>
                <c:pt idx="4738">
                  <c:v>18.304</c:v>
                </c:pt>
                <c:pt idx="4739">
                  <c:v>18.308</c:v>
                </c:pt>
                <c:pt idx="4740">
                  <c:v>18.312</c:v>
                </c:pt>
                <c:pt idx="4741">
                  <c:v>18.316</c:v>
                </c:pt>
                <c:pt idx="4742">
                  <c:v>18.319</c:v>
                </c:pt>
                <c:pt idx="4743">
                  <c:v>18.323</c:v>
                </c:pt>
                <c:pt idx="4744">
                  <c:v>18.327</c:v>
                </c:pt>
                <c:pt idx="4745">
                  <c:v>18.331</c:v>
                </c:pt>
                <c:pt idx="4746">
                  <c:v>18.335</c:v>
                </c:pt>
                <c:pt idx="4747">
                  <c:v>18.339</c:v>
                </c:pt>
                <c:pt idx="4748">
                  <c:v>18.343</c:v>
                </c:pt>
                <c:pt idx="4749">
                  <c:v>18.346</c:v>
                </c:pt>
                <c:pt idx="4750">
                  <c:v>18.350</c:v>
                </c:pt>
                <c:pt idx="4751">
                  <c:v>18.354</c:v>
                </c:pt>
                <c:pt idx="4752">
                  <c:v>18.358</c:v>
                </c:pt>
                <c:pt idx="4753">
                  <c:v>18.362</c:v>
                </c:pt>
                <c:pt idx="4754">
                  <c:v>18.366</c:v>
                </c:pt>
                <c:pt idx="4755">
                  <c:v>18.370</c:v>
                </c:pt>
                <c:pt idx="4756">
                  <c:v>18.374</c:v>
                </c:pt>
                <c:pt idx="4757">
                  <c:v>18.377</c:v>
                </c:pt>
                <c:pt idx="4758">
                  <c:v>18.381</c:v>
                </c:pt>
                <c:pt idx="4759">
                  <c:v>18.385</c:v>
                </c:pt>
                <c:pt idx="4760">
                  <c:v>18.389</c:v>
                </c:pt>
                <c:pt idx="4761">
                  <c:v>18.393</c:v>
                </c:pt>
                <c:pt idx="4762">
                  <c:v>18.397</c:v>
                </c:pt>
                <c:pt idx="4763">
                  <c:v>18.401</c:v>
                </c:pt>
                <c:pt idx="4764">
                  <c:v>18.404</c:v>
                </c:pt>
                <c:pt idx="4765">
                  <c:v>18.408</c:v>
                </c:pt>
                <c:pt idx="4766">
                  <c:v>18.412</c:v>
                </c:pt>
                <c:pt idx="4767">
                  <c:v>18.416</c:v>
                </c:pt>
                <c:pt idx="4768">
                  <c:v>18.420</c:v>
                </c:pt>
                <c:pt idx="4769">
                  <c:v>18.424</c:v>
                </c:pt>
                <c:pt idx="4770">
                  <c:v>18.428</c:v>
                </c:pt>
                <c:pt idx="4771">
                  <c:v>18.432</c:v>
                </c:pt>
                <c:pt idx="4772">
                  <c:v>18.435</c:v>
                </c:pt>
                <c:pt idx="4773">
                  <c:v>18.439</c:v>
                </c:pt>
                <c:pt idx="4774">
                  <c:v>18.443</c:v>
                </c:pt>
                <c:pt idx="4775">
                  <c:v>18.447</c:v>
                </c:pt>
                <c:pt idx="4776">
                  <c:v>18.451</c:v>
                </c:pt>
                <c:pt idx="4777">
                  <c:v>18.455</c:v>
                </c:pt>
                <c:pt idx="4778">
                  <c:v>18.459</c:v>
                </c:pt>
                <c:pt idx="4779">
                  <c:v>18.462</c:v>
                </c:pt>
                <c:pt idx="4780">
                  <c:v>18.466</c:v>
                </c:pt>
                <c:pt idx="4781">
                  <c:v>18.470</c:v>
                </c:pt>
                <c:pt idx="4782">
                  <c:v>18.474</c:v>
                </c:pt>
                <c:pt idx="4783">
                  <c:v>18.478</c:v>
                </c:pt>
                <c:pt idx="4784">
                  <c:v>18.482</c:v>
                </c:pt>
                <c:pt idx="4785">
                  <c:v>18.486</c:v>
                </c:pt>
                <c:pt idx="4786">
                  <c:v>18.490</c:v>
                </c:pt>
                <c:pt idx="4787">
                  <c:v>18.493</c:v>
                </c:pt>
                <c:pt idx="4788">
                  <c:v>18.497</c:v>
                </c:pt>
                <c:pt idx="4789">
                  <c:v>18.501</c:v>
                </c:pt>
                <c:pt idx="4790">
                  <c:v>18.505</c:v>
                </c:pt>
                <c:pt idx="4791">
                  <c:v>18.509</c:v>
                </c:pt>
                <c:pt idx="4792">
                  <c:v>18.513</c:v>
                </c:pt>
                <c:pt idx="4793">
                  <c:v>18.517</c:v>
                </c:pt>
                <c:pt idx="4794">
                  <c:v>18.520</c:v>
                </c:pt>
                <c:pt idx="4795">
                  <c:v>18.524</c:v>
                </c:pt>
                <c:pt idx="4796">
                  <c:v>18.528</c:v>
                </c:pt>
                <c:pt idx="4797">
                  <c:v>18.532</c:v>
                </c:pt>
                <c:pt idx="4798">
                  <c:v>18.536</c:v>
                </c:pt>
                <c:pt idx="4799">
                  <c:v>18.540</c:v>
                </c:pt>
                <c:pt idx="4800">
                  <c:v>18.544</c:v>
                </c:pt>
                <c:pt idx="4801">
                  <c:v>18.548</c:v>
                </c:pt>
                <c:pt idx="4802">
                  <c:v>18.551</c:v>
                </c:pt>
                <c:pt idx="4803">
                  <c:v>18.555</c:v>
                </c:pt>
                <c:pt idx="4804">
                  <c:v>18.559</c:v>
                </c:pt>
                <c:pt idx="4805">
                  <c:v>18.563</c:v>
                </c:pt>
                <c:pt idx="4806">
                  <c:v>18.567</c:v>
                </c:pt>
                <c:pt idx="4807">
                  <c:v>18.571</c:v>
                </c:pt>
                <c:pt idx="4808">
                  <c:v>18.575</c:v>
                </c:pt>
                <c:pt idx="4809">
                  <c:v>18.578</c:v>
                </c:pt>
                <c:pt idx="4810">
                  <c:v>18.582</c:v>
                </c:pt>
                <c:pt idx="4811">
                  <c:v>18.586</c:v>
                </c:pt>
                <c:pt idx="4812">
                  <c:v>18.590</c:v>
                </c:pt>
                <c:pt idx="4813">
                  <c:v>18.594</c:v>
                </c:pt>
                <c:pt idx="4814">
                  <c:v>18.598</c:v>
                </c:pt>
                <c:pt idx="4815">
                  <c:v>18.602</c:v>
                </c:pt>
                <c:pt idx="4816">
                  <c:v>18.606</c:v>
                </c:pt>
                <c:pt idx="4817">
                  <c:v>18.609</c:v>
                </c:pt>
                <c:pt idx="4818">
                  <c:v>18.613</c:v>
                </c:pt>
                <c:pt idx="4819">
                  <c:v>18.617</c:v>
                </c:pt>
                <c:pt idx="4820">
                  <c:v>18.621</c:v>
                </c:pt>
                <c:pt idx="4821">
                  <c:v>18.625</c:v>
                </c:pt>
                <c:pt idx="4822">
                  <c:v>18.629</c:v>
                </c:pt>
                <c:pt idx="4823">
                  <c:v>18.633</c:v>
                </c:pt>
                <c:pt idx="4824">
                  <c:v>18.636</c:v>
                </c:pt>
                <c:pt idx="4825">
                  <c:v>18.640</c:v>
                </c:pt>
                <c:pt idx="4826">
                  <c:v>18.644</c:v>
                </c:pt>
                <c:pt idx="4827">
                  <c:v>18.648</c:v>
                </c:pt>
                <c:pt idx="4828">
                  <c:v>18.652</c:v>
                </c:pt>
                <c:pt idx="4829">
                  <c:v>18.656</c:v>
                </c:pt>
                <c:pt idx="4830">
                  <c:v>18.660</c:v>
                </c:pt>
                <c:pt idx="4831">
                  <c:v>18.664</c:v>
                </c:pt>
                <c:pt idx="4832">
                  <c:v>18.667</c:v>
                </c:pt>
                <c:pt idx="4833">
                  <c:v>18.671</c:v>
                </c:pt>
                <c:pt idx="4834">
                  <c:v>18.675</c:v>
                </c:pt>
                <c:pt idx="4835">
                  <c:v>18.679</c:v>
                </c:pt>
                <c:pt idx="4836">
                  <c:v>18.683</c:v>
                </c:pt>
                <c:pt idx="4837">
                  <c:v>18.687</c:v>
                </c:pt>
                <c:pt idx="4838">
                  <c:v>18.691</c:v>
                </c:pt>
                <c:pt idx="4839">
                  <c:v>18.694</c:v>
                </c:pt>
                <c:pt idx="4840">
                  <c:v>18.698</c:v>
                </c:pt>
                <c:pt idx="4841">
                  <c:v>18.702</c:v>
                </c:pt>
                <c:pt idx="4842">
                  <c:v>18.706</c:v>
                </c:pt>
                <c:pt idx="4843">
                  <c:v>18.710</c:v>
                </c:pt>
                <c:pt idx="4844">
                  <c:v>18.714</c:v>
                </c:pt>
                <c:pt idx="4845">
                  <c:v>18.718</c:v>
                </c:pt>
                <c:pt idx="4846">
                  <c:v>18.721</c:v>
                </c:pt>
                <c:pt idx="4847">
                  <c:v>18.725</c:v>
                </c:pt>
                <c:pt idx="4848">
                  <c:v>18.729</c:v>
                </c:pt>
                <c:pt idx="4849">
                  <c:v>18.733</c:v>
                </c:pt>
                <c:pt idx="4850">
                  <c:v>18.737</c:v>
                </c:pt>
                <c:pt idx="4851">
                  <c:v>18.741</c:v>
                </c:pt>
                <c:pt idx="4852">
                  <c:v>18.745</c:v>
                </c:pt>
                <c:pt idx="4853">
                  <c:v>18.749</c:v>
                </c:pt>
                <c:pt idx="4854">
                  <c:v>18.752</c:v>
                </c:pt>
                <c:pt idx="4855">
                  <c:v>18.756</c:v>
                </c:pt>
                <c:pt idx="4856">
                  <c:v>18.760</c:v>
                </c:pt>
                <c:pt idx="4857">
                  <c:v>18.764</c:v>
                </c:pt>
                <c:pt idx="4858">
                  <c:v>18.768</c:v>
                </c:pt>
                <c:pt idx="4859">
                  <c:v>18.772</c:v>
                </c:pt>
                <c:pt idx="4860">
                  <c:v>18.776</c:v>
                </c:pt>
                <c:pt idx="4861">
                  <c:v>18.779</c:v>
                </c:pt>
                <c:pt idx="4862">
                  <c:v>18.783</c:v>
                </c:pt>
                <c:pt idx="4863">
                  <c:v>18.787</c:v>
                </c:pt>
                <c:pt idx="4864">
                  <c:v>18.791</c:v>
                </c:pt>
                <c:pt idx="4865">
                  <c:v>18.795</c:v>
                </c:pt>
                <c:pt idx="4866">
                  <c:v>18.799</c:v>
                </c:pt>
                <c:pt idx="4867">
                  <c:v>18.803</c:v>
                </c:pt>
                <c:pt idx="4868">
                  <c:v>18.807</c:v>
                </c:pt>
                <c:pt idx="4869">
                  <c:v>18.810</c:v>
                </c:pt>
                <c:pt idx="4870">
                  <c:v>18.814</c:v>
                </c:pt>
                <c:pt idx="4871">
                  <c:v>18.818</c:v>
                </c:pt>
                <c:pt idx="4872">
                  <c:v>18.822</c:v>
                </c:pt>
                <c:pt idx="4873">
                  <c:v>18.826</c:v>
                </c:pt>
                <c:pt idx="4874">
                  <c:v>18.830</c:v>
                </c:pt>
                <c:pt idx="4875">
                  <c:v>18.834</c:v>
                </c:pt>
                <c:pt idx="4876">
                  <c:v>18.837</c:v>
                </c:pt>
                <c:pt idx="4877">
                  <c:v>18.841</c:v>
                </c:pt>
                <c:pt idx="4878">
                  <c:v>18.845</c:v>
                </c:pt>
                <c:pt idx="4879">
                  <c:v>18.849</c:v>
                </c:pt>
                <c:pt idx="4880">
                  <c:v>18.853</c:v>
                </c:pt>
                <c:pt idx="4881">
                  <c:v>18.857</c:v>
                </c:pt>
                <c:pt idx="4882">
                  <c:v>18.861</c:v>
                </c:pt>
                <c:pt idx="4883">
                  <c:v>18.865</c:v>
                </c:pt>
                <c:pt idx="4884">
                  <c:v>18.868</c:v>
                </c:pt>
                <c:pt idx="4885">
                  <c:v>18.872</c:v>
                </c:pt>
                <c:pt idx="4886">
                  <c:v>18.876</c:v>
                </c:pt>
                <c:pt idx="4887">
                  <c:v>18.880</c:v>
                </c:pt>
                <c:pt idx="4888">
                  <c:v>18.884</c:v>
                </c:pt>
                <c:pt idx="4889">
                  <c:v>18.888</c:v>
                </c:pt>
                <c:pt idx="4890">
                  <c:v>18.892</c:v>
                </c:pt>
                <c:pt idx="4891">
                  <c:v>18.895</c:v>
                </c:pt>
                <c:pt idx="4892">
                  <c:v>18.899</c:v>
                </c:pt>
                <c:pt idx="4893">
                  <c:v>18.903</c:v>
                </c:pt>
                <c:pt idx="4894">
                  <c:v>18.907</c:v>
                </c:pt>
                <c:pt idx="4895">
                  <c:v>18.911</c:v>
                </c:pt>
                <c:pt idx="4896">
                  <c:v>18.915</c:v>
                </c:pt>
                <c:pt idx="4897">
                  <c:v>18.919</c:v>
                </c:pt>
                <c:pt idx="4898">
                  <c:v>18.922</c:v>
                </c:pt>
                <c:pt idx="4899">
                  <c:v>18.926</c:v>
                </c:pt>
                <c:pt idx="4900">
                  <c:v>18.930</c:v>
                </c:pt>
                <c:pt idx="4901">
                  <c:v>18.934</c:v>
                </c:pt>
                <c:pt idx="4902">
                  <c:v>18.938</c:v>
                </c:pt>
                <c:pt idx="4903">
                  <c:v>18.942</c:v>
                </c:pt>
                <c:pt idx="4904">
                  <c:v>18.946</c:v>
                </c:pt>
                <c:pt idx="4905">
                  <c:v>18.950</c:v>
                </c:pt>
                <c:pt idx="4906">
                  <c:v>18.953</c:v>
                </c:pt>
                <c:pt idx="4907">
                  <c:v>18.957</c:v>
                </c:pt>
                <c:pt idx="4908">
                  <c:v>18.961</c:v>
                </c:pt>
                <c:pt idx="4909">
                  <c:v>18.965</c:v>
                </c:pt>
                <c:pt idx="4910">
                  <c:v>18.969</c:v>
                </c:pt>
                <c:pt idx="4911">
                  <c:v>18.973</c:v>
                </c:pt>
                <c:pt idx="4912">
                  <c:v>18.977</c:v>
                </c:pt>
                <c:pt idx="4913">
                  <c:v>18.980</c:v>
                </c:pt>
                <c:pt idx="4914">
                  <c:v>18.984</c:v>
                </c:pt>
                <c:pt idx="4915">
                  <c:v>18.988</c:v>
                </c:pt>
                <c:pt idx="4916">
                  <c:v>18.992</c:v>
                </c:pt>
                <c:pt idx="4917">
                  <c:v>18.996</c:v>
                </c:pt>
                <c:pt idx="4918">
                  <c:v>19.000</c:v>
                </c:pt>
                <c:pt idx="4919">
                  <c:v>19.004</c:v>
                </c:pt>
                <c:pt idx="4920">
                  <c:v>19.008</c:v>
                </c:pt>
                <c:pt idx="4921">
                  <c:v>19.011</c:v>
                </c:pt>
                <c:pt idx="4922">
                  <c:v>19.015</c:v>
                </c:pt>
                <c:pt idx="4923">
                  <c:v>19.019</c:v>
                </c:pt>
                <c:pt idx="4924">
                  <c:v>19.023</c:v>
                </c:pt>
                <c:pt idx="4925">
                  <c:v>19.027</c:v>
                </c:pt>
                <c:pt idx="4926">
                  <c:v>19.031</c:v>
                </c:pt>
                <c:pt idx="4927">
                  <c:v>19.035</c:v>
                </c:pt>
                <c:pt idx="4928">
                  <c:v>19.038</c:v>
                </c:pt>
                <c:pt idx="4929">
                  <c:v>19.042</c:v>
                </c:pt>
                <c:pt idx="4930">
                  <c:v>19.046</c:v>
                </c:pt>
                <c:pt idx="4931">
                  <c:v>19.050</c:v>
                </c:pt>
                <c:pt idx="4932">
                  <c:v>19.054</c:v>
                </c:pt>
                <c:pt idx="4933">
                  <c:v>19.058</c:v>
                </c:pt>
                <c:pt idx="4934">
                  <c:v>19.062</c:v>
                </c:pt>
                <c:pt idx="4935">
                  <c:v>19.066</c:v>
                </c:pt>
                <c:pt idx="4936">
                  <c:v>19.069</c:v>
                </c:pt>
                <c:pt idx="4937">
                  <c:v>19.073</c:v>
                </c:pt>
                <c:pt idx="4938">
                  <c:v>19.077</c:v>
                </c:pt>
                <c:pt idx="4939">
                  <c:v>19.081</c:v>
                </c:pt>
                <c:pt idx="4940">
                  <c:v>19.085</c:v>
                </c:pt>
                <c:pt idx="4941">
                  <c:v>19.089</c:v>
                </c:pt>
                <c:pt idx="4942">
                  <c:v>19.093</c:v>
                </c:pt>
                <c:pt idx="4943">
                  <c:v>19.096</c:v>
                </c:pt>
                <c:pt idx="4944">
                  <c:v>19.100</c:v>
                </c:pt>
                <c:pt idx="4945">
                  <c:v>19.104</c:v>
                </c:pt>
                <c:pt idx="4946">
                  <c:v>19.108</c:v>
                </c:pt>
                <c:pt idx="4947">
                  <c:v>19.112</c:v>
                </c:pt>
                <c:pt idx="4948">
                  <c:v>19.116</c:v>
                </c:pt>
                <c:pt idx="4949">
                  <c:v>19.120</c:v>
                </c:pt>
                <c:pt idx="4950">
                  <c:v>19.123</c:v>
                </c:pt>
                <c:pt idx="4951">
                  <c:v>19.127</c:v>
                </c:pt>
                <c:pt idx="4952">
                  <c:v>19.131</c:v>
                </c:pt>
                <c:pt idx="4953">
                  <c:v>19.135</c:v>
                </c:pt>
                <c:pt idx="4954">
                  <c:v>19.139</c:v>
                </c:pt>
                <c:pt idx="4955">
                  <c:v>19.143</c:v>
                </c:pt>
                <c:pt idx="4956">
                  <c:v>19.147</c:v>
                </c:pt>
                <c:pt idx="4957">
                  <c:v>19.151</c:v>
                </c:pt>
                <c:pt idx="4958">
                  <c:v>19.154</c:v>
                </c:pt>
                <c:pt idx="4959">
                  <c:v>19.158</c:v>
                </c:pt>
                <c:pt idx="4960">
                  <c:v>19.162</c:v>
                </c:pt>
                <c:pt idx="4961">
                  <c:v>19.166</c:v>
                </c:pt>
                <c:pt idx="4962">
                  <c:v>19.170</c:v>
                </c:pt>
                <c:pt idx="4963">
                  <c:v>19.174</c:v>
                </c:pt>
                <c:pt idx="4964">
                  <c:v>19.178</c:v>
                </c:pt>
                <c:pt idx="4965">
                  <c:v>19.181</c:v>
                </c:pt>
                <c:pt idx="4966">
                  <c:v>19.185</c:v>
                </c:pt>
                <c:pt idx="4967">
                  <c:v>19.189</c:v>
                </c:pt>
                <c:pt idx="4968">
                  <c:v>19.193</c:v>
                </c:pt>
                <c:pt idx="4969">
                  <c:v>19.197</c:v>
                </c:pt>
                <c:pt idx="4970">
                  <c:v>19.201</c:v>
                </c:pt>
                <c:pt idx="4971">
                  <c:v>19.205</c:v>
                </c:pt>
                <c:pt idx="4972">
                  <c:v>19.209</c:v>
                </c:pt>
                <c:pt idx="4973">
                  <c:v>19.212</c:v>
                </c:pt>
                <c:pt idx="4974">
                  <c:v>19.216</c:v>
                </c:pt>
                <c:pt idx="4975">
                  <c:v>19.220</c:v>
                </c:pt>
                <c:pt idx="4976">
                  <c:v>19.224</c:v>
                </c:pt>
                <c:pt idx="4977">
                  <c:v>19.228</c:v>
                </c:pt>
                <c:pt idx="4978">
                  <c:v>19.232</c:v>
                </c:pt>
                <c:pt idx="4979">
                  <c:v>19.236</c:v>
                </c:pt>
                <c:pt idx="4980">
                  <c:v>19.239</c:v>
                </c:pt>
                <c:pt idx="4981">
                  <c:v>19.243</c:v>
                </c:pt>
                <c:pt idx="4982">
                  <c:v>19.247</c:v>
                </c:pt>
                <c:pt idx="4983">
                  <c:v>19.251</c:v>
                </c:pt>
                <c:pt idx="4984">
                  <c:v>19.255</c:v>
                </c:pt>
                <c:pt idx="4985">
                  <c:v>19.259</c:v>
                </c:pt>
                <c:pt idx="4986">
                  <c:v>19.263</c:v>
                </c:pt>
                <c:pt idx="4987">
                  <c:v>19.267</c:v>
                </c:pt>
                <c:pt idx="4988">
                  <c:v>19.270</c:v>
                </c:pt>
                <c:pt idx="4989">
                  <c:v>19.274</c:v>
                </c:pt>
                <c:pt idx="4990">
                  <c:v>19.278</c:v>
                </c:pt>
                <c:pt idx="4991">
                  <c:v>19.282</c:v>
                </c:pt>
                <c:pt idx="4992">
                  <c:v>19.286</c:v>
                </c:pt>
                <c:pt idx="4993">
                  <c:v>19.290</c:v>
                </c:pt>
                <c:pt idx="4994">
                  <c:v>19.294</c:v>
                </c:pt>
                <c:pt idx="4995">
                  <c:v>19.297</c:v>
                </c:pt>
                <c:pt idx="4996">
                  <c:v>19.301</c:v>
                </c:pt>
                <c:pt idx="4997">
                  <c:v>19.305</c:v>
                </c:pt>
                <c:pt idx="4998">
                  <c:v>19.309</c:v>
                </c:pt>
                <c:pt idx="4999">
                  <c:v>19.313</c:v>
                </c:pt>
                <c:pt idx="5000">
                  <c:v>19.317</c:v>
                </c:pt>
                <c:pt idx="5001">
                  <c:v>19.321</c:v>
                </c:pt>
                <c:pt idx="5002">
                  <c:v>19.325</c:v>
                </c:pt>
                <c:pt idx="5003">
                  <c:v>19.328</c:v>
                </c:pt>
                <c:pt idx="5004">
                  <c:v>19.332</c:v>
                </c:pt>
                <c:pt idx="5005">
                  <c:v>19.336</c:v>
                </c:pt>
                <c:pt idx="5006">
                  <c:v>19.340</c:v>
                </c:pt>
                <c:pt idx="5007">
                  <c:v>19.344</c:v>
                </c:pt>
                <c:pt idx="5008">
                  <c:v>19.348</c:v>
                </c:pt>
                <c:pt idx="5009">
                  <c:v>19.352</c:v>
                </c:pt>
                <c:pt idx="5010">
                  <c:v>19.355</c:v>
                </c:pt>
                <c:pt idx="5011">
                  <c:v>19.359</c:v>
                </c:pt>
                <c:pt idx="5012">
                  <c:v>19.363</c:v>
                </c:pt>
                <c:pt idx="5013">
                  <c:v>19.367</c:v>
                </c:pt>
                <c:pt idx="5014">
                  <c:v>19.371</c:v>
                </c:pt>
                <c:pt idx="5015">
                  <c:v>19.375</c:v>
                </c:pt>
                <c:pt idx="5016">
                  <c:v>19.379</c:v>
                </c:pt>
                <c:pt idx="5017">
                  <c:v>19.383</c:v>
                </c:pt>
                <c:pt idx="5018">
                  <c:v>19.386</c:v>
                </c:pt>
                <c:pt idx="5019">
                  <c:v>19.390</c:v>
                </c:pt>
                <c:pt idx="5020">
                  <c:v>19.394</c:v>
                </c:pt>
                <c:pt idx="5021">
                  <c:v>19.398</c:v>
                </c:pt>
                <c:pt idx="5022">
                  <c:v>19.402</c:v>
                </c:pt>
                <c:pt idx="5023">
                  <c:v>19.406</c:v>
                </c:pt>
                <c:pt idx="5024">
                  <c:v>19.410</c:v>
                </c:pt>
                <c:pt idx="5025">
                  <c:v>19.413</c:v>
                </c:pt>
                <c:pt idx="5026">
                  <c:v>19.417</c:v>
                </c:pt>
                <c:pt idx="5027">
                  <c:v>19.421</c:v>
                </c:pt>
                <c:pt idx="5028">
                  <c:v>19.425</c:v>
                </c:pt>
                <c:pt idx="5029">
                  <c:v>19.429</c:v>
                </c:pt>
                <c:pt idx="5030">
                  <c:v>19.433</c:v>
                </c:pt>
                <c:pt idx="5031">
                  <c:v>19.437</c:v>
                </c:pt>
                <c:pt idx="5032">
                  <c:v>19.441</c:v>
                </c:pt>
                <c:pt idx="5033">
                  <c:v>19.444</c:v>
                </c:pt>
                <c:pt idx="5034">
                  <c:v>19.448</c:v>
                </c:pt>
                <c:pt idx="5035">
                  <c:v>19.452</c:v>
                </c:pt>
                <c:pt idx="5036">
                  <c:v>19.456</c:v>
                </c:pt>
                <c:pt idx="5037">
                  <c:v>19.460</c:v>
                </c:pt>
                <c:pt idx="5038">
                  <c:v>19.464</c:v>
                </c:pt>
                <c:pt idx="5039">
                  <c:v>19.468</c:v>
                </c:pt>
                <c:pt idx="5040">
                  <c:v>19.471</c:v>
                </c:pt>
                <c:pt idx="5041">
                  <c:v>19.475</c:v>
                </c:pt>
                <c:pt idx="5042">
                  <c:v>19.479</c:v>
                </c:pt>
                <c:pt idx="5043">
                  <c:v>19.483</c:v>
                </c:pt>
                <c:pt idx="5044">
                  <c:v>19.487</c:v>
                </c:pt>
                <c:pt idx="5045">
                  <c:v>19.491</c:v>
                </c:pt>
                <c:pt idx="5046">
                  <c:v>19.495</c:v>
                </c:pt>
                <c:pt idx="5047">
                  <c:v>19.498</c:v>
                </c:pt>
                <c:pt idx="5048">
                  <c:v>19.502</c:v>
                </c:pt>
                <c:pt idx="5049">
                  <c:v>19.506</c:v>
                </c:pt>
                <c:pt idx="5050">
                  <c:v>19.510</c:v>
                </c:pt>
                <c:pt idx="5051">
                  <c:v>19.514</c:v>
                </c:pt>
                <c:pt idx="5052">
                  <c:v>19.518</c:v>
                </c:pt>
                <c:pt idx="5053">
                  <c:v>19.522</c:v>
                </c:pt>
                <c:pt idx="5054">
                  <c:v>19.526</c:v>
                </c:pt>
                <c:pt idx="5055">
                  <c:v>19.529</c:v>
                </c:pt>
                <c:pt idx="5056">
                  <c:v>19.533</c:v>
                </c:pt>
                <c:pt idx="5057">
                  <c:v>19.537</c:v>
                </c:pt>
                <c:pt idx="5058">
                  <c:v>19.541</c:v>
                </c:pt>
                <c:pt idx="5059">
                  <c:v>19.545</c:v>
                </c:pt>
                <c:pt idx="5060">
                  <c:v>19.549</c:v>
                </c:pt>
                <c:pt idx="5061">
                  <c:v>19.553</c:v>
                </c:pt>
                <c:pt idx="5062">
                  <c:v>19.556</c:v>
                </c:pt>
                <c:pt idx="5063">
                  <c:v>19.560</c:v>
                </c:pt>
                <c:pt idx="5064">
                  <c:v>19.564</c:v>
                </c:pt>
                <c:pt idx="5065">
                  <c:v>19.568</c:v>
                </c:pt>
                <c:pt idx="5066">
                  <c:v>19.572</c:v>
                </c:pt>
                <c:pt idx="5067">
                  <c:v>19.576</c:v>
                </c:pt>
                <c:pt idx="5068">
                  <c:v>19.580</c:v>
                </c:pt>
                <c:pt idx="5069">
                  <c:v>19.584</c:v>
                </c:pt>
                <c:pt idx="5070">
                  <c:v>19.587</c:v>
                </c:pt>
                <c:pt idx="5071">
                  <c:v>19.591</c:v>
                </c:pt>
                <c:pt idx="5072">
                  <c:v>19.595</c:v>
                </c:pt>
                <c:pt idx="5073">
                  <c:v>19.599</c:v>
                </c:pt>
                <c:pt idx="5074">
                  <c:v>19.603</c:v>
                </c:pt>
                <c:pt idx="5075">
                  <c:v>19.607</c:v>
                </c:pt>
                <c:pt idx="5076">
                  <c:v>19.611</c:v>
                </c:pt>
                <c:pt idx="5077">
                  <c:v>19.614</c:v>
                </c:pt>
                <c:pt idx="5078">
                  <c:v>19.618</c:v>
                </c:pt>
                <c:pt idx="5079">
                  <c:v>19.622</c:v>
                </c:pt>
                <c:pt idx="5080">
                  <c:v>19.626</c:v>
                </c:pt>
                <c:pt idx="5081">
                  <c:v>19.630</c:v>
                </c:pt>
                <c:pt idx="5082">
                  <c:v>19.634</c:v>
                </c:pt>
                <c:pt idx="5083">
                  <c:v>19.638</c:v>
                </c:pt>
                <c:pt idx="5084">
                  <c:v>19.642</c:v>
                </c:pt>
                <c:pt idx="5085">
                  <c:v>19.645</c:v>
                </c:pt>
                <c:pt idx="5086">
                  <c:v>19.649</c:v>
                </c:pt>
                <c:pt idx="5087">
                  <c:v>19.653</c:v>
                </c:pt>
                <c:pt idx="5088">
                  <c:v>19.657</c:v>
                </c:pt>
                <c:pt idx="5089">
                  <c:v>19.661</c:v>
                </c:pt>
                <c:pt idx="5090">
                  <c:v>19.665</c:v>
                </c:pt>
                <c:pt idx="5091">
                  <c:v>19.669</c:v>
                </c:pt>
                <c:pt idx="5092">
                  <c:v>19.672</c:v>
                </c:pt>
                <c:pt idx="5093">
                  <c:v>19.676</c:v>
                </c:pt>
                <c:pt idx="5094">
                  <c:v>19.680</c:v>
                </c:pt>
                <c:pt idx="5095">
                  <c:v>19.684</c:v>
                </c:pt>
                <c:pt idx="5096">
                  <c:v>19.688</c:v>
                </c:pt>
                <c:pt idx="5097">
                  <c:v>19.692</c:v>
                </c:pt>
                <c:pt idx="5098">
                  <c:v>19.696</c:v>
                </c:pt>
                <c:pt idx="5099">
                  <c:v>19.700</c:v>
                </c:pt>
                <c:pt idx="5100">
                  <c:v>19.703</c:v>
                </c:pt>
                <c:pt idx="5101">
                  <c:v>19.707</c:v>
                </c:pt>
                <c:pt idx="5102">
                  <c:v>19.711</c:v>
                </c:pt>
                <c:pt idx="5103">
                  <c:v>19.715</c:v>
                </c:pt>
                <c:pt idx="5104">
                  <c:v>19.719</c:v>
                </c:pt>
                <c:pt idx="5105">
                  <c:v>19.723</c:v>
                </c:pt>
                <c:pt idx="5106">
                  <c:v>19.727</c:v>
                </c:pt>
                <c:pt idx="5107">
                  <c:v>19.730</c:v>
                </c:pt>
                <c:pt idx="5108">
                  <c:v>19.734</c:v>
                </c:pt>
                <c:pt idx="5109">
                  <c:v>19.738</c:v>
                </c:pt>
                <c:pt idx="5110">
                  <c:v>19.742</c:v>
                </c:pt>
                <c:pt idx="5111">
                  <c:v>19.746</c:v>
                </c:pt>
                <c:pt idx="5112">
                  <c:v>19.750</c:v>
                </c:pt>
                <c:pt idx="5113">
                  <c:v>19.754</c:v>
                </c:pt>
                <c:pt idx="5114">
                  <c:v>19.757</c:v>
                </c:pt>
                <c:pt idx="5115">
                  <c:v>19.761</c:v>
                </c:pt>
                <c:pt idx="5116">
                  <c:v>19.765</c:v>
                </c:pt>
                <c:pt idx="5117">
                  <c:v>19.769</c:v>
                </c:pt>
                <c:pt idx="5118">
                  <c:v>19.773</c:v>
                </c:pt>
                <c:pt idx="5119">
                  <c:v>19.777</c:v>
                </c:pt>
                <c:pt idx="5120">
                  <c:v>19.781</c:v>
                </c:pt>
                <c:pt idx="5121">
                  <c:v>19.785</c:v>
                </c:pt>
                <c:pt idx="5122">
                  <c:v>19.788</c:v>
                </c:pt>
                <c:pt idx="5123">
                  <c:v>19.792</c:v>
                </c:pt>
                <c:pt idx="5124">
                  <c:v>19.796</c:v>
                </c:pt>
                <c:pt idx="5125">
                  <c:v>19.800</c:v>
                </c:pt>
                <c:pt idx="5126">
                  <c:v>19.804</c:v>
                </c:pt>
                <c:pt idx="5127">
                  <c:v>19.808</c:v>
                </c:pt>
                <c:pt idx="5128">
                  <c:v>19.812</c:v>
                </c:pt>
                <c:pt idx="5129">
                  <c:v>19.815</c:v>
                </c:pt>
                <c:pt idx="5130">
                  <c:v>19.819</c:v>
                </c:pt>
                <c:pt idx="5131">
                  <c:v>19.823</c:v>
                </c:pt>
                <c:pt idx="5132">
                  <c:v>19.827</c:v>
                </c:pt>
                <c:pt idx="5133">
                  <c:v>19.831</c:v>
                </c:pt>
                <c:pt idx="5134">
                  <c:v>19.835</c:v>
                </c:pt>
                <c:pt idx="5135">
                  <c:v>19.839</c:v>
                </c:pt>
                <c:pt idx="5136">
                  <c:v>19.842</c:v>
                </c:pt>
                <c:pt idx="5137">
                  <c:v>19.846</c:v>
                </c:pt>
                <c:pt idx="5138">
                  <c:v>19.850</c:v>
                </c:pt>
                <c:pt idx="5139">
                  <c:v>19.854</c:v>
                </c:pt>
                <c:pt idx="5140">
                  <c:v>19.858</c:v>
                </c:pt>
                <c:pt idx="5141">
                  <c:v>19.862</c:v>
                </c:pt>
                <c:pt idx="5142">
                  <c:v>19.866</c:v>
                </c:pt>
                <c:pt idx="5143">
                  <c:v>19.870</c:v>
                </c:pt>
                <c:pt idx="5144">
                  <c:v>19.873</c:v>
                </c:pt>
                <c:pt idx="5145">
                  <c:v>19.877</c:v>
                </c:pt>
                <c:pt idx="5146">
                  <c:v>19.881</c:v>
                </c:pt>
                <c:pt idx="5147">
                  <c:v>19.885</c:v>
                </c:pt>
                <c:pt idx="5148">
                  <c:v>19.889</c:v>
                </c:pt>
                <c:pt idx="5149">
                  <c:v>19.893</c:v>
                </c:pt>
                <c:pt idx="5150">
                  <c:v>19.897</c:v>
                </c:pt>
                <c:pt idx="5151">
                  <c:v>19.900</c:v>
                </c:pt>
                <c:pt idx="5152">
                  <c:v>19.904</c:v>
                </c:pt>
                <c:pt idx="5153">
                  <c:v>19.908</c:v>
                </c:pt>
                <c:pt idx="5154">
                  <c:v>19.912</c:v>
                </c:pt>
                <c:pt idx="5155">
                  <c:v>19.916</c:v>
                </c:pt>
                <c:pt idx="5156">
                  <c:v>19.920</c:v>
                </c:pt>
                <c:pt idx="5157">
                  <c:v>19.924</c:v>
                </c:pt>
                <c:pt idx="5158">
                  <c:v>19.928</c:v>
                </c:pt>
                <c:pt idx="5159">
                  <c:v>19.931</c:v>
                </c:pt>
                <c:pt idx="5160">
                  <c:v>19.935</c:v>
                </c:pt>
                <c:pt idx="5161">
                  <c:v>19.939</c:v>
                </c:pt>
                <c:pt idx="5162">
                  <c:v>19.943</c:v>
                </c:pt>
                <c:pt idx="5163">
                  <c:v>19.947</c:v>
                </c:pt>
                <c:pt idx="5164">
                  <c:v>19.951</c:v>
                </c:pt>
                <c:pt idx="5165">
                  <c:v>19.955</c:v>
                </c:pt>
                <c:pt idx="5166">
                  <c:v>19.958</c:v>
                </c:pt>
                <c:pt idx="5167">
                  <c:v>19.962</c:v>
                </c:pt>
                <c:pt idx="5168">
                  <c:v>19.966</c:v>
                </c:pt>
                <c:pt idx="5169">
                  <c:v>19.970</c:v>
                </c:pt>
                <c:pt idx="5170">
                  <c:v>19.974</c:v>
                </c:pt>
                <c:pt idx="5171">
                  <c:v>19.978</c:v>
                </c:pt>
                <c:pt idx="5172">
                  <c:v>19.982</c:v>
                </c:pt>
                <c:pt idx="5173">
                  <c:v>19.986</c:v>
                </c:pt>
                <c:pt idx="5174">
                  <c:v>19.989</c:v>
                </c:pt>
                <c:pt idx="5175">
                  <c:v>19.993</c:v>
                </c:pt>
                <c:pt idx="5176">
                  <c:v>19.997</c:v>
                </c:pt>
              </c:strCache>
            </c:strRef>
          </c:xVal>
          <c:yVal>
            <c:numRef>
              <c:f>soomth!$C$3:$C$5177</c:f>
              <c:numCache>
                <c:formatCode>General</c:formatCode>
                <c:ptCount val="5175"/>
                <c:pt idx="0">
                  <c:v>0</c:v>
                </c:pt>
                <c:pt idx="1">
                  <c:v>122.291</c:v>
                </c:pt>
                <c:pt idx="2">
                  <c:v>3645.5047</c:v>
                </c:pt>
                <c:pt idx="3" formatCode="0.00E+00">
                  <c:v>60627</c:v>
                </c:pt>
                <c:pt idx="4" formatCode="0.00E+00">
                  <c:v>499850</c:v>
                </c:pt>
                <c:pt idx="5" formatCode="0.00E+00">
                  <c:v>1940100</c:v>
                </c:pt>
                <c:pt idx="6" formatCode="0.00E+00">
                  <c:v>3440800</c:v>
                </c:pt>
                <c:pt idx="7" formatCode="0.00E+00">
                  <c:v>2976800</c:v>
                </c:pt>
                <c:pt idx="8" formatCode="0.00E+00">
                  <c:v>1529100</c:v>
                </c:pt>
                <c:pt idx="9" formatCode="0.00E+00">
                  <c:v>622050</c:v>
                </c:pt>
                <c:pt idx="10" formatCode="0.00E+00">
                  <c:v>278970</c:v>
                </c:pt>
                <c:pt idx="11" formatCode="0.00E+00">
                  <c:v>167890</c:v>
                </c:pt>
                <c:pt idx="12" formatCode="0.00E+00">
                  <c:v>129800</c:v>
                </c:pt>
                <c:pt idx="13" formatCode="0.00E+00">
                  <c:v>105920</c:v>
                </c:pt>
                <c:pt idx="14" formatCode="0.00E+00">
                  <c:v>74346</c:v>
                </c:pt>
                <c:pt idx="15" formatCode="0.00E+00">
                  <c:v>49598</c:v>
                </c:pt>
                <c:pt idx="16" formatCode="0.00E+00">
                  <c:v>46760</c:v>
                </c:pt>
                <c:pt idx="17" formatCode="0.00E+00">
                  <c:v>53101</c:v>
                </c:pt>
                <c:pt idx="18" formatCode="0.00E+00">
                  <c:v>70787</c:v>
                </c:pt>
                <c:pt idx="19" formatCode="0.00E+00">
                  <c:v>70076</c:v>
                </c:pt>
                <c:pt idx="20" formatCode="0.00E+00">
                  <c:v>67428</c:v>
                </c:pt>
                <c:pt idx="21" formatCode="0.00E+00">
                  <c:v>95488</c:v>
                </c:pt>
                <c:pt idx="22" formatCode="0.00E+00">
                  <c:v>94171</c:v>
                </c:pt>
                <c:pt idx="23" formatCode="0.00E+00">
                  <c:v>44431</c:v>
                </c:pt>
                <c:pt idx="24" formatCode="0.00E+00">
                  <c:v>10684</c:v>
                </c:pt>
                <c:pt idx="25" formatCode="0.00E+00">
                  <c:v>14416</c:v>
                </c:pt>
                <c:pt idx="26" formatCode="0.00E+00">
                  <c:v>48532</c:v>
                </c:pt>
                <c:pt idx="27" formatCode="0.00E+00">
                  <c:v>77922</c:v>
                </c:pt>
                <c:pt idx="28" formatCode="0.00E+00">
                  <c:v>57345</c:v>
                </c:pt>
                <c:pt idx="29" formatCode="0.00E+00">
                  <c:v>24312</c:v>
                </c:pt>
                <c:pt idx="30" formatCode="0.00E+00">
                  <c:v>11856</c:v>
                </c:pt>
                <c:pt idx="31">
                  <c:v>5829.5394999999999</c:v>
                </c:pt>
                <c:pt idx="32">
                  <c:v>4721.8220000000001</c:v>
                </c:pt>
                <c:pt idx="33" formatCode="0.00E+00">
                  <c:v>16077</c:v>
                </c:pt>
                <c:pt idx="34" formatCode="0.00E+00">
                  <c:v>26494</c:v>
                </c:pt>
                <c:pt idx="35" formatCode="0.00E+00">
                  <c:v>16187</c:v>
                </c:pt>
                <c:pt idx="36">
                  <c:v>5883.5819000000001</c:v>
                </c:pt>
                <c:pt idx="37" formatCode="0.00E+00">
                  <c:v>11425</c:v>
                </c:pt>
                <c:pt idx="38" formatCode="0.00E+00">
                  <c:v>23582</c:v>
                </c:pt>
                <c:pt idx="39" formatCode="0.00E+00">
                  <c:v>37397</c:v>
                </c:pt>
                <c:pt idx="40" formatCode="0.00E+00">
                  <c:v>46746</c:v>
                </c:pt>
                <c:pt idx="41" formatCode="0.00E+00">
                  <c:v>30550</c:v>
                </c:pt>
                <c:pt idx="42" formatCode="0.00E+00">
                  <c:v>24226</c:v>
                </c:pt>
                <c:pt idx="43" formatCode="0.00E+00">
                  <c:v>37823</c:v>
                </c:pt>
                <c:pt idx="44" formatCode="0.00E+00">
                  <c:v>36040</c:v>
                </c:pt>
                <c:pt idx="45" formatCode="0.00E+00">
                  <c:v>25325</c:v>
                </c:pt>
                <c:pt idx="46" formatCode="0.00E+00">
                  <c:v>26165</c:v>
                </c:pt>
                <c:pt idx="47" formatCode="0.00E+00">
                  <c:v>37528</c:v>
                </c:pt>
                <c:pt idx="48" formatCode="0.00E+00">
                  <c:v>46516</c:v>
                </c:pt>
                <c:pt idx="49" formatCode="0.00E+00">
                  <c:v>26854</c:v>
                </c:pt>
                <c:pt idx="50">
                  <c:v>5883.5114000000003</c:v>
                </c:pt>
                <c:pt idx="51">
                  <c:v>757.36530000000005</c:v>
                </c:pt>
                <c:pt idx="52">
                  <c:v>3564.3978999999999</c:v>
                </c:pt>
                <c:pt idx="53" formatCode="0.00E+00">
                  <c:v>16044</c:v>
                </c:pt>
                <c:pt idx="54" formatCode="0.00E+00">
                  <c:v>26456</c:v>
                </c:pt>
                <c:pt idx="55" formatCode="0.00E+00">
                  <c:v>15991</c:v>
                </c:pt>
                <c:pt idx="56">
                  <c:v>3521.5576000000001</c:v>
                </c:pt>
                <c:pt idx="57">
                  <c:v>282.61399999999998</c:v>
                </c:pt>
                <c:pt idx="58">
                  <c:v>8.3832000000000004</c:v>
                </c:pt>
                <c:pt idx="59">
                  <c:v>10.9224</c:v>
                </c:pt>
                <c:pt idx="60">
                  <c:v>372.04320000000001</c:v>
                </c:pt>
                <c:pt idx="61">
                  <c:v>4665.6332000000002</c:v>
                </c:pt>
                <c:pt idx="62" formatCode="0.00E+00">
                  <c:v>21555</c:v>
                </c:pt>
                <c:pt idx="63" formatCode="0.00E+00">
                  <c:v>38946</c:v>
                </c:pt>
                <c:pt idx="64" formatCode="0.00E+00">
                  <c:v>38124</c:v>
                </c:pt>
                <c:pt idx="65" formatCode="0.00E+00">
                  <c:v>40564</c:v>
                </c:pt>
                <c:pt idx="66" formatCode="0.00E+00">
                  <c:v>59015</c:v>
                </c:pt>
                <c:pt idx="67" formatCode="0.00E+00">
                  <c:v>74190</c:v>
                </c:pt>
                <c:pt idx="68" formatCode="0.00E+00">
                  <c:v>42947</c:v>
                </c:pt>
                <c:pt idx="69">
                  <c:v>9399.6175999999996</c:v>
                </c:pt>
                <c:pt idx="70">
                  <c:v>753.73509999999999</c:v>
                </c:pt>
                <c:pt idx="71">
                  <c:v>22.0488</c:v>
                </c:pt>
                <c:pt idx="72">
                  <c:v>0.2354</c:v>
                </c:pt>
                <c:pt idx="73">
                  <c:v>6.0999999999999999E-2</c:v>
                </c:pt>
                <c:pt idx="74">
                  <c:v>5.6086999999999998</c:v>
                </c:pt>
                <c:pt idx="75">
                  <c:v>190.87180000000001</c:v>
                </c:pt>
                <c:pt idx="76">
                  <c:v>2367.0585999999998</c:v>
                </c:pt>
                <c:pt idx="77" formatCode="0.00E+00">
                  <c:v>10696</c:v>
                </c:pt>
                <c:pt idx="78" formatCode="0.00E+00">
                  <c:v>17637</c:v>
                </c:pt>
                <c:pt idx="79" formatCode="0.00E+00">
                  <c:v>10661</c:v>
                </c:pt>
                <c:pt idx="80">
                  <c:v>2347.7247000000002</c:v>
                </c:pt>
                <c:pt idx="81">
                  <c:v>188.4117</c:v>
                </c:pt>
                <c:pt idx="82">
                  <c:v>5.5121000000000002</c:v>
                </c:pt>
                <c:pt idx="83">
                  <c:v>5.91E-2</c:v>
                </c:pt>
                <c:pt idx="84">
                  <c:v>8.8800000000000004E-2</c:v>
                </c:pt>
                <c:pt idx="85">
                  <c:v>8.3561999999999994</c:v>
                </c:pt>
                <c:pt idx="86">
                  <c:v>290.90929999999997</c:v>
                </c:pt>
                <c:pt idx="87">
                  <c:v>3807.2105999999999</c:v>
                </c:pt>
                <c:pt idx="88" formatCode="0.00E+00">
                  <c:v>19621</c:v>
                </c:pt>
                <c:pt idx="89" formatCode="0.00E+00">
                  <c:v>43849</c:v>
                </c:pt>
                <c:pt idx="90" formatCode="0.00E+00">
                  <c:v>50148</c:v>
                </c:pt>
                <c:pt idx="91" formatCode="0.00E+00">
                  <c:v>39246</c:v>
                </c:pt>
                <c:pt idx="92" formatCode="0.00E+00">
                  <c:v>29164</c:v>
                </c:pt>
                <c:pt idx="93" formatCode="0.00E+00">
                  <c:v>22789</c:v>
                </c:pt>
                <c:pt idx="94" formatCode="0.00E+00">
                  <c:v>20134</c:v>
                </c:pt>
                <c:pt idx="95" formatCode="0.00E+00">
                  <c:v>11157</c:v>
                </c:pt>
                <c:pt idx="96">
                  <c:v>6346.4121999999998</c:v>
                </c:pt>
                <c:pt idx="97" formatCode="0.00E+00">
                  <c:v>22057</c:v>
                </c:pt>
                <c:pt idx="98" formatCode="0.00E+00">
                  <c:v>53166</c:v>
                </c:pt>
                <c:pt idx="99" formatCode="0.00E+00">
                  <c:v>60131</c:v>
                </c:pt>
                <c:pt idx="100" formatCode="0.00E+00">
                  <c:v>30139</c:v>
                </c:pt>
                <c:pt idx="101">
                  <c:v>6197.4050999999999</c:v>
                </c:pt>
                <c:pt idx="102">
                  <c:v>485.48500000000001</c:v>
                </c:pt>
                <c:pt idx="103">
                  <c:v>25.134699999999999</c:v>
                </c:pt>
                <c:pt idx="104">
                  <c:v>376.97280000000001</c:v>
                </c:pt>
                <c:pt idx="105">
                  <c:v>4695.6364999999996</c:v>
                </c:pt>
                <c:pt idx="106" formatCode="0.00E+00">
                  <c:v>21332</c:v>
                </c:pt>
                <c:pt idx="107" formatCode="0.00E+00">
                  <c:v>35339</c:v>
                </c:pt>
                <c:pt idx="108" formatCode="0.00E+00">
                  <c:v>21615</c:v>
                </c:pt>
                <c:pt idx="109">
                  <c:v>8217.4372000000003</c:v>
                </c:pt>
                <c:pt idx="110" formatCode="0.00E+00">
                  <c:v>16376</c:v>
                </c:pt>
                <c:pt idx="111" formatCode="0.00E+00">
                  <c:v>26507</c:v>
                </c:pt>
                <c:pt idx="112" formatCode="0.00E+00">
                  <c:v>15991</c:v>
                </c:pt>
                <c:pt idx="113">
                  <c:v>3516.3705</c:v>
                </c:pt>
                <c:pt idx="114">
                  <c:v>302.53059999999999</c:v>
                </c:pt>
                <c:pt idx="115">
                  <c:v>587.10760000000005</c:v>
                </c:pt>
                <c:pt idx="116">
                  <c:v>7514.1445000000003</c:v>
                </c:pt>
                <c:pt idx="117" formatCode="0.00E+00">
                  <c:v>37868</c:v>
                </c:pt>
                <c:pt idx="118" formatCode="0.00E+00">
                  <c:v>79661</c:v>
                </c:pt>
                <c:pt idx="119" formatCode="0.00E+00">
                  <c:v>76170</c:v>
                </c:pt>
                <c:pt idx="120" formatCode="0.00E+00">
                  <c:v>34000</c:v>
                </c:pt>
                <c:pt idx="121" formatCode="0.00E+00">
                  <c:v>10239</c:v>
                </c:pt>
                <c:pt idx="122" formatCode="0.00E+00">
                  <c:v>20010</c:v>
                </c:pt>
                <c:pt idx="123" formatCode="0.00E+00">
                  <c:v>42536</c:v>
                </c:pt>
                <c:pt idx="124" formatCode="0.00E+00">
                  <c:v>42739</c:v>
                </c:pt>
                <c:pt idx="125" formatCode="0.00E+00">
                  <c:v>22075</c:v>
                </c:pt>
                <c:pt idx="126" formatCode="0.00E+00">
                  <c:v>17973</c:v>
                </c:pt>
                <c:pt idx="127" formatCode="0.00E+00">
                  <c:v>33940</c:v>
                </c:pt>
                <c:pt idx="128" formatCode="0.00E+00">
                  <c:v>37173</c:v>
                </c:pt>
                <c:pt idx="129" formatCode="0.00E+00">
                  <c:v>18441</c:v>
                </c:pt>
                <c:pt idx="130">
                  <c:v>4886.8185999999996</c:v>
                </c:pt>
                <c:pt idx="131">
                  <c:v>5715.4651999999996</c:v>
                </c:pt>
                <c:pt idx="132" formatCode="0.00E+00">
                  <c:v>10023</c:v>
                </c:pt>
                <c:pt idx="133" formatCode="0.00E+00">
                  <c:v>10952</c:v>
                </c:pt>
                <c:pt idx="134" formatCode="0.00E+00">
                  <c:v>13552</c:v>
                </c:pt>
                <c:pt idx="135" formatCode="0.00E+00">
                  <c:v>21465</c:v>
                </c:pt>
                <c:pt idx="136" formatCode="0.00E+00">
                  <c:v>27741</c:v>
                </c:pt>
                <c:pt idx="137" formatCode="0.00E+00">
                  <c:v>17448</c:v>
                </c:pt>
                <c:pt idx="138" formatCode="0.00E+00">
                  <c:v>11208</c:v>
                </c:pt>
                <c:pt idx="139" formatCode="0.00E+00">
                  <c:v>19875</c:v>
                </c:pt>
                <c:pt idx="140" formatCode="0.00E+00">
                  <c:v>24180</c:v>
                </c:pt>
                <c:pt idx="141" formatCode="0.00E+00">
                  <c:v>17173</c:v>
                </c:pt>
                <c:pt idx="142" formatCode="0.00E+00">
                  <c:v>11275</c:v>
                </c:pt>
                <c:pt idx="143">
                  <c:v>5524.2471999999998</c:v>
                </c:pt>
                <c:pt idx="144">
                  <c:v>1179.4884</c:v>
                </c:pt>
                <c:pt idx="145">
                  <c:v>94.259399999999999</c:v>
                </c:pt>
                <c:pt idx="146">
                  <c:v>2.7549000000000001</c:v>
                </c:pt>
                <c:pt idx="147">
                  <c:v>2.93E-2</c:v>
                </c:pt>
                <c:pt idx="148" formatCode="0.00E+00">
                  <c:v>1.1713E-4</c:v>
                </c:pt>
                <c:pt idx="149" formatCode="0.00E+00">
                  <c:v>8.1465999999999996E-7</c:v>
                </c:pt>
                <c:pt idx="150" formatCode="0.00E+00">
                  <c:v>4.5717000000000002E-4</c:v>
                </c:pt>
                <c:pt idx="151">
                  <c:v>0.1176</c:v>
                </c:pt>
                <c:pt idx="152">
                  <c:v>11.0238</c:v>
                </c:pt>
                <c:pt idx="153">
                  <c:v>376.82490000000001</c:v>
                </c:pt>
                <c:pt idx="154">
                  <c:v>4695.9201000000003</c:v>
                </c:pt>
                <c:pt idx="155" formatCode="0.00E+00">
                  <c:v>21343</c:v>
                </c:pt>
                <c:pt idx="156" formatCode="0.00E+00">
                  <c:v>35384</c:v>
                </c:pt>
                <c:pt idx="157" formatCode="0.00E+00">
                  <c:v>21262</c:v>
                </c:pt>
                <c:pt idx="158">
                  <c:v>4650.0313999999998</c:v>
                </c:pt>
                <c:pt idx="159">
                  <c:v>376.25299999999999</c:v>
                </c:pt>
                <c:pt idx="160">
                  <c:v>11.0181</c:v>
                </c:pt>
                <c:pt idx="161">
                  <c:v>0.1176</c:v>
                </c:pt>
                <c:pt idx="162" formatCode="0.00E+00">
                  <c:v>4.5715000000000003E-4</c:v>
                </c:pt>
                <c:pt idx="163" formatCode="0.00E+00">
                  <c:v>6.4830999999999996E-7</c:v>
                </c:pt>
                <c:pt idx="164" formatCode="0.00E+00">
                  <c:v>5.0139000000000002E-7</c:v>
                </c:pt>
                <c:pt idx="165" formatCode="0.00E+00">
                  <c:v>3.5196000000000001E-4</c:v>
                </c:pt>
                <c:pt idx="166">
                  <c:v>9.01E-2</c:v>
                </c:pt>
                <c:pt idx="167">
                  <c:v>8.4129000000000005</c:v>
                </c:pt>
                <c:pt idx="168">
                  <c:v>286.17520000000002</c:v>
                </c:pt>
                <c:pt idx="169">
                  <c:v>3547.0731000000001</c:v>
                </c:pt>
                <c:pt idx="170" formatCode="0.00E+00">
                  <c:v>15993</c:v>
                </c:pt>
                <c:pt idx="171" formatCode="0.00E+00">
                  <c:v>27143</c:v>
                </c:pt>
                <c:pt idx="172" formatCode="0.00E+00">
                  <c:v>24215</c:v>
                </c:pt>
                <c:pt idx="173" formatCode="0.00E+00">
                  <c:v>40853</c:v>
                </c:pt>
                <c:pt idx="174" formatCode="0.00E+00">
                  <c:v>62117</c:v>
                </c:pt>
                <c:pt idx="175" formatCode="0.00E+00">
                  <c:v>37528</c:v>
                </c:pt>
                <c:pt idx="176" formatCode="0.00E+00">
                  <c:v>10582</c:v>
                </c:pt>
                <c:pt idx="177" formatCode="0.00E+00">
                  <c:v>11891</c:v>
                </c:pt>
                <c:pt idx="178" formatCode="0.00E+00">
                  <c:v>24727</c:v>
                </c:pt>
                <c:pt idx="179" formatCode="0.00E+00">
                  <c:v>42659</c:v>
                </c:pt>
                <c:pt idx="180" formatCode="0.00E+00">
                  <c:v>55828</c:v>
                </c:pt>
                <c:pt idx="181" formatCode="0.00E+00">
                  <c:v>39318</c:v>
                </c:pt>
                <c:pt idx="182" formatCode="0.00E+00">
                  <c:v>39382</c:v>
                </c:pt>
                <c:pt idx="183" formatCode="0.00E+00">
                  <c:v>57472</c:v>
                </c:pt>
                <c:pt idx="184" formatCode="0.00E+00">
                  <c:v>53006</c:v>
                </c:pt>
                <c:pt idx="185" formatCode="0.00E+00">
                  <c:v>58867</c:v>
                </c:pt>
                <c:pt idx="186" formatCode="0.00E+00">
                  <c:v>73772</c:v>
                </c:pt>
                <c:pt idx="187" formatCode="0.00E+00">
                  <c:v>78316</c:v>
                </c:pt>
                <c:pt idx="188" formatCode="0.00E+00">
                  <c:v>68662</c:v>
                </c:pt>
                <c:pt idx="189" formatCode="0.00E+00">
                  <c:v>46571</c:v>
                </c:pt>
                <c:pt idx="190" formatCode="0.00E+00">
                  <c:v>32665</c:v>
                </c:pt>
                <c:pt idx="191" formatCode="0.00E+00">
                  <c:v>16661</c:v>
                </c:pt>
                <c:pt idx="192">
                  <c:v>5903.2839999999997</c:v>
                </c:pt>
                <c:pt idx="193" formatCode="0.00E+00">
                  <c:v>11231</c:v>
                </c:pt>
                <c:pt idx="194" formatCode="0.00E+00">
                  <c:v>21658</c:v>
                </c:pt>
                <c:pt idx="195" formatCode="0.00E+00">
                  <c:v>32628</c:v>
                </c:pt>
                <c:pt idx="196" formatCode="0.00E+00">
                  <c:v>56701</c:v>
                </c:pt>
                <c:pt idx="197" formatCode="0.00E+00">
                  <c:v>66252</c:v>
                </c:pt>
                <c:pt idx="198" formatCode="0.00E+00">
                  <c:v>46163</c:v>
                </c:pt>
                <c:pt idx="199" formatCode="0.00E+00">
                  <c:v>44688</c:v>
                </c:pt>
                <c:pt idx="200" formatCode="0.00E+00">
                  <c:v>61043</c:v>
                </c:pt>
                <c:pt idx="201" formatCode="0.00E+00">
                  <c:v>54708</c:v>
                </c:pt>
                <c:pt idx="202" formatCode="0.00E+00">
                  <c:v>81657</c:v>
                </c:pt>
                <c:pt idx="203" formatCode="0.00E+00">
                  <c:v>146880</c:v>
                </c:pt>
                <c:pt idx="204" formatCode="0.00E+00">
                  <c:v>138400</c:v>
                </c:pt>
                <c:pt idx="205" formatCode="0.00E+00">
                  <c:v>62170</c:v>
                </c:pt>
                <c:pt idx="206" formatCode="0.00E+00">
                  <c:v>17047</c:v>
                </c:pt>
                <c:pt idx="207" formatCode="0.00E+00">
                  <c:v>11074</c:v>
                </c:pt>
                <c:pt idx="208" formatCode="0.00E+00">
                  <c:v>13047</c:v>
                </c:pt>
                <c:pt idx="209" formatCode="0.00E+00">
                  <c:v>20955</c:v>
                </c:pt>
                <c:pt idx="210" formatCode="0.00E+00">
                  <c:v>26614</c:v>
                </c:pt>
                <c:pt idx="211" formatCode="0.00E+00">
                  <c:v>27845</c:v>
                </c:pt>
                <c:pt idx="212" formatCode="0.00E+00">
                  <c:v>29051</c:v>
                </c:pt>
                <c:pt idx="213" formatCode="0.00E+00">
                  <c:v>17929</c:v>
                </c:pt>
                <c:pt idx="214" formatCode="0.00E+00">
                  <c:v>15904</c:v>
                </c:pt>
                <c:pt idx="215" formatCode="0.00E+00">
                  <c:v>41114</c:v>
                </c:pt>
                <c:pt idx="216" formatCode="0.00E+00">
                  <c:v>58334</c:v>
                </c:pt>
                <c:pt idx="217" formatCode="0.00E+00">
                  <c:v>33158</c:v>
                </c:pt>
                <c:pt idx="218">
                  <c:v>7221.7363999999998</c:v>
                </c:pt>
                <c:pt idx="219">
                  <c:v>1746.6098999999999</c:v>
                </c:pt>
                <c:pt idx="220">
                  <c:v>5347.1538</c:v>
                </c:pt>
                <c:pt idx="221">
                  <c:v>8840.5578999999998</c:v>
                </c:pt>
                <c:pt idx="222">
                  <c:v>5615.6956</c:v>
                </c:pt>
                <c:pt idx="223">
                  <c:v>4695.8262999999997</c:v>
                </c:pt>
                <c:pt idx="224" formatCode="0.00E+00">
                  <c:v>16110</c:v>
                </c:pt>
                <c:pt idx="225" formatCode="0.00E+00">
                  <c:v>27074</c:v>
                </c:pt>
                <c:pt idx="226" formatCode="0.00E+00">
                  <c:v>23325</c:v>
                </c:pt>
                <c:pt idx="227" formatCode="0.00E+00">
                  <c:v>39055</c:v>
                </c:pt>
                <c:pt idx="228" formatCode="0.00E+00">
                  <c:v>69757</c:v>
                </c:pt>
                <c:pt idx="229" formatCode="0.00E+00">
                  <c:v>64657</c:v>
                </c:pt>
                <c:pt idx="230" formatCode="0.00E+00">
                  <c:v>53230</c:v>
                </c:pt>
                <c:pt idx="231" formatCode="0.00E+00">
                  <c:v>64245</c:v>
                </c:pt>
                <c:pt idx="232" formatCode="0.00E+00">
                  <c:v>53435</c:v>
                </c:pt>
                <c:pt idx="233" formatCode="0.00E+00">
                  <c:v>21857</c:v>
                </c:pt>
                <c:pt idx="234">
                  <c:v>4496.5295999999998</c:v>
                </c:pt>
                <c:pt idx="235">
                  <c:v>6269.0902999999998</c:v>
                </c:pt>
                <c:pt idx="236" formatCode="0.00E+00">
                  <c:v>28129</c:v>
                </c:pt>
                <c:pt idx="237" formatCode="0.00E+00">
                  <c:v>53018</c:v>
                </c:pt>
                <c:pt idx="238" formatCode="0.00E+00">
                  <c:v>51502</c:v>
                </c:pt>
                <c:pt idx="239" formatCode="0.00E+00">
                  <c:v>37889</c:v>
                </c:pt>
                <c:pt idx="240" formatCode="0.00E+00">
                  <c:v>19992</c:v>
                </c:pt>
                <c:pt idx="241" formatCode="0.00E+00">
                  <c:v>14313</c:v>
                </c:pt>
                <c:pt idx="242" formatCode="0.00E+00">
                  <c:v>18524</c:v>
                </c:pt>
                <c:pt idx="243" formatCode="0.00E+00">
                  <c:v>18003</c:v>
                </c:pt>
                <c:pt idx="244" formatCode="0.00E+00">
                  <c:v>37881</c:v>
                </c:pt>
                <c:pt idx="245" formatCode="0.00E+00">
                  <c:v>69180</c:v>
                </c:pt>
                <c:pt idx="246" formatCode="0.00E+00">
                  <c:v>58646</c:v>
                </c:pt>
                <c:pt idx="247" formatCode="0.00E+00">
                  <c:v>23189</c:v>
                </c:pt>
                <c:pt idx="248">
                  <c:v>6501.4862000000003</c:v>
                </c:pt>
                <c:pt idx="249" formatCode="0.00E+00">
                  <c:v>12136</c:v>
                </c:pt>
                <c:pt idx="250" formatCode="0.00E+00">
                  <c:v>23008</c:v>
                </c:pt>
                <c:pt idx="251" formatCode="0.00E+00">
                  <c:v>19592</c:v>
                </c:pt>
                <c:pt idx="252">
                  <c:v>9137.1664999999994</c:v>
                </c:pt>
                <c:pt idx="253" formatCode="0.00E+00">
                  <c:v>10222</c:v>
                </c:pt>
                <c:pt idx="254" formatCode="0.00E+00">
                  <c:v>25202</c:v>
                </c:pt>
                <c:pt idx="255" formatCode="0.00E+00">
                  <c:v>35359</c:v>
                </c:pt>
                <c:pt idx="256" formatCode="0.00E+00">
                  <c:v>33369</c:v>
                </c:pt>
                <c:pt idx="257" formatCode="0.00E+00">
                  <c:v>32744</c:v>
                </c:pt>
                <c:pt idx="258" formatCode="0.00E+00">
                  <c:v>30472</c:v>
                </c:pt>
                <c:pt idx="259" formatCode="0.00E+00">
                  <c:v>37194</c:v>
                </c:pt>
                <c:pt idx="260" formatCode="0.00E+00">
                  <c:v>37447</c:v>
                </c:pt>
                <c:pt idx="261" formatCode="0.00E+00">
                  <c:v>18355</c:v>
                </c:pt>
                <c:pt idx="262">
                  <c:v>3710.3479000000002</c:v>
                </c:pt>
                <c:pt idx="263">
                  <c:v>288.13029999999998</c:v>
                </c:pt>
                <c:pt idx="264">
                  <c:v>8.3271999999999995</c:v>
                </c:pt>
                <c:pt idx="265">
                  <c:v>8.8999999999999996E-2</c:v>
                </c:pt>
                <c:pt idx="266">
                  <c:v>0.15060000000000001</c:v>
                </c:pt>
                <c:pt idx="267">
                  <c:v>14.029299999999999</c:v>
                </c:pt>
                <c:pt idx="268">
                  <c:v>473.04059999999998</c:v>
                </c:pt>
                <c:pt idx="269">
                  <c:v>5960.6266999999998</c:v>
                </c:pt>
                <c:pt idx="270" formatCode="0.00E+00">
                  <c:v>27837</c:v>
                </c:pt>
                <c:pt idx="271" formatCode="0.00E+00">
                  <c:v>49502</c:v>
                </c:pt>
                <c:pt idx="272" formatCode="0.00E+00">
                  <c:v>35717</c:v>
                </c:pt>
                <c:pt idx="273" formatCode="0.00E+00">
                  <c:v>14587</c:v>
                </c:pt>
                <c:pt idx="274" formatCode="0.00E+00">
                  <c:v>25230</c:v>
                </c:pt>
                <c:pt idx="275" formatCode="0.00E+00">
                  <c:v>76626</c:v>
                </c:pt>
                <c:pt idx="276" formatCode="0.00E+00">
                  <c:v>110210</c:v>
                </c:pt>
                <c:pt idx="277" formatCode="0.00E+00">
                  <c:v>71707</c:v>
                </c:pt>
                <c:pt idx="278" formatCode="0.00E+00">
                  <c:v>30652</c:v>
                </c:pt>
                <c:pt idx="279" formatCode="0.00E+00">
                  <c:v>11742</c:v>
                </c:pt>
                <c:pt idx="280">
                  <c:v>2397.6343999999999</c:v>
                </c:pt>
                <c:pt idx="281">
                  <c:v>191.19640000000001</c:v>
                </c:pt>
                <c:pt idx="282">
                  <c:v>5.6098999999999997</c:v>
                </c:pt>
                <c:pt idx="283">
                  <c:v>8.9499999999999996E-2</c:v>
                </c:pt>
                <c:pt idx="284">
                  <c:v>2.7562000000000002</c:v>
                </c:pt>
                <c:pt idx="285">
                  <c:v>94.205399999999997</c:v>
                </c:pt>
                <c:pt idx="286">
                  <c:v>1173.8006</c:v>
                </c:pt>
                <c:pt idx="287">
                  <c:v>5330.2475000000004</c:v>
                </c:pt>
                <c:pt idx="288">
                  <c:v>8818.7736999999997</c:v>
                </c:pt>
                <c:pt idx="289">
                  <c:v>5347.8149000000003</c:v>
                </c:pt>
                <c:pt idx="290">
                  <c:v>1189.1937</c:v>
                </c:pt>
                <c:pt idx="291">
                  <c:v>294.86059999999998</c:v>
                </c:pt>
                <c:pt idx="292">
                  <c:v>2727.5137</c:v>
                </c:pt>
                <c:pt idx="293" formatCode="0.00E+00">
                  <c:v>15361</c:v>
                </c:pt>
                <c:pt idx="294" formatCode="0.00E+00">
                  <c:v>38997</c:v>
                </c:pt>
                <c:pt idx="295" formatCode="0.00E+00">
                  <c:v>45996</c:v>
                </c:pt>
                <c:pt idx="296" formatCode="0.00E+00">
                  <c:v>23692</c:v>
                </c:pt>
                <c:pt idx="297">
                  <c:v>5263.8180000000002</c:v>
                </c:pt>
                <c:pt idx="298">
                  <c:v>5172.4165000000003</c:v>
                </c:pt>
                <c:pt idx="299" formatCode="0.00E+00">
                  <c:v>22522</c:v>
                </c:pt>
                <c:pt idx="300" formatCode="0.00E+00">
                  <c:v>40844</c:v>
                </c:pt>
                <c:pt idx="301" formatCode="0.00E+00">
                  <c:v>32863</c:v>
                </c:pt>
                <c:pt idx="302" formatCode="0.00E+00">
                  <c:v>25415</c:v>
                </c:pt>
                <c:pt idx="303" formatCode="0.00E+00">
                  <c:v>40548</c:v>
                </c:pt>
                <c:pt idx="304" formatCode="0.00E+00">
                  <c:v>46303</c:v>
                </c:pt>
                <c:pt idx="305" formatCode="0.00E+00">
                  <c:v>26502</c:v>
                </c:pt>
                <c:pt idx="306" formatCode="0.00E+00">
                  <c:v>21421</c:v>
                </c:pt>
                <c:pt idx="307" formatCode="0.00E+00">
                  <c:v>44750</c:v>
                </c:pt>
                <c:pt idx="308" formatCode="0.00E+00">
                  <c:v>55395</c:v>
                </c:pt>
                <c:pt idx="309" formatCode="0.00E+00">
                  <c:v>34898</c:v>
                </c:pt>
                <c:pt idx="310" formatCode="0.00E+00">
                  <c:v>33963</c:v>
                </c:pt>
                <c:pt idx="311" formatCode="0.00E+00">
                  <c:v>51413</c:v>
                </c:pt>
                <c:pt idx="312" formatCode="0.00E+00">
                  <c:v>44356</c:v>
                </c:pt>
                <c:pt idx="313" formatCode="0.00E+00">
                  <c:v>36240</c:v>
                </c:pt>
                <c:pt idx="314" formatCode="0.00E+00">
                  <c:v>35821</c:v>
                </c:pt>
                <c:pt idx="315" formatCode="0.00E+00">
                  <c:v>27947</c:v>
                </c:pt>
                <c:pt idx="316" formatCode="0.00E+00">
                  <c:v>21284</c:v>
                </c:pt>
                <c:pt idx="317" formatCode="0.00E+00">
                  <c:v>10952</c:v>
                </c:pt>
                <c:pt idx="318">
                  <c:v>2378.1010999999999</c:v>
                </c:pt>
                <c:pt idx="319">
                  <c:v>942.12639999999999</c:v>
                </c:pt>
                <c:pt idx="320">
                  <c:v>9396.4606000000003</c:v>
                </c:pt>
                <c:pt idx="321" formatCode="0.00E+00">
                  <c:v>42664</c:v>
                </c:pt>
                <c:pt idx="322" formatCode="0.00E+00">
                  <c:v>70663</c:v>
                </c:pt>
                <c:pt idx="323" formatCode="0.00E+00">
                  <c:v>42760</c:v>
                </c:pt>
                <c:pt idx="324" formatCode="0.00E+00">
                  <c:v>10571</c:v>
                </c:pt>
                <c:pt idx="325">
                  <c:v>6277.2942999999996</c:v>
                </c:pt>
                <c:pt idx="326" formatCode="0.00E+00">
                  <c:v>11226</c:v>
                </c:pt>
                <c:pt idx="327" formatCode="0.00E+00">
                  <c:v>16309</c:v>
                </c:pt>
                <c:pt idx="328" formatCode="0.00E+00">
                  <c:v>22430</c:v>
                </c:pt>
                <c:pt idx="329" formatCode="0.00E+00">
                  <c:v>27920</c:v>
                </c:pt>
                <c:pt idx="330" formatCode="0.00E+00">
                  <c:v>34190</c:v>
                </c:pt>
                <c:pt idx="331" formatCode="0.00E+00">
                  <c:v>25397</c:v>
                </c:pt>
                <c:pt idx="332" formatCode="0.00E+00">
                  <c:v>13559</c:v>
                </c:pt>
                <c:pt idx="333" formatCode="0.00E+00">
                  <c:v>22883</c:v>
                </c:pt>
                <c:pt idx="334" formatCode="0.00E+00">
                  <c:v>36607</c:v>
                </c:pt>
                <c:pt idx="335" formatCode="0.00E+00">
                  <c:v>26668</c:v>
                </c:pt>
                <c:pt idx="336" formatCode="0.00E+00">
                  <c:v>13528</c:v>
                </c:pt>
                <c:pt idx="337">
                  <c:v>5712.7184999999999</c:v>
                </c:pt>
                <c:pt idx="338">
                  <c:v>1371.9305999999999</c:v>
                </c:pt>
                <c:pt idx="339">
                  <c:v>2428.5663</c:v>
                </c:pt>
                <c:pt idx="340" formatCode="0.00E+00">
                  <c:v>10874</c:v>
                </c:pt>
                <c:pt idx="341" formatCode="0.00E+00">
                  <c:v>20211</c:v>
                </c:pt>
                <c:pt idx="342" formatCode="0.00E+00">
                  <c:v>23682</c:v>
                </c:pt>
                <c:pt idx="343" formatCode="0.00E+00">
                  <c:v>30679</c:v>
                </c:pt>
                <c:pt idx="344" formatCode="0.00E+00">
                  <c:v>28520</c:v>
                </c:pt>
                <c:pt idx="345" formatCode="0.00E+00">
                  <c:v>13019</c:v>
                </c:pt>
                <c:pt idx="346">
                  <c:v>2538.9884000000002</c:v>
                </c:pt>
                <c:pt idx="347">
                  <c:v>289.34789999999998</c:v>
                </c:pt>
                <c:pt idx="348">
                  <c:v>1189.1405999999999</c:v>
                </c:pt>
                <c:pt idx="349">
                  <c:v>5348.0789000000004</c:v>
                </c:pt>
                <c:pt idx="350">
                  <c:v>8826.9577000000008</c:v>
                </c:pt>
                <c:pt idx="351">
                  <c:v>5612.6990999999998</c:v>
                </c:pt>
                <c:pt idx="352">
                  <c:v>4695.4341000000004</c:v>
                </c:pt>
                <c:pt idx="353" formatCode="0.00E+00">
                  <c:v>16093</c:v>
                </c:pt>
                <c:pt idx="354" formatCode="0.00E+00">
                  <c:v>26501</c:v>
                </c:pt>
                <c:pt idx="355" formatCode="0.00E+00">
                  <c:v>16010</c:v>
                </c:pt>
                <c:pt idx="356">
                  <c:v>3898.6261</c:v>
                </c:pt>
                <c:pt idx="357">
                  <c:v>4978.1309000000001</c:v>
                </c:pt>
                <c:pt idx="358" formatCode="0.00E+00">
                  <c:v>21340</c:v>
                </c:pt>
                <c:pt idx="359" formatCode="0.00E+00">
                  <c:v>35328</c:v>
                </c:pt>
                <c:pt idx="360" formatCode="0.00E+00">
                  <c:v>21322</c:v>
                </c:pt>
                <c:pt idx="361">
                  <c:v>4688.5739999999996</c:v>
                </c:pt>
                <c:pt idx="362">
                  <c:v>394.9255</c:v>
                </c:pt>
                <c:pt idx="363">
                  <c:v>482.11259999999999</c:v>
                </c:pt>
                <c:pt idx="364">
                  <c:v>5880.6484</c:v>
                </c:pt>
                <c:pt idx="365" formatCode="0.00E+00">
                  <c:v>27051</c:v>
                </c:pt>
                <c:pt idx="366" formatCode="0.00E+00">
                  <c:v>49149</c:v>
                </c:pt>
                <c:pt idx="367" formatCode="0.00E+00">
                  <c:v>51802</c:v>
                </c:pt>
                <c:pt idx="368" formatCode="0.00E+00">
                  <c:v>60727</c:v>
                </c:pt>
                <c:pt idx="369" formatCode="0.00E+00">
                  <c:v>64495</c:v>
                </c:pt>
                <c:pt idx="370" formatCode="0.00E+00">
                  <c:v>49746</c:v>
                </c:pt>
                <c:pt idx="371" formatCode="0.00E+00">
                  <c:v>32900</c:v>
                </c:pt>
                <c:pt idx="372" formatCode="0.00E+00">
                  <c:v>32159</c:v>
                </c:pt>
                <c:pt idx="373" formatCode="0.00E+00">
                  <c:v>28647</c:v>
                </c:pt>
                <c:pt idx="374" formatCode="0.00E+00">
                  <c:v>13319</c:v>
                </c:pt>
                <c:pt idx="375">
                  <c:v>6076.7428</c:v>
                </c:pt>
                <c:pt idx="376" formatCode="0.00E+00">
                  <c:v>16758</c:v>
                </c:pt>
                <c:pt idx="377" formatCode="0.00E+00">
                  <c:v>33552</c:v>
                </c:pt>
                <c:pt idx="378" formatCode="0.00E+00">
                  <c:v>48194</c:v>
                </c:pt>
                <c:pt idx="379" formatCode="0.00E+00">
                  <c:v>59148</c:v>
                </c:pt>
                <c:pt idx="380" formatCode="0.00E+00">
                  <c:v>46469</c:v>
                </c:pt>
                <c:pt idx="381" formatCode="0.00E+00">
                  <c:v>40714</c:v>
                </c:pt>
                <c:pt idx="382" formatCode="0.00E+00">
                  <c:v>37709</c:v>
                </c:pt>
                <c:pt idx="383" formatCode="0.00E+00">
                  <c:v>18341</c:v>
                </c:pt>
                <c:pt idx="384">
                  <c:v>3925.8678</c:v>
                </c:pt>
                <c:pt idx="385">
                  <c:v>2638.4468000000002</c:v>
                </c:pt>
                <c:pt idx="386" formatCode="0.00E+00">
                  <c:v>10674</c:v>
                </c:pt>
                <c:pt idx="387" formatCode="0.00E+00">
                  <c:v>17671</c:v>
                </c:pt>
                <c:pt idx="388" formatCode="0.00E+00">
                  <c:v>10854</c:v>
                </c:pt>
                <c:pt idx="389">
                  <c:v>4695.6615000000002</c:v>
                </c:pt>
                <c:pt idx="390" formatCode="0.00E+00">
                  <c:v>10857</c:v>
                </c:pt>
                <c:pt idx="391" formatCode="0.00E+00">
                  <c:v>17770</c:v>
                </c:pt>
                <c:pt idx="392" formatCode="0.00E+00">
                  <c:v>12028</c:v>
                </c:pt>
                <c:pt idx="393" formatCode="0.00E+00">
                  <c:v>10028</c:v>
                </c:pt>
                <c:pt idx="394" formatCode="0.00E+00">
                  <c:v>19677</c:v>
                </c:pt>
                <c:pt idx="395" formatCode="0.00E+00">
                  <c:v>22968</c:v>
                </c:pt>
                <c:pt idx="396" formatCode="0.00E+00">
                  <c:v>11884</c:v>
                </c:pt>
                <c:pt idx="397">
                  <c:v>2650.8600999999999</c:v>
                </c:pt>
                <c:pt idx="398">
                  <c:v>2541.4521</c:v>
                </c:pt>
                <c:pt idx="399" formatCode="0.00E+00">
                  <c:v>10672</c:v>
                </c:pt>
                <c:pt idx="400" formatCode="0.00E+00">
                  <c:v>17665</c:v>
                </c:pt>
                <c:pt idx="401" formatCode="0.00E+00">
                  <c:v>10666</c:v>
                </c:pt>
                <c:pt idx="402">
                  <c:v>2356.0059000000001</c:v>
                </c:pt>
                <c:pt idx="403">
                  <c:v>471.02719999999999</c:v>
                </c:pt>
                <c:pt idx="404">
                  <c:v>3527.1617000000001</c:v>
                </c:pt>
                <c:pt idx="405" formatCode="0.00E+00">
                  <c:v>15991</c:v>
                </c:pt>
                <c:pt idx="406" formatCode="0.00E+00">
                  <c:v>26462</c:v>
                </c:pt>
                <c:pt idx="407" formatCode="0.00E+00">
                  <c:v>16232</c:v>
                </c:pt>
                <c:pt idx="408">
                  <c:v>5897.2385000000004</c:v>
                </c:pt>
                <c:pt idx="409" formatCode="0.00E+00">
                  <c:v>10958</c:v>
                </c:pt>
                <c:pt idx="410" formatCode="0.00E+00">
                  <c:v>17862</c:v>
                </c:pt>
                <c:pt idx="411" formatCode="0.00E+00">
                  <c:v>13014</c:v>
                </c:pt>
                <c:pt idx="412" formatCode="0.00E+00">
                  <c:v>13014</c:v>
                </c:pt>
                <c:pt idx="413" formatCode="0.00E+00">
                  <c:v>17854</c:v>
                </c:pt>
                <c:pt idx="414" formatCode="0.00E+00">
                  <c:v>10672</c:v>
                </c:pt>
                <c:pt idx="415">
                  <c:v>2347.7957999999999</c:v>
                </c:pt>
                <c:pt idx="416">
                  <c:v>188.41120000000001</c:v>
                </c:pt>
                <c:pt idx="417">
                  <c:v>5.5115999999999996</c:v>
                </c:pt>
                <c:pt idx="418">
                  <c:v>5.8799999999999998E-2</c:v>
                </c:pt>
                <c:pt idx="419" formatCode="0.00E+00">
                  <c:v>3.4532999999999998E-4</c:v>
                </c:pt>
                <c:pt idx="420">
                  <c:v>2.93E-2</c:v>
                </c:pt>
                <c:pt idx="421">
                  <c:v>2.7545000000000002</c:v>
                </c:pt>
                <c:pt idx="422">
                  <c:v>94.200599999999994</c:v>
                </c:pt>
                <c:pt idx="423">
                  <c:v>1173.9835</c:v>
                </c:pt>
                <c:pt idx="424">
                  <c:v>5344.0393000000004</c:v>
                </c:pt>
                <c:pt idx="425">
                  <c:v>9209.4120999999996</c:v>
                </c:pt>
                <c:pt idx="426" formatCode="0.00E+00">
                  <c:v>10029</c:v>
                </c:pt>
                <c:pt idx="427" formatCode="0.00E+00">
                  <c:v>22506</c:v>
                </c:pt>
                <c:pt idx="428" formatCode="0.00E+00">
                  <c:v>35425</c:v>
                </c:pt>
                <c:pt idx="429" formatCode="0.00E+00">
                  <c:v>21335</c:v>
                </c:pt>
                <c:pt idx="430">
                  <c:v>4695.5415000000003</c:v>
                </c:pt>
                <c:pt idx="431">
                  <c:v>376.6275</c:v>
                </c:pt>
                <c:pt idx="432">
                  <c:v>11.006500000000001</c:v>
                </c:pt>
                <c:pt idx="433">
                  <c:v>0.12</c:v>
                </c:pt>
                <c:pt idx="434" formatCode="0.00E+00">
                  <c:v>4.6903E-4</c:v>
                </c:pt>
                <c:pt idx="435" formatCode="0.00E+00">
                  <c:v>6.6802999999999998E-7</c:v>
                </c:pt>
                <c:pt idx="436" formatCode="0.00E+00">
                  <c:v>3.4681000000000002E-10</c:v>
                </c:pt>
                <c:pt idx="437" formatCode="0.00E+00">
                  <c:v>6.5620000000000002E-14</c:v>
                </c:pt>
                <c:pt idx="438" formatCode="0.00E+00">
                  <c:v>4.5263000000000003E-18</c:v>
                </c:pt>
                <c:pt idx="439" formatCode="0.00E+00">
                  <c:v>1.1386000000000001E-22</c:v>
                </c:pt>
                <c:pt idx="440" formatCode="0.00E+00">
                  <c:v>1.0438E-27</c:v>
                </c:pt>
                <c:pt idx="441" formatCode="0.00E+00">
                  <c:v>2.6095999999999998E-28</c:v>
                </c:pt>
                <c:pt idx="442" formatCode="0.00E+00">
                  <c:v>2.8465000000000002E-23</c:v>
                </c:pt>
                <c:pt idx="443" formatCode="0.00E+00">
                  <c:v>1.1316E-18</c:v>
                </c:pt>
                <c:pt idx="444" formatCode="0.00E+00">
                  <c:v>1.6405000000000001E-14</c:v>
                </c:pt>
                <c:pt idx="445" formatCode="0.00E+00">
                  <c:v>8.6698000000000004E-11</c:v>
                </c:pt>
                <c:pt idx="446" formatCode="0.00E+00">
                  <c:v>1.6693E-7</c:v>
                </c:pt>
                <c:pt idx="447" formatCode="0.00E+00">
                  <c:v>1.1713E-4</c:v>
                </c:pt>
                <c:pt idx="448">
                  <c:v>2.9399999999999999E-2</c:v>
                </c:pt>
                <c:pt idx="449">
                  <c:v>2.7545000000000002</c:v>
                </c:pt>
                <c:pt idx="450">
                  <c:v>94.200900000000004</c:v>
                </c:pt>
                <c:pt idx="451">
                  <c:v>1173.9532999999999</c:v>
                </c:pt>
                <c:pt idx="452">
                  <c:v>5333.1706000000004</c:v>
                </c:pt>
                <c:pt idx="453">
                  <c:v>8832.5895</c:v>
                </c:pt>
                <c:pt idx="454">
                  <c:v>5333.0155999999997</c:v>
                </c:pt>
                <c:pt idx="455">
                  <c:v>1173.8685</c:v>
                </c:pt>
                <c:pt idx="456">
                  <c:v>94.205399999999997</c:v>
                </c:pt>
                <c:pt idx="457">
                  <c:v>2.7557999999999998</c:v>
                </c:pt>
                <c:pt idx="458">
                  <c:v>2.9399999999999999E-2</c:v>
                </c:pt>
                <c:pt idx="459" formatCode="0.00E+00">
                  <c:v>1.1429000000000001E-4</c:v>
                </c:pt>
                <c:pt idx="460" formatCode="0.00E+00">
                  <c:v>1.1141000000000001E-4</c:v>
                </c:pt>
                <c:pt idx="461">
                  <c:v>2.8799999999999999E-2</c:v>
                </c:pt>
                <c:pt idx="462">
                  <c:v>2.7605</c:v>
                </c:pt>
                <c:pt idx="463">
                  <c:v>94.254400000000004</c:v>
                </c:pt>
                <c:pt idx="464">
                  <c:v>1174.0166999999999</c:v>
                </c:pt>
                <c:pt idx="465">
                  <c:v>5332.8693000000003</c:v>
                </c:pt>
                <c:pt idx="466">
                  <c:v>8827.9740000000002</c:v>
                </c:pt>
                <c:pt idx="467">
                  <c:v>5324.6310000000003</c:v>
                </c:pt>
                <c:pt idx="468">
                  <c:v>1182.2753</c:v>
                </c:pt>
                <c:pt idx="469">
                  <c:v>98.146000000000001</c:v>
                </c:pt>
                <c:pt idx="470">
                  <c:v>97.004999999999995</c:v>
                </c:pt>
                <c:pt idx="471">
                  <c:v>1173.9833000000001</c:v>
                </c:pt>
                <c:pt idx="472">
                  <c:v>5333.1706999999997</c:v>
                </c:pt>
                <c:pt idx="473">
                  <c:v>8832.5897999999997</c:v>
                </c:pt>
                <c:pt idx="474">
                  <c:v>5333.1037999999999</c:v>
                </c:pt>
                <c:pt idx="475">
                  <c:v>1182.1375</c:v>
                </c:pt>
                <c:pt idx="476">
                  <c:v>376.82260000000002</c:v>
                </c:pt>
                <c:pt idx="477">
                  <c:v>3524.6109999999999</c:v>
                </c:pt>
                <c:pt idx="478" formatCode="0.00E+00">
                  <c:v>15999</c:v>
                </c:pt>
                <c:pt idx="479" formatCode="0.00E+00">
                  <c:v>26496</c:v>
                </c:pt>
                <c:pt idx="480" formatCode="0.00E+00">
                  <c:v>15991</c:v>
                </c:pt>
                <c:pt idx="481">
                  <c:v>3516.0971</c:v>
                </c:pt>
                <c:pt idx="482">
                  <c:v>285.84550000000002</c:v>
                </c:pt>
                <c:pt idx="483">
                  <c:v>8.4084000000000003</c:v>
                </c:pt>
                <c:pt idx="484">
                  <c:v>9.01E-2</c:v>
                </c:pt>
                <c:pt idx="485" formatCode="0.00E+00">
                  <c:v>3.5188999999999999E-4</c:v>
                </c:pt>
                <c:pt idx="486" formatCode="0.00E+00">
                  <c:v>1.4440000000000001E-6</c:v>
                </c:pt>
                <c:pt idx="487" formatCode="0.00E+00">
                  <c:v>6.6814000000000001E-4</c:v>
                </c:pt>
                <c:pt idx="488">
                  <c:v>0.1726</c:v>
                </c:pt>
                <c:pt idx="489">
                  <c:v>16.250599999999999</c:v>
                </c:pt>
                <c:pt idx="490">
                  <c:v>557.94079999999997</c:v>
                </c:pt>
                <c:pt idx="491">
                  <c:v>6985.9222</c:v>
                </c:pt>
                <c:pt idx="492" formatCode="0.00E+00">
                  <c:v>31893</c:v>
                </c:pt>
                <c:pt idx="493" formatCode="0.00E+00">
                  <c:v>52995</c:v>
                </c:pt>
                <c:pt idx="494" formatCode="0.00E+00">
                  <c:v>32103</c:v>
                </c:pt>
                <c:pt idx="495">
                  <c:v>7101.3465999999999</c:v>
                </c:pt>
                <c:pt idx="496">
                  <c:v>572.61609999999996</c:v>
                </c:pt>
                <c:pt idx="497">
                  <c:v>16.825700000000001</c:v>
                </c:pt>
                <c:pt idx="498">
                  <c:v>0.1802</c:v>
                </c:pt>
                <c:pt idx="499" formatCode="0.00E+00">
                  <c:v>7.0377000000000005E-4</c:v>
                </c:pt>
                <c:pt idx="500" formatCode="0.00E+00">
                  <c:v>1.0023999999999999E-6</c:v>
                </c:pt>
                <c:pt idx="501" formatCode="0.00E+00">
                  <c:v>6.6855000000000004E-7</c:v>
                </c:pt>
                <c:pt idx="502" formatCode="0.00E+00">
                  <c:v>4.6903E-4</c:v>
                </c:pt>
                <c:pt idx="503">
                  <c:v>0.12</c:v>
                </c:pt>
                <c:pt idx="504">
                  <c:v>11.006500000000001</c:v>
                </c:pt>
                <c:pt idx="505">
                  <c:v>376.62569999999999</c:v>
                </c:pt>
                <c:pt idx="506">
                  <c:v>4695.2004999999999</c:v>
                </c:pt>
                <c:pt idx="507" formatCode="0.00E+00">
                  <c:v>21332</c:v>
                </c:pt>
                <c:pt idx="508" formatCode="0.00E+00">
                  <c:v>35333</c:v>
                </c:pt>
                <c:pt idx="509" formatCode="0.00E+00">
                  <c:v>21427</c:v>
                </c:pt>
                <c:pt idx="510">
                  <c:v>5869.8778000000002</c:v>
                </c:pt>
                <c:pt idx="511">
                  <c:v>5726.3959000000004</c:v>
                </c:pt>
                <c:pt idx="512">
                  <c:v>9408.8510999999999</c:v>
                </c:pt>
                <c:pt idx="513" formatCode="0.00E+00">
                  <c:v>12377</c:v>
                </c:pt>
                <c:pt idx="514" formatCode="0.00E+00">
                  <c:v>33179</c:v>
                </c:pt>
                <c:pt idx="515" formatCode="0.00E+00">
                  <c:v>53348</c:v>
                </c:pt>
                <c:pt idx="516" formatCode="0.00E+00">
                  <c:v>35498</c:v>
                </c:pt>
                <c:pt idx="517" formatCode="0.00E+00">
                  <c:v>23068</c:v>
                </c:pt>
                <c:pt idx="518" formatCode="0.00E+00">
                  <c:v>27056</c:v>
                </c:pt>
                <c:pt idx="519" formatCode="0.00E+00">
                  <c:v>16015</c:v>
                </c:pt>
                <c:pt idx="520">
                  <c:v>3527.4645999999998</c:v>
                </c:pt>
                <c:pt idx="521">
                  <c:v>468.61689999999999</c:v>
                </c:pt>
                <c:pt idx="522">
                  <c:v>2337.0293000000001</c:v>
                </c:pt>
                <c:pt idx="523" formatCode="0.00E+00">
                  <c:v>10636</c:v>
                </c:pt>
                <c:pt idx="524" formatCode="0.00E+00">
                  <c:v>17692</c:v>
                </c:pt>
                <c:pt idx="525" formatCode="0.00E+00">
                  <c:v>10666</c:v>
                </c:pt>
                <c:pt idx="526">
                  <c:v>2355.5364</c:v>
                </c:pt>
                <c:pt idx="527">
                  <c:v>566.81650000000002</c:v>
                </c:pt>
                <c:pt idx="528">
                  <c:v>4698.9376000000002</c:v>
                </c:pt>
                <c:pt idx="529" formatCode="0.00E+00">
                  <c:v>21331</c:v>
                </c:pt>
                <c:pt idx="530" formatCode="0.00E+00">
                  <c:v>35331</c:v>
                </c:pt>
                <c:pt idx="531" formatCode="0.00E+00">
                  <c:v>21332</c:v>
                </c:pt>
                <c:pt idx="532">
                  <c:v>4695.4763999999996</c:v>
                </c:pt>
                <c:pt idx="533">
                  <c:v>376.91079999999999</c:v>
                </c:pt>
                <c:pt idx="534">
                  <c:v>19.291699999999999</c:v>
                </c:pt>
                <c:pt idx="535">
                  <c:v>282.7346</c:v>
                </c:pt>
                <c:pt idx="536">
                  <c:v>3521.6374000000001</c:v>
                </c:pt>
                <c:pt idx="537" formatCode="0.00E+00">
                  <c:v>16002</c:v>
                </c:pt>
                <c:pt idx="538" formatCode="0.00E+00">
                  <c:v>26603</c:v>
                </c:pt>
                <c:pt idx="539" formatCode="0.00E+00">
                  <c:v>17559</c:v>
                </c:pt>
                <c:pt idx="540" formatCode="0.00E+00">
                  <c:v>13775</c:v>
                </c:pt>
                <c:pt idx="541" formatCode="0.00E+00">
                  <c:v>32857</c:v>
                </c:pt>
                <c:pt idx="542" formatCode="0.00E+00">
                  <c:v>51286</c:v>
                </c:pt>
                <c:pt idx="543" formatCode="0.00E+00">
                  <c:v>40349</c:v>
                </c:pt>
                <c:pt idx="544" formatCode="0.00E+00">
                  <c:v>17804</c:v>
                </c:pt>
                <c:pt idx="545" formatCode="0.00E+00">
                  <c:v>13396</c:v>
                </c:pt>
                <c:pt idx="546" formatCode="0.00E+00">
                  <c:v>17959</c:v>
                </c:pt>
                <c:pt idx="547" formatCode="0.00E+00">
                  <c:v>11846</c:v>
                </c:pt>
                <c:pt idx="548">
                  <c:v>7680.9647000000004</c:v>
                </c:pt>
                <c:pt idx="549">
                  <c:v>9020.9856</c:v>
                </c:pt>
                <c:pt idx="550">
                  <c:v>5338.4435999999996</c:v>
                </c:pt>
                <c:pt idx="551">
                  <c:v>1192.6705999999999</c:v>
                </c:pt>
                <c:pt idx="552">
                  <c:v>758.00570000000005</c:v>
                </c:pt>
                <c:pt idx="553">
                  <c:v>8326.4179999999997</c:v>
                </c:pt>
                <c:pt idx="554" formatCode="0.00E+00">
                  <c:v>39538</c:v>
                </c:pt>
                <c:pt idx="555" formatCode="0.00E+00">
                  <c:v>72610</c:v>
                </c:pt>
                <c:pt idx="556" formatCode="0.00E+00">
                  <c:v>55220</c:v>
                </c:pt>
                <c:pt idx="557" formatCode="0.00E+00">
                  <c:v>21421</c:v>
                </c:pt>
                <c:pt idx="558" formatCode="0.00E+00">
                  <c:v>16021</c:v>
                </c:pt>
                <c:pt idx="559" formatCode="0.00E+00">
                  <c:v>28539</c:v>
                </c:pt>
                <c:pt idx="560" formatCode="0.00E+00">
                  <c:v>28335</c:v>
                </c:pt>
                <c:pt idx="561" formatCode="0.00E+00">
                  <c:v>13016</c:v>
                </c:pt>
                <c:pt idx="562">
                  <c:v>2818.2991000000002</c:v>
                </c:pt>
                <c:pt idx="563">
                  <c:v>3712.2685000000001</c:v>
                </c:pt>
                <c:pt idx="564" formatCode="0.00E+00">
                  <c:v>15996</c:v>
                </c:pt>
                <c:pt idx="565" formatCode="0.00E+00">
                  <c:v>26497</c:v>
                </c:pt>
                <c:pt idx="566" formatCode="0.00E+00">
                  <c:v>16016</c:v>
                </c:pt>
                <c:pt idx="567">
                  <c:v>4114.4249</c:v>
                </c:pt>
                <c:pt idx="568">
                  <c:v>8267.9357</c:v>
                </c:pt>
                <c:pt idx="569" formatCode="0.00E+00">
                  <c:v>43752</c:v>
                </c:pt>
                <c:pt idx="570" formatCode="0.00E+00">
                  <c:v>106610</c:v>
                </c:pt>
                <c:pt idx="571" formatCode="0.00E+00">
                  <c:v>123850</c:v>
                </c:pt>
                <c:pt idx="572" formatCode="0.00E+00">
                  <c:v>76380</c:v>
                </c:pt>
                <c:pt idx="573" formatCode="0.00E+00">
                  <c:v>38990</c:v>
                </c:pt>
                <c:pt idx="574" formatCode="0.00E+00">
                  <c:v>19316</c:v>
                </c:pt>
                <c:pt idx="575" formatCode="0.00E+00">
                  <c:v>14245</c:v>
                </c:pt>
                <c:pt idx="576" formatCode="0.00E+00">
                  <c:v>18118</c:v>
                </c:pt>
                <c:pt idx="577" formatCode="0.00E+00">
                  <c:v>13206</c:v>
                </c:pt>
                <c:pt idx="578" formatCode="0.00E+00">
                  <c:v>15455</c:v>
                </c:pt>
                <c:pt idx="579" formatCode="0.00E+00">
                  <c:v>29693</c:v>
                </c:pt>
                <c:pt idx="580" formatCode="0.00E+00">
                  <c:v>33678</c:v>
                </c:pt>
                <c:pt idx="581" formatCode="0.00E+00">
                  <c:v>22132</c:v>
                </c:pt>
                <c:pt idx="582" formatCode="0.00E+00">
                  <c:v>11485</c:v>
                </c:pt>
                <c:pt idx="583" formatCode="0.00E+00">
                  <c:v>18541</c:v>
                </c:pt>
                <c:pt idx="584" formatCode="0.00E+00">
                  <c:v>31931</c:v>
                </c:pt>
                <c:pt idx="585" formatCode="0.00E+00">
                  <c:v>24835</c:v>
                </c:pt>
                <c:pt idx="586">
                  <c:v>8893.0787</c:v>
                </c:pt>
                <c:pt idx="587">
                  <c:v>2775.4697000000001</c:v>
                </c:pt>
                <c:pt idx="588" formatCode="0.00E+00">
                  <c:v>16548</c:v>
                </c:pt>
                <c:pt idx="589" formatCode="0.00E+00">
                  <c:v>75045</c:v>
                </c:pt>
                <c:pt idx="590" formatCode="0.00E+00">
                  <c:v>128370</c:v>
                </c:pt>
                <c:pt idx="591" formatCode="0.00E+00">
                  <c:v>96656</c:v>
                </c:pt>
                <c:pt idx="592" formatCode="0.00E+00">
                  <c:v>59993</c:v>
                </c:pt>
                <c:pt idx="593" formatCode="0.00E+00">
                  <c:v>60367</c:v>
                </c:pt>
                <c:pt idx="594" formatCode="0.00E+00">
                  <c:v>71547</c:v>
                </c:pt>
                <c:pt idx="595" formatCode="0.00E+00">
                  <c:v>62759</c:v>
                </c:pt>
                <c:pt idx="596" formatCode="0.00E+00">
                  <c:v>62186</c:v>
                </c:pt>
                <c:pt idx="597" formatCode="0.00E+00">
                  <c:v>62846</c:v>
                </c:pt>
                <c:pt idx="598" formatCode="0.00E+00">
                  <c:v>56748</c:v>
                </c:pt>
                <c:pt idx="599" formatCode="0.00E+00">
                  <c:v>51737</c:v>
                </c:pt>
                <c:pt idx="600" formatCode="0.00E+00">
                  <c:v>36319</c:v>
                </c:pt>
                <c:pt idx="601" formatCode="0.00E+00">
                  <c:v>14762</c:v>
                </c:pt>
                <c:pt idx="602">
                  <c:v>7337.5986000000003</c:v>
                </c:pt>
                <c:pt idx="603" formatCode="0.00E+00">
                  <c:v>21718</c:v>
                </c:pt>
                <c:pt idx="604" formatCode="0.00E+00">
                  <c:v>37684</c:v>
                </c:pt>
                <c:pt idx="605" formatCode="0.00E+00">
                  <c:v>31998</c:v>
                </c:pt>
                <c:pt idx="606" formatCode="0.00E+00">
                  <c:v>22364</c:v>
                </c:pt>
                <c:pt idx="607" formatCode="0.00E+00">
                  <c:v>11160</c:v>
                </c:pt>
                <c:pt idx="608">
                  <c:v>4304.2651999999998</c:v>
                </c:pt>
                <c:pt idx="609" formatCode="0.00E+00">
                  <c:v>14995</c:v>
                </c:pt>
                <c:pt idx="610" formatCode="0.00E+00">
                  <c:v>51426</c:v>
                </c:pt>
                <c:pt idx="611" formatCode="0.00E+00">
                  <c:v>76071</c:v>
                </c:pt>
                <c:pt idx="612" formatCode="0.00E+00">
                  <c:v>45775</c:v>
                </c:pt>
                <c:pt idx="613" formatCode="0.00E+00">
                  <c:v>24680</c:v>
                </c:pt>
                <c:pt idx="614" formatCode="0.00E+00">
                  <c:v>58121</c:v>
                </c:pt>
                <c:pt idx="615" formatCode="0.00E+00">
                  <c:v>102690</c:v>
                </c:pt>
                <c:pt idx="616" formatCode="0.00E+00">
                  <c:v>88192</c:v>
                </c:pt>
                <c:pt idx="617" formatCode="0.00E+00">
                  <c:v>38497</c:v>
                </c:pt>
                <c:pt idx="618" formatCode="0.00E+00">
                  <c:v>17297</c:v>
                </c:pt>
                <c:pt idx="619" formatCode="0.00E+00">
                  <c:v>18340</c:v>
                </c:pt>
                <c:pt idx="620" formatCode="0.00E+00">
                  <c:v>13027</c:v>
                </c:pt>
                <c:pt idx="621" formatCode="0.00E+00">
                  <c:v>13014</c:v>
                </c:pt>
                <c:pt idx="622" formatCode="0.00E+00">
                  <c:v>17847</c:v>
                </c:pt>
                <c:pt idx="623" formatCode="0.00E+00">
                  <c:v>10671</c:v>
                </c:pt>
                <c:pt idx="624">
                  <c:v>2356.5003999999999</c:v>
                </c:pt>
                <c:pt idx="625">
                  <c:v>482.05939999999998</c:v>
                </c:pt>
                <c:pt idx="626">
                  <c:v>3904.0162</c:v>
                </c:pt>
                <c:pt idx="627" formatCode="0.00E+00">
                  <c:v>20699</c:v>
                </c:pt>
                <c:pt idx="628" formatCode="0.00E+00">
                  <c:v>47944</c:v>
                </c:pt>
                <c:pt idx="629" formatCode="0.00E+00">
                  <c:v>53180</c:v>
                </c:pt>
                <c:pt idx="630" formatCode="0.00E+00">
                  <c:v>38837</c:v>
                </c:pt>
                <c:pt idx="631" formatCode="0.00E+00">
                  <c:v>55953</c:v>
                </c:pt>
                <c:pt idx="632" formatCode="0.00E+00">
                  <c:v>88767</c:v>
                </c:pt>
                <c:pt idx="633" formatCode="0.00E+00">
                  <c:v>73819</c:v>
                </c:pt>
                <c:pt idx="634" formatCode="0.00E+00">
                  <c:v>29645</c:v>
                </c:pt>
                <c:pt idx="635">
                  <c:v>5357.7683999999999</c:v>
                </c:pt>
                <c:pt idx="636">
                  <c:v>396.15140000000002</c:v>
                </c:pt>
                <c:pt idx="637">
                  <c:v>11.228300000000001</c:v>
                </c:pt>
                <c:pt idx="638">
                  <c:v>0.11840000000000001</c:v>
                </c:pt>
                <c:pt idx="639" formatCode="0.00E+00">
                  <c:v>4.5833000000000001E-4</c:v>
                </c:pt>
                <c:pt idx="640" formatCode="0.00E+00">
                  <c:v>6.4848999999999995E-7</c:v>
                </c:pt>
                <c:pt idx="641" formatCode="0.00E+00">
                  <c:v>3.3498000000000002E-10</c:v>
                </c:pt>
                <c:pt idx="642" formatCode="0.00E+00">
                  <c:v>6.3111000000000005E-14</c:v>
                </c:pt>
                <c:pt idx="643" formatCode="0.00E+00">
                  <c:v>1.3384999999999999E-17</c:v>
                </c:pt>
                <c:pt idx="644" formatCode="0.00E+00">
                  <c:v>1.3118999999999999E-13</c:v>
                </c:pt>
                <c:pt idx="645" formatCode="0.00E+00">
                  <c:v>6.9289999999999995E-10</c:v>
                </c:pt>
                <c:pt idx="646" formatCode="0.00E+00">
                  <c:v>1.3340000000000001E-6</c:v>
                </c:pt>
                <c:pt idx="647" formatCode="0.00E+00">
                  <c:v>9.1259000000000002E-4</c:v>
                </c:pt>
                <c:pt idx="648">
                  <c:v>0.23499999999999999</c:v>
                </c:pt>
                <c:pt idx="649">
                  <c:v>22.043600000000001</c:v>
                </c:pt>
                <c:pt idx="650">
                  <c:v>753.64790000000005</c:v>
                </c:pt>
                <c:pt idx="651">
                  <c:v>9390.9940000000006</c:v>
                </c:pt>
                <c:pt idx="652" formatCode="0.00E+00">
                  <c:v>42671</c:v>
                </c:pt>
                <c:pt idx="653" formatCode="0.00E+00">
                  <c:v>70944</c:v>
                </c:pt>
                <c:pt idx="654" formatCode="0.00E+00">
                  <c:v>46190</c:v>
                </c:pt>
                <c:pt idx="655" formatCode="0.00E+00">
                  <c:v>25488</c:v>
                </c:pt>
                <c:pt idx="656" formatCode="0.00E+00">
                  <c:v>28520</c:v>
                </c:pt>
                <c:pt idx="657" formatCode="0.00E+00">
                  <c:v>22527</c:v>
                </c:pt>
                <c:pt idx="658" formatCode="0.00E+00">
                  <c:v>17679</c:v>
                </c:pt>
                <c:pt idx="659" formatCode="0.00E+00">
                  <c:v>14426</c:v>
                </c:pt>
                <c:pt idx="660">
                  <c:v>6541.1342999999997</c:v>
                </c:pt>
                <c:pt idx="661">
                  <c:v>1378.6949</c:v>
                </c:pt>
                <c:pt idx="662">
                  <c:v>1460.4570000000001</c:v>
                </c:pt>
                <c:pt idx="663">
                  <c:v>7684.3045000000002</c:v>
                </c:pt>
                <c:pt idx="664" formatCode="0.00E+00">
                  <c:v>19521</c:v>
                </c:pt>
                <c:pt idx="665" formatCode="0.00E+00">
                  <c:v>23761</c:v>
                </c:pt>
                <c:pt idx="666" formatCode="0.00E+00">
                  <c:v>21528</c:v>
                </c:pt>
                <c:pt idx="667" formatCode="0.00E+00">
                  <c:v>49100</c:v>
                </c:pt>
                <c:pt idx="668" formatCode="0.00E+00">
                  <c:v>92726</c:v>
                </c:pt>
                <c:pt idx="669" formatCode="0.00E+00">
                  <c:v>96021</c:v>
                </c:pt>
                <c:pt idx="670" formatCode="0.00E+00">
                  <c:v>71901</c:v>
                </c:pt>
                <c:pt idx="671" formatCode="0.00E+00">
                  <c:v>41611</c:v>
                </c:pt>
                <c:pt idx="672" formatCode="0.00E+00">
                  <c:v>24018</c:v>
                </c:pt>
                <c:pt idx="673" formatCode="0.00E+00">
                  <c:v>13493</c:v>
                </c:pt>
                <c:pt idx="674" formatCode="0.00E+00">
                  <c:v>13037</c:v>
                </c:pt>
                <c:pt idx="675" formatCode="0.00E+00">
                  <c:v>18135</c:v>
                </c:pt>
                <c:pt idx="676" formatCode="0.00E+00">
                  <c:v>14195</c:v>
                </c:pt>
                <c:pt idx="677" formatCode="0.00E+00">
                  <c:v>18733</c:v>
                </c:pt>
                <c:pt idx="678" formatCode="0.00E+00">
                  <c:v>31393</c:v>
                </c:pt>
                <c:pt idx="679" formatCode="0.00E+00">
                  <c:v>37319</c:v>
                </c:pt>
                <c:pt idx="680" formatCode="0.00E+00">
                  <c:v>38802</c:v>
                </c:pt>
                <c:pt idx="681" formatCode="0.00E+00">
                  <c:v>22055</c:v>
                </c:pt>
                <c:pt idx="682">
                  <c:v>9436.3333000000002</c:v>
                </c:pt>
                <c:pt idx="683" formatCode="0.00E+00">
                  <c:v>21713</c:v>
                </c:pt>
                <c:pt idx="684" formatCode="0.00E+00">
                  <c:v>35342</c:v>
                </c:pt>
                <c:pt idx="685" formatCode="0.00E+00">
                  <c:v>21356</c:v>
                </c:pt>
                <c:pt idx="686">
                  <c:v>5543.3005999999996</c:v>
                </c:pt>
                <c:pt idx="687" formatCode="0.00E+00">
                  <c:v>10942</c:v>
                </c:pt>
                <c:pt idx="688" formatCode="0.00E+00">
                  <c:v>48010</c:v>
                </c:pt>
                <c:pt idx="689" formatCode="0.00E+00">
                  <c:v>79511</c:v>
                </c:pt>
                <c:pt idx="690" formatCode="0.00E+00">
                  <c:v>48564</c:v>
                </c:pt>
                <c:pt idx="691" formatCode="0.00E+00">
                  <c:v>17702</c:v>
                </c:pt>
                <c:pt idx="692" formatCode="0.00E+00">
                  <c:v>34019</c:v>
                </c:pt>
                <c:pt idx="693" formatCode="0.00E+00">
                  <c:v>58350</c:v>
                </c:pt>
                <c:pt idx="694" formatCode="0.00E+00">
                  <c:v>40810</c:v>
                </c:pt>
                <c:pt idx="695" formatCode="0.00E+00">
                  <c:v>12358</c:v>
                </c:pt>
                <c:pt idx="696">
                  <c:v>1754.2166</c:v>
                </c:pt>
                <c:pt idx="697">
                  <c:v>120.63249999999999</c:v>
                </c:pt>
                <c:pt idx="698">
                  <c:v>299.36950000000002</c:v>
                </c:pt>
                <c:pt idx="699">
                  <c:v>3992.7901999999999</c:v>
                </c:pt>
                <c:pt idx="700" formatCode="0.00E+00">
                  <c:v>21878</c:v>
                </c:pt>
                <c:pt idx="701" formatCode="0.00E+00">
                  <c:v>53446</c:v>
                </c:pt>
                <c:pt idx="702" formatCode="0.00E+00">
                  <c:v>63693</c:v>
                </c:pt>
                <c:pt idx="703" formatCode="0.00E+00">
                  <c:v>46485</c:v>
                </c:pt>
                <c:pt idx="704" formatCode="0.00E+00">
                  <c:v>36750</c:v>
                </c:pt>
                <c:pt idx="705" formatCode="0.00E+00">
                  <c:v>39996</c:v>
                </c:pt>
                <c:pt idx="706" formatCode="0.00E+00">
                  <c:v>68166</c:v>
                </c:pt>
                <c:pt idx="707" formatCode="0.00E+00">
                  <c:v>99454</c:v>
                </c:pt>
                <c:pt idx="708" formatCode="0.00E+00">
                  <c:v>95598</c:v>
                </c:pt>
                <c:pt idx="709" formatCode="0.00E+00">
                  <c:v>60823</c:v>
                </c:pt>
                <c:pt idx="710" formatCode="0.00E+00">
                  <c:v>26003</c:v>
                </c:pt>
                <c:pt idx="711" formatCode="0.00E+00">
                  <c:v>20013</c:v>
                </c:pt>
                <c:pt idx="712" formatCode="0.00E+00">
                  <c:v>26795</c:v>
                </c:pt>
                <c:pt idx="713" formatCode="0.00E+00">
                  <c:v>16008</c:v>
                </c:pt>
                <c:pt idx="714">
                  <c:v>3527.5821000000001</c:v>
                </c:pt>
                <c:pt idx="715">
                  <c:v>473.27510000000001</c:v>
                </c:pt>
                <c:pt idx="716">
                  <c:v>2372.9052999999999</c:v>
                </c:pt>
                <c:pt idx="717" formatCode="0.00E+00">
                  <c:v>10650</c:v>
                </c:pt>
                <c:pt idx="718" formatCode="0.00E+00">
                  <c:v>17656</c:v>
                </c:pt>
                <c:pt idx="719" formatCode="0.00E+00">
                  <c:v>10665</c:v>
                </c:pt>
                <c:pt idx="720">
                  <c:v>2353.2339000000002</c:v>
                </c:pt>
                <c:pt idx="721">
                  <c:v>376.82429999999999</c:v>
                </c:pt>
                <c:pt idx="722">
                  <c:v>2353.5704999999998</c:v>
                </c:pt>
                <c:pt idx="723" formatCode="0.00E+00">
                  <c:v>10666</c:v>
                </c:pt>
                <c:pt idx="724" formatCode="0.00E+00">
                  <c:v>17665</c:v>
                </c:pt>
                <c:pt idx="725" formatCode="0.00E+00">
                  <c:v>10680</c:v>
                </c:pt>
                <c:pt idx="726">
                  <c:v>2818.7916</c:v>
                </c:pt>
                <c:pt idx="727">
                  <c:v>6058.1720999999998</c:v>
                </c:pt>
                <c:pt idx="728" formatCode="0.00E+00">
                  <c:v>26657</c:v>
                </c:pt>
                <c:pt idx="729" formatCode="0.00E+00">
                  <c:v>44093</c:v>
                </c:pt>
                <c:pt idx="730" formatCode="0.00E+00">
                  <c:v>26747</c:v>
                </c:pt>
                <c:pt idx="731">
                  <c:v>6200.4696000000004</c:v>
                </c:pt>
                <c:pt idx="732">
                  <c:v>4010.0435000000002</c:v>
                </c:pt>
                <c:pt idx="733" formatCode="0.00E+00">
                  <c:v>16390</c:v>
                </c:pt>
                <c:pt idx="734" formatCode="0.00E+00">
                  <c:v>31194</c:v>
                </c:pt>
                <c:pt idx="735" formatCode="0.00E+00">
                  <c:v>37331</c:v>
                </c:pt>
                <c:pt idx="736" formatCode="0.00E+00">
                  <c:v>38857</c:v>
                </c:pt>
                <c:pt idx="737" formatCode="0.00E+00">
                  <c:v>21720</c:v>
                </c:pt>
                <c:pt idx="738">
                  <c:v>5882.0231000000003</c:v>
                </c:pt>
                <c:pt idx="739">
                  <c:v>5902.2628999999997</c:v>
                </c:pt>
                <c:pt idx="740" formatCode="0.00E+00">
                  <c:v>11200</c:v>
                </c:pt>
                <c:pt idx="741" formatCode="0.00E+00">
                  <c:v>15998</c:v>
                </c:pt>
                <c:pt idx="742" formatCode="0.00E+00">
                  <c:v>18840</c:v>
                </c:pt>
                <c:pt idx="743" formatCode="0.00E+00">
                  <c:v>10769</c:v>
                </c:pt>
                <c:pt idx="744">
                  <c:v>2633.1406000000002</c:v>
                </c:pt>
                <c:pt idx="745">
                  <c:v>3710.0635000000002</c:v>
                </c:pt>
                <c:pt idx="746" formatCode="0.00E+00">
                  <c:v>16005</c:v>
                </c:pt>
                <c:pt idx="747" formatCode="0.00E+00">
                  <c:v>26498</c:v>
                </c:pt>
                <c:pt idx="748" formatCode="0.00E+00">
                  <c:v>16000</c:v>
                </c:pt>
                <c:pt idx="749">
                  <c:v>3527.1341000000002</c:v>
                </c:pt>
                <c:pt idx="750">
                  <c:v>471.02609999999999</c:v>
                </c:pt>
                <c:pt idx="751">
                  <c:v>2356.0169000000001</c:v>
                </c:pt>
                <c:pt idx="752" formatCode="0.00E+00">
                  <c:v>10667</c:v>
                </c:pt>
                <c:pt idx="753" formatCode="0.00E+00">
                  <c:v>17672</c:v>
                </c:pt>
                <c:pt idx="754" formatCode="0.00E+00">
                  <c:v>10947</c:v>
                </c:pt>
                <c:pt idx="755">
                  <c:v>5891.1405000000004</c:v>
                </c:pt>
                <c:pt idx="756" formatCode="0.00E+00">
                  <c:v>16168</c:v>
                </c:pt>
                <c:pt idx="757" formatCode="0.00E+00">
                  <c:v>26583</c:v>
                </c:pt>
                <c:pt idx="758" formatCode="0.00E+00">
                  <c:v>17173</c:v>
                </c:pt>
                <c:pt idx="759">
                  <c:v>8854.7950999999994</c:v>
                </c:pt>
                <c:pt idx="760">
                  <c:v>9115.3413</c:v>
                </c:pt>
                <c:pt idx="761">
                  <c:v>5357.9951000000001</c:v>
                </c:pt>
                <c:pt idx="762">
                  <c:v>1739.1984</c:v>
                </c:pt>
                <c:pt idx="763">
                  <c:v>7137.3854000000001</c:v>
                </c:pt>
                <c:pt idx="764" formatCode="0.00E+00">
                  <c:v>32000</c:v>
                </c:pt>
                <c:pt idx="765" formatCode="0.00E+00">
                  <c:v>53004</c:v>
                </c:pt>
                <c:pt idx="766" formatCode="0.00E+00">
                  <c:v>32378</c:v>
                </c:pt>
                <c:pt idx="767" formatCode="0.00E+00">
                  <c:v>12232</c:v>
                </c:pt>
                <c:pt idx="768" formatCode="0.00E+00">
                  <c:v>27693</c:v>
                </c:pt>
                <c:pt idx="769" formatCode="0.00E+00">
                  <c:v>61981</c:v>
                </c:pt>
                <c:pt idx="770" formatCode="0.00E+00">
                  <c:v>66167</c:v>
                </c:pt>
                <c:pt idx="771" formatCode="0.00E+00">
                  <c:v>39747</c:v>
                </c:pt>
                <c:pt idx="772" formatCode="0.00E+00">
                  <c:v>45936</c:v>
                </c:pt>
                <c:pt idx="773" formatCode="0.00E+00">
                  <c:v>73450</c:v>
                </c:pt>
                <c:pt idx="774" formatCode="0.00E+00">
                  <c:v>60903</c:v>
                </c:pt>
                <c:pt idx="775" formatCode="0.00E+00">
                  <c:v>45697</c:v>
                </c:pt>
                <c:pt idx="776" formatCode="0.00E+00">
                  <c:v>48582</c:v>
                </c:pt>
                <c:pt idx="777" formatCode="0.00E+00">
                  <c:v>35807</c:v>
                </c:pt>
                <c:pt idx="778" formatCode="0.00E+00">
                  <c:v>31891</c:v>
                </c:pt>
                <c:pt idx="779" formatCode="0.00E+00">
                  <c:v>38018</c:v>
                </c:pt>
                <c:pt idx="780" formatCode="0.00E+00">
                  <c:v>30903</c:v>
                </c:pt>
                <c:pt idx="781" formatCode="0.00E+00">
                  <c:v>32629</c:v>
                </c:pt>
                <c:pt idx="782" formatCode="0.00E+00">
                  <c:v>47456</c:v>
                </c:pt>
                <c:pt idx="783" formatCode="0.00E+00">
                  <c:v>39099</c:v>
                </c:pt>
                <c:pt idx="784" formatCode="0.00E+00">
                  <c:v>15365</c:v>
                </c:pt>
                <c:pt idx="785">
                  <c:v>2724.9432999999999</c:v>
                </c:pt>
                <c:pt idx="786">
                  <c:v>202.23849999999999</c:v>
                </c:pt>
                <c:pt idx="787">
                  <c:v>101.0557</c:v>
                </c:pt>
                <c:pt idx="788">
                  <c:v>1183.4798000000001</c:v>
                </c:pt>
                <c:pt idx="789">
                  <c:v>5347.8671999999997</c:v>
                </c:pt>
                <c:pt idx="790">
                  <c:v>8821.4588000000003</c:v>
                </c:pt>
                <c:pt idx="791">
                  <c:v>5424.4966000000004</c:v>
                </c:pt>
                <c:pt idx="792">
                  <c:v>2347.7656000000002</c:v>
                </c:pt>
                <c:pt idx="793">
                  <c:v>5427.3864999999996</c:v>
                </c:pt>
                <c:pt idx="794">
                  <c:v>8835.3055000000004</c:v>
                </c:pt>
                <c:pt idx="795">
                  <c:v>5333.2218999999996</c:v>
                </c:pt>
                <c:pt idx="796">
                  <c:v>1173.8739</c:v>
                </c:pt>
                <c:pt idx="797">
                  <c:v>94.204999999999998</c:v>
                </c:pt>
                <c:pt idx="798">
                  <c:v>2.7563</c:v>
                </c:pt>
                <c:pt idx="799">
                  <c:v>5.8799999999999998E-2</c:v>
                </c:pt>
                <c:pt idx="800">
                  <c:v>2.7538</c:v>
                </c:pt>
                <c:pt idx="801">
                  <c:v>93.051100000000005</c:v>
                </c:pt>
                <c:pt idx="802">
                  <c:v>1180.7750000000001</c:v>
                </c:pt>
                <c:pt idx="803">
                  <c:v>5524.1441000000004</c:v>
                </c:pt>
                <c:pt idx="804" formatCode="0.00E+00">
                  <c:v>11187</c:v>
                </c:pt>
                <c:pt idx="805" formatCode="0.00E+00">
                  <c:v>16191</c:v>
                </c:pt>
                <c:pt idx="806" formatCode="0.00E+00">
                  <c:v>21284</c:v>
                </c:pt>
                <c:pt idx="807" formatCode="0.00E+00">
                  <c:v>22719</c:v>
                </c:pt>
                <c:pt idx="808" formatCode="0.00E+00">
                  <c:v>27370</c:v>
                </c:pt>
                <c:pt idx="809" formatCode="0.00E+00">
                  <c:v>35589</c:v>
                </c:pt>
                <c:pt idx="810" formatCode="0.00E+00">
                  <c:v>64675</c:v>
                </c:pt>
                <c:pt idx="811" formatCode="0.00E+00">
                  <c:v>88440</c:v>
                </c:pt>
                <c:pt idx="812" formatCode="0.00E+00">
                  <c:v>60815</c:v>
                </c:pt>
                <c:pt idx="813" formatCode="0.00E+00">
                  <c:v>37806</c:v>
                </c:pt>
                <c:pt idx="814" formatCode="0.00E+00">
                  <c:v>54664</c:v>
                </c:pt>
                <c:pt idx="815" formatCode="0.00E+00">
                  <c:v>79092</c:v>
                </c:pt>
                <c:pt idx="816" formatCode="0.00E+00">
                  <c:v>71867</c:v>
                </c:pt>
                <c:pt idx="817" formatCode="0.00E+00">
                  <c:v>64226</c:v>
                </c:pt>
                <c:pt idx="818" formatCode="0.00E+00">
                  <c:v>45085</c:v>
                </c:pt>
                <c:pt idx="819" formatCode="0.00E+00">
                  <c:v>16559</c:v>
                </c:pt>
                <c:pt idx="820">
                  <c:v>2819.0673000000002</c:v>
                </c:pt>
                <c:pt idx="821">
                  <c:v>207.87950000000001</c:v>
                </c:pt>
                <c:pt idx="822">
                  <c:v>204.88939999999999</c:v>
                </c:pt>
                <c:pt idx="823">
                  <c:v>2656.2103000000002</c:v>
                </c:pt>
                <c:pt idx="824" formatCode="0.00E+00">
                  <c:v>14353</c:v>
                </c:pt>
                <c:pt idx="825" formatCode="0.00E+00">
                  <c:v>36002</c:v>
                </c:pt>
                <c:pt idx="826" formatCode="0.00E+00">
                  <c:v>48110</c:v>
                </c:pt>
                <c:pt idx="827" formatCode="0.00E+00">
                  <c:v>39534</c:v>
                </c:pt>
                <c:pt idx="828" formatCode="0.00E+00">
                  <c:v>30376</c:v>
                </c:pt>
                <c:pt idx="829" formatCode="0.00E+00">
                  <c:v>29134</c:v>
                </c:pt>
                <c:pt idx="830" formatCode="0.00E+00">
                  <c:v>16203</c:v>
                </c:pt>
                <c:pt idx="831">
                  <c:v>3809.7966000000001</c:v>
                </c:pt>
                <c:pt idx="832">
                  <c:v>3804.0785999999998</c:v>
                </c:pt>
                <c:pt idx="833" formatCode="0.00E+00">
                  <c:v>16000</c:v>
                </c:pt>
                <c:pt idx="834" formatCode="0.00E+00">
                  <c:v>26456</c:v>
                </c:pt>
                <c:pt idx="835" formatCode="0.00E+00">
                  <c:v>16057</c:v>
                </c:pt>
                <c:pt idx="836">
                  <c:v>4021.4497000000001</c:v>
                </c:pt>
                <c:pt idx="837">
                  <c:v>6155.3666000000003</c:v>
                </c:pt>
                <c:pt idx="838" formatCode="0.00E+00">
                  <c:v>26675</c:v>
                </c:pt>
                <c:pt idx="839" formatCode="0.00E+00">
                  <c:v>44166</c:v>
                </c:pt>
                <c:pt idx="840" formatCode="0.00E+00">
                  <c:v>26764</c:v>
                </c:pt>
                <c:pt idx="841">
                  <c:v>7231.59</c:v>
                </c:pt>
                <c:pt idx="842">
                  <c:v>8151.6163999999999</c:v>
                </c:pt>
                <c:pt idx="843" formatCode="0.00E+00">
                  <c:v>19513</c:v>
                </c:pt>
                <c:pt idx="844" formatCode="0.00E+00">
                  <c:v>22997</c:v>
                </c:pt>
                <c:pt idx="845" formatCode="0.00E+00">
                  <c:v>11834</c:v>
                </c:pt>
                <c:pt idx="846">
                  <c:v>2438.1024000000002</c:v>
                </c:pt>
                <c:pt idx="847">
                  <c:v>193.40219999999999</c:v>
                </c:pt>
                <c:pt idx="848">
                  <c:v>5.6356999999999999</c:v>
                </c:pt>
                <c:pt idx="849">
                  <c:v>6.0199999999999997E-2</c:v>
                </c:pt>
                <c:pt idx="850" formatCode="0.00E+00">
                  <c:v>2.3476000000000001E-4</c:v>
                </c:pt>
                <c:pt idx="851" formatCode="0.00E+00">
                  <c:v>3.3411999999999998E-7</c:v>
                </c:pt>
                <c:pt idx="852" formatCode="0.00E+00">
                  <c:v>1.7342000000000001E-10</c:v>
                </c:pt>
                <c:pt idx="853" formatCode="0.00E+00">
                  <c:v>3.2801E-14</c:v>
                </c:pt>
                <c:pt idx="854" formatCode="0.00E+00">
                  <c:v>2.2632E-18</c:v>
                </c:pt>
                <c:pt idx="855" formatCode="0.00E+00">
                  <c:v>5.6931000000000001E-23</c:v>
                </c:pt>
                <c:pt idx="856" formatCode="0.00E+00">
                  <c:v>5.6931000000000001E-23</c:v>
                </c:pt>
                <c:pt idx="857" formatCode="0.00E+00">
                  <c:v>2.2630999999999999E-18</c:v>
                </c:pt>
                <c:pt idx="858" formatCode="0.00E+00">
                  <c:v>3.2797999999999997E-14</c:v>
                </c:pt>
                <c:pt idx="859" formatCode="0.00E+00">
                  <c:v>1.7332E-10</c:v>
                </c:pt>
                <c:pt idx="860" formatCode="0.00E+00">
                  <c:v>3.3351000000000003E-7</c:v>
                </c:pt>
                <c:pt idx="861" formatCode="0.00E+00">
                  <c:v>2.2824E-4</c:v>
                </c:pt>
                <c:pt idx="862">
                  <c:v>5.8799999999999998E-2</c:v>
                </c:pt>
                <c:pt idx="863">
                  <c:v>5.5122999999999998</c:v>
                </c:pt>
                <c:pt idx="864">
                  <c:v>188.41</c:v>
                </c:pt>
                <c:pt idx="865">
                  <c:v>2347.7474999999999</c:v>
                </c:pt>
                <c:pt idx="866" formatCode="0.00E+00">
                  <c:v>10666</c:v>
                </c:pt>
                <c:pt idx="867" formatCode="0.00E+00">
                  <c:v>17665</c:v>
                </c:pt>
                <c:pt idx="868" formatCode="0.00E+00">
                  <c:v>10666</c:v>
                </c:pt>
                <c:pt idx="869">
                  <c:v>2347.8076000000001</c:v>
                </c:pt>
                <c:pt idx="870">
                  <c:v>194.01849999999999</c:v>
                </c:pt>
                <c:pt idx="871">
                  <c:v>196.36580000000001</c:v>
                </c:pt>
                <c:pt idx="872">
                  <c:v>2367.2111</c:v>
                </c:pt>
                <c:pt idx="873" formatCode="0.00E+00">
                  <c:v>10696</c:v>
                </c:pt>
                <c:pt idx="874" formatCode="0.00E+00">
                  <c:v>17637</c:v>
                </c:pt>
                <c:pt idx="875" formatCode="0.00E+00">
                  <c:v>10666</c:v>
                </c:pt>
                <c:pt idx="876">
                  <c:v>2536.0129999999999</c:v>
                </c:pt>
                <c:pt idx="877">
                  <c:v>2536.1313</c:v>
                </c:pt>
                <c:pt idx="878" formatCode="0.00E+00">
                  <c:v>10671</c:v>
                </c:pt>
                <c:pt idx="879" formatCode="0.00E+00">
                  <c:v>17665</c:v>
                </c:pt>
                <c:pt idx="880" formatCode="0.00E+00">
                  <c:v>10666</c:v>
                </c:pt>
                <c:pt idx="881">
                  <c:v>2348.1179999999999</c:v>
                </c:pt>
                <c:pt idx="882">
                  <c:v>193.9254</c:v>
                </c:pt>
                <c:pt idx="883">
                  <c:v>194.07329999999999</c:v>
                </c:pt>
                <c:pt idx="884">
                  <c:v>2361.8225000000002</c:v>
                </c:pt>
                <c:pt idx="885" formatCode="0.00E+00">
                  <c:v>11143</c:v>
                </c:pt>
                <c:pt idx="886" formatCode="0.00E+00">
                  <c:v>23574</c:v>
                </c:pt>
                <c:pt idx="887" formatCode="0.00E+00">
                  <c:v>37394</c:v>
                </c:pt>
                <c:pt idx="888" formatCode="0.00E+00">
                  <c:v>46647</c:v>
                </c:pt>
                <c:pt idx="889" formatCode="0.00E+00">
                  <c:v>29190</c:v>
                </c:pt>
                <c:pt idx="890" formatCode="0.00E+00">
                  <c:v>16549</c:v>
                </c:pt>
                <c:pt idx="891" formatCode="0.00E+00">
                  <c:v>18165</c:v>
                </c:pt>
                <c:pt idx="892" formatCode="0.00E+00">
                  <c:v>10649</c:v>
                </c:pt>
                <c:pt idx="893">
                  <c:v>2327.4895999999999</c:v>
                </c:pt>
                <c:pt idx="894">
                  <c:v>194.06880000000001</c:v>
                </c:pt>
                <c:pt idx="895">
                  <c:v>287.6739</c:v>
                </c:pt>
                <c:pt idx="896">
                  <c:v>3519.7948999999999</c:v>
                </c:pt>
                <c:pt idx="897" formatCode="0.00E+00">
                  <c:v>15998</c:v>
                </c:pt>
                <c:pt idx="898" formatCode="0.00E+00">
                  <c:v>26509</c:v>
                </c:pt>
                <c:pt idx="899" formatCode="0.00E+00">
                  <c:v>16377</c:v>
                </c:pt>
                <c:pt idx="900">
                  <c:v>8217.8353999999999</c:v>
                </c:pt>
                <c:pt idx="901" formatCode="0.00E+00">
                  <c:v>21624</c:v>
                </c:pt>
                <c:pt idx="902" formatCode="0.00E+00">
                  <c:v>35627</c:v>
                </c:pt>
                <c:pt idx="903" formatCode="0.00E+00">
                  <c:v>25042</c:v>
                </c:pt>
                <c:pt idx="904" formatCode="0.00E+00">
                  <c:v>23043</c:v>
                </c:pt>
                <c:pt idx="905" formatCode="0.00E+00">
                  <c:v>37549</c:v>
                </c:pt>
                <c:pt idx="906" formatCode="0.00E+00">
                  <c:v>33957</c:v>
                </c:pt>
                <c:pt idx="907" formatCode="0.00E+00">
                  <c:v>17714</c:v>
                </c:pt>
                <c:pt idx="908" formatCode="0.00E+00">
                  <c:v>18821</c:v>
                </c:pt>
                <c:pt idx="909" formatCode="0.00E+00">
                  <c:v>29398</c:v>
                </c:pt>
                <c:pt idx="910" formatCode="0.00E+00">
                  <c:v>31387</c:v>
                </c:pt>
                <c:pt idx="911" formatCode="0.00E+00">
                  <c:v>42529</c:v>
                </c:pt>
                <c:pt idx="912" formatCode="0.00E+00">
                  <c:v>46300</c:v>
                </c:pt>
                <c:pt idx="913" formatCode="0.00E+00">
                  <c:v>24347</c:v>
                </c:pt>
                <c:pt idx="914" formatCode="0.00E+00">
                  <c:v>13109</c:v>
                </c:pt>
                <c:pt idx="915" formatCode="0.00E+00">
                  <c:v>37995</c:v>
                </c:pt>
                <c:pt idx="916" formatCode="0.00E+00">
                  <c:v>65362</c:v>
                </c:pt>
                <c:pt idx="917" formatCode="0.00E+00">
                  <c:v>53332</c:v>
                </c:pt>
                <c:pt idx="918" formatCode="0.00E+00">
                  <c:v>34716</c:v>
                </c:pt>
                <c:pt idx="919" formatCode="0.00E+00">
                  <c:v>16662</c:v>
                </c:pt>
                <c:pt idx="920">
                  <c:v>3725.297</c:v>
                </c:pt>
                <c:pt idx="921">
                  <c:v>2608.5205000000001</c:v>
                </c:pt>
                <c:pt idx="922" formatCode="0.00E+00">
                  <c:v>10593</c:v>
                </c:pt>
                <c:pt idx="923" formatCode="0.00E+00">
                  <c:v>17684</c:v>
                </c:pt>
                <c:pt idx="924" formatCode="0.00E+00">
                  <c:v>10712</c:v>
                </c:pt>
                <c:pt idx="925">
                  <c:v>2555.7411000000002</c:v>
                </c:pt>
                <c:pt idx="926">
                  <c:v>2538.4893999999999</c:v>
                </c:pt>
                <c:pt idx="927" formatCode="0.00E+00">
                  <c:v>10671</c:v>
                </c:pt>
                <c:pt idx="928" formatCode="0.00E+00">
                  <c:v>17665</c:v>
                </c:pt>
                <c:pt idx="929" formatCode="0.00E+00">
                  <c:v>10671</c:v>
                </c:pt>
                <c:pt idx="930">
                  <c:v>2537.3341999999998</c:v>
                </c:pt>
                <c:pt idx="931">
                  <c:v>2552.9724000000001</c:v>
                </c:pt>
                <c:pt idx="932" formatCode="0.00E+00">
                  <c:v>10674</c:v>
                </c:pt>
                <c:pt idx="933" formatCode="0.00E+00">
                  <c:v>18315</c:v>
                </c:pt>
                <c:pt idx="934" formatCode="0.00E+00">
                  <c:v>18882</c:v>
                </c:pt>
                <c:pt idx="935" formatCode="0.00E+00">
                  <c:v>39680</c:v>
                </c:pt>
                <c:pt idx="936" formatCode="0.00E+00">
                  <c:v>62016</c:v>
                </c:pt>
                <c:pt idx="937" formatCode="0.00E+00">
                  <c:v>37338</c:v>
                </c:pt>
                <c:pt idx="938">
                  <c:v>8217.2631999999994</c:v>
                </c:pt>
                <c:pt idx="939">
                  <c:v>662.26310000000001</c:v>
                </c:pt>
                <c:pt idx="940">
                  <c:v>119.10509999999999</c:v>
                </c:pt>
                <c:pt idx="941">
                  <c:v>1364.8896999999999</c:v>
                </c:pt>
                <c:pt idx="942">
                  <c:v>7697.1734999999999</c:v>
                </c:pt>
                <c:pt idx="943" formatCode="0.00E+00">
                  <c:v>19515</c:v>
                </c:pt>
                <c:pt idx="944" formatCode="0.00E+00">
                  <c:v>22986</c:v>
                </c:pt>
                <c:pt idx="945" formatCode="0.00E+00">
                  <c:v>11844</c:v>
                </c:pt>
                <c:pt idx="946">
                  <c:v>2448.6633000000002</c:v>
                </c:pt>
                <c:pt idx="947">
                  <c:v>390.6508</c:v>
                </c:pt>
                <c:pt idx="948">
                  <c:v>2730.4247999999998</c:v>
                </c:pt>
                <c:pt idx="949" formatCode="0.00E+00">
                  <c:v>15362</c:v>
                </c:pt>
                <c:pt idx="950" formatCode="0.00E+00">
                  <c:v>39000</c:v>
                </c:pt>
                <c:pt idx="951" formatCode="0.00E+00">
                  <c:v>46103</c:v>
                </c:pt>
                <c:pt idx="952" formatCode="0.00E+00">
                  <c:v>25233</c:v>
                </c:pt>
                <c:pt idx="953" formatCode="0.00E+00">
                  <c:v>14906</c:v>
                </c:pt>
                <c:pt idx="954" formatCode="0.00E+00">
                  <c:v>30634</c:v>
                </c:pt>
                <c:pt idx="955" formatCode="0.00E+00">
                  <c:v>40655</c:v>
                </c:pt>
                <c:pt idx="956" formatCode="0.00E+00">
                  <c:v>22505</c:v>
                </c:pt>
                <c:pt idx="957">
                  <c:v>4790.6181999999999</c:v>
                </c:pt>
                <c:pt idx="958">
                  <c:v>379.62779999999998</c:v>
                </c:pt>
                <c:pt idx="959">
                  <c:v>11.0525</c:v>
                </c:pt>
                <c:pt idx="960">
                  <c:v>0.14779999999999999</c:v>
                </c:pt>
                <c:pt idx="961">
                  <c:v>2.9323999999999999</c:v>
                </c:pt>
                <c:pt idx="962">
                  <c:v>110.7444</c:v>
                </c:pt>
                <c:pt idx="963">
                  <c:v>1739.1829</c:v>
                </c:pt>
                <c:pt idx="964" formatCode="0.00E+00">
                  <c:v>12384</c:v>
                </c:pt>
                <c:pt idx="965" formatCode="0.00E+00">
                  <c:v>41117</c:v>
                </c:pt>
                <c:pt idx="966" formatCode="0.00E+00">
                  <c:v>61944</c:v>
                </c:pt>
                <c:pt idx="967" formatCode="0.00E+00">
                  <c:v>50343</c:v>
                </c:pt>
                <c:pt idx="968" formatCode="0.00E+00">
                  <c:v>38960</c:v>
                </c:pt>
                <c:pt idx="969" formatCode="0.00E+00">
                  <c:v>25744</c:v>
                </c:pt>
                <c:pt idx="970" formatCode="0.00E+00">
                  <c:v>13694</c:v>
                </c:pt>
                <c:pt idx="971" formatCode="0.00E+00">
                  <c:v>23963</c:v>
                </c:pt>
                <c:pt idx="972" formatCode="0.00E+00">
                  <c:v>40765</c:v>
                </c:pt>
                <c:pt idx="973" formatCode="0.00E+00">
                  <c:v>30168</c:v>
                </c:pt>
                <c:pt idx="974" formatCode="0.00E+00">
                  <c:v>10029</c:v>
                </c:pt>
                <c:pt idx="975">
                  <c:v>1550.8158000000001</c:v>
                </c:pt>
                <c:pt idx="976">
                  <c:v>116.2527</c:v>
                </c:pt>
                <c:pt idx="977">
                  <c:v>379.62349999999998</c:v>
                </c:pt>
                <c:pt idx="978">
                  <c:v>4695.5479999999998</c:v>
                </c:pt>
                <c:pt idx="979" formatCode="0.00E+00">
                  <c:v>21330</c:v>
                </c:pt>
                <c:pt idx="980" formatCode="0.00E+00">
                  <c:v>35315</c:v>
                </c:pt>
                <c:pt idx="981" formatCode="0.00E+00">
                  <c:v>21394</c:v>
                </c:pt>
                <c:pt idx="982">
                  <c:v>5901.7731999999996</c:v>
                </c:pt>
                <c:pt idx="983">
                  <c:v>5714.8847999999998</c:v>
                </c:pt>
                <c:pt idx="984">
                  <c:v>8857.2932999999994</c:v>
                </c:pt>
                <c:pt idx="985">
                  <c:v>5326.6923999999999</c:v>
                </c:pt>
                <c:pt idx="986">
                  <c:v>1452.5451</c:v>
                </c:pt>
                <c:pt idx="987">
                  <c:v>3805.9917999999998</c:v>
                </c:pt>
                <c:pt idx="988" formatCode="0.00E+00">
                  <c:v>18443</c:v>
                </c:pt>
                <c:pt idx="989" formatCode="0.00E+00">
                  <c:v>38337</c:v>
                </c:pt>
                <c:pt idx="990" formatCode="0.00E+00">
                  <c:v>39245</c:v>
                </c:pt>
                <c:pt idx="991" formatCode="0.00E+00">
                  <c:v>26577</c:v>
                </c:pt>
                <c:pt idx="992" formatCode="0.00E+00">
                  <c:v>23974</c:v>
                </c:pt>
                <c:pt idx="993" formatCode="0.00E+00">
                  <c:v>27869</c:v>
                </c:pt>
                <c:pt idx="994" formatCode="0.00E+00">
                  <c:v>16099</c:v>
                </c:pt>
                <c:pt idx="995">
                  <c:v>3524.9054999999998</c:v>
                </c:pt>
                <c:pt idx="996">
                  <c:v>282.64789999999999</c:v>
                </c:pt>
                <c:pt idx="997">
                  <c:v>8.2693999999999992</c:v>
                </c:pt>
                <c:pt idx="998">
                  <c:v>0.17660000000000001</c:v>
                </c:pt>
                <c:pt idx="999">
                  <c:v>8.3293999999999997</c:v>
                </c:pt>
                <c:pt idx="1000">
                  <c:v>288.22399999999999</c:v>
                </c:pt>
                <c:pt idx="1001">
                  <c:v>3712.3912999999998</c:v>
                </c:pt>
                <c:pt idx="1002" formatCode="0.00E+00">
                  <c:v>18370</c:v>
                </c:pt>
                <c:pt idx="1003" formatCode="0.00E+00">
                  <c:v>37533</c:v>
                </c:pt>
                <c:pt idx="1004" formatCode="0.00E+00">
                  <c:v>38369</c:v>
                </c:pt>
                <c:pt idx="1005" formatCode="0.00E+00">
                  <c:v>35532</c:v>
                </c:pt>
                <c:pt idx="1006" formatCode="0.00E+00">
                  <c:v>37962</c:v>
                </c:pt>
                <c:pt idx="1007" formatCode="0.00E+00">
                  <c:v>21529</c:v>
                </c:pt>
                <c:pt idx="1008">
                  <c:v>4710.1643000000004</c:v>
                </c:pt>
                <c:pt idx="1009">
                  <c:v>676.03959999999995</c:v>
                </c:pt>
                <c:pt idx="1010">
                  <c:v>4097.8464999999997</c:v>
                </c:pt>
                <c:pt idx="1011" formatCode="0.00E+00">
                  <c:v>23042</c:v>
                </c:pt>
                <c:pt idx="1012" formatCode="0.00E+00">
                  <c:v>58497</c:v>
                </c:pt>
                <c:pt idx="1013" formatCode="0.00E+00">
                  <c:v>68991</c:v>
                </c:pt>
                <c:pt idx="1014" formatCode="0.00E+00">
                  <c:v>35516</c:v>
                </c:pt>
                <c:pt idx="1015">
                  <c:v>7694.8891999999996</c:v>
                </c:pt>
                <c:pt idx="1016">
                  <c:v>5257.8951999999999</c:v>
                </c:pt>
                <c:pt idx="1017" formatCode="0.00E+00">
                  <c:v>22141</c:v>
                </c:pt>
                <c:pt idx="1018" formatCode="0.00E+00">
                  <c:v>45308</c:v>
                </c:pt>
                <c:pt idx="1019" formatCode="0.00E+00">
                  <c:v>71043</c:v>
                </c:pt>
                <c:pt idx="1020" formatCode="0.00E+00">
                  <c:v>107360</c:v>
                </c:pt>
                <c:pt idx="1021" formatCode="0.00E+00">
                  <c:v>96131</c:v>
                </c:pt>
                <c:pt idx="1022" formatCode="0.00E+00">
                  <c:v>42576</c:v>
                </c:pt>
                <c:pt idx="1023" formatCode="0.00E+00">
                  <c:v>13136</c:v>
                </c:pt>
                <c:pt idx="1024">
                  <c:v>9610.1687999999995</c:v>
                </c:pt>
                <c:pt idx="1025">
                  <c:v>7714.3807999999999</c:v>
                </c:pt>
                <c:pt idx="1026" formatCode="0.00E+00">
                  <c:v>11877</c:v>
                </c:pt>
                <c:pt idx="1027" formatCode="0.00E+00">
                  <c:v>18015</c:v>
                </c:pt>
                <c:pt idx="1028" formatCode="0.00E+00">
                  <c:v>14183</c:v>
                </c:pt>
                <c:pt idx="1029" formatCode="0.00E+00">
                  <c:v>18345</c:v>
                </c:pt>
                <c:pt idx="1030" formatCode="0.00E+00">
                  <c:v>26686</c:v>
                </c:pt>
                <c:pt idx="1031" formatCode="0.00E+00">
                  <c:v>16005</c:v>
                </c:pt>
                <c:pt idx="1032">
                  <c:v>3522.1477</c:v>
                </c:pt>
                <c:pt idx="1033">
                  <c:v>282.61840000000001</c:v>
                </c:pt>
                <c:pt idx="1034">
                  <c:v>8.2689000000000004</c:v>
                </c:pt>
                <c:pt idx="1035">
                  <c:v>8.8200000000000001E-2</c:v>
                </c:pt>
                <c:pt idx="1036" formatCode="0.00E+00">
                  <c:v>3.4288999999999999E-4</c:v>
                </c:pt>
                <c:pt idx="1037" formatCode="0.00E+00">
                  <c:v>1.176E-4</c:v>
                </c:pt>
                <c:pt idx="1038">
                  <c:v>2.93E-2</c:v>
                </c:pt>
                <c:pt idx="1039">
                  <c:v>2.7545999999999999</c:v>
                </c:pt>
                <c:pt idx="1040">
                  <c:v>94.299800000000005</c:v>
                </c:pt>
                <c:pt idx="1041">
                  <c:v>1184.9933000000001</c:v>
                </c:pt>
                <c:pt idx="1042">
                  <c:v>5718.0286999999998</c:v>
                </c:pt>
                <c:pt idx="1043" formatCode="0.00E+00">
                  <c:v>13817</c:v>
                </c:pt>
                <c:pt idx="1044" formatCode="0.00E+00">
                  <c:v>30376</c:v>
                </c:pt>
                <c:pt idx="1045" formatCode="0.00E+00">
                  <c:v>54851</c:v>
                </c:pt>
                <c:pt idx="1046" formatCode="0.00E+00">
                  <c:v>58587</c:v>
                </c:pt>
                <c:pt idx="1047" formatCode="0.00E+00">
                  <c:v>38359</c:v>
                </c:pt>
                <c:pt idx="1048" formatCode="0.00E+00">
                  <c:v>15117</c:v>
                </c:pt>
                <c:pt idx="1049">
                  <c:v>9787.9413999999997</c:v>
                </c:pt>
                <c:pt idx="1050" formatCode="0.00E+00">
                  <c:v>33353</c:v>
                </c:pt>
                <c:pt idx="1051" formatCode="0.00E+00">
                  <c:v>58332</c:v>
                </c:pt>
                <c:pt idx="1052" formatCode="0.00E+00">
                  <c:v>40832</c:v>
                </c:pt>
                <c:pt idx="1053" formatCode="0.00E+00">
                  <c:v>12376</c:v>
                </c:pt>
                <c:pt idx="1054">
                  <c:v>1739.0945999999999</c:v>
                </c:pt>
                <c:pt idx="1055">
                  <c:v>110.744</c:v>
                </c:pt>
                <c:pt idx="1056">
                  <c:v>2.9319999999999999</c:v>
                </c:pt>
                <c:pt idx="1057">
                  <c:v>3.0099999999999998E-2</c:v>
                </c:pt>
                <c:pt idx="1058" formatCode="0.00E+00">
                  <c:v>3.5033999999999998E-4</c:v>
                </c:pt>
                <c:pt idx="1059">
                  <c:v>6.0400000000000002E-2</c:v>
                </c:pt>
                <c:pt idx="1060">
                  <c:v>5.69</c:v>
                </c:pt>
                <c:pt idx="1061">
                  <c:v>196.45910000000001</c:v>
                </c:pt>
                <c:pt idx="1062">
                  <c:v>2637.2619</c:v>
                </c:pt>
                <c:pt idx="1063" formatCode="0.00E+00">
                  <c:v>14470</c:v>
                </c:pt>
                <c:pt idx="1064" formatCode="0.00E+00">
                  <c:v>37186</c:v>
                </c:pt>
                <c:pt idx="1065" formatCode="0.00E+00">
                  <c:v>53163</c:v>
                </c:pt>
                <c:pt idx="1066" formatCode="0.00E+00">
                  <c:v>44844</c:v>
                </c:pt>
                <c:pt idx="1067" formatCode="0.00E+00">
                  <c:v>19712</c:v>
                </c:pt>
                <c:pt idx="1068">
                  <c:v>3904.4258</c:v>
                </c:pt>
                <c:pt idx="1069">
                  <c:v>1464.9734000000001</c:v>
                </c:pt>
                <c:pt idx="1070">
                  <c:v>5341.5016999999998</c:v>
                </c:pt>
                <c:pt idx="1071">
                  <c:v>8832.7175000000007</c:v>
                </c:pt>
                <c:pt idx="1072">
                  <c:v>5332.8271999999997</c:v>
                </c:pt>
                <c:pt idx="1073">
                  <c:v>1173.7953</c:v>
                </c:pt>
                <c:pt idx="1074">
                  <c:v>94.157200000000003</c:v>
                </c:pt>
                <c:pt idx="1075">
                  <c:v>2.7513000000000001</c:v>
                </c:pt>
                <c:pt idx="1076">
                  <c:v>3.0300000000000001E-2</c:v>
                </c:pt>
                <c:pt idx="1077">
                  <c:v>8.8599999999999998E-2</c:v>
                </c:pt>
                <c:pt idx="1078">
                  <c:v>8.3544999999999998</c:v>
                </c:pt>
                <c:pt idx="1079">
                  <c:v>290.88659999999999</c:v>
                </c:pt>
                <c:pt idx="1080">
                  <c:v>3804.2055999999998</c:v>
                </c:pt>
                <c:pt idx="1081" formatCode="0.00E+00">
                  <c:v>19520</c:v>
                </c:pt>
                <c:pt idx="1082" formatCode="0.00E+00">
                  <c:v>42506</c:v>
                </c:pt>
                <c:pt idx="1083" formatCode="0.00E+00">
                  <c:v>42780</c:v>
                </c:pt>
                <c:pt idx="1084" formatCode="0.00E+00">
                  <c:v>23042</c:v>
                </c:pt>
                <c:pt idx="1085" formatCode="0.00E+00">
                  <c:v>19795</c:v>
                </c:pt>
                <c:pt idx="1086" formatCode="0.00E+00">
                  <c:v>26759</c:v>
                </c:pt>
                <c:pt idx="1087" formatCode="0.00E+00">
                  <c:v>16069</c:v>
                </c:pt>
                <c:pt idx="1088">
                  <c:v>3519.9404</c:v>
                </c:pt>
                <c:pt idx="1089">
                  <c:v>291.48399999999998</c:v>
                </c:pt>
                <c:pt idx="1090">
                  <c:v>196.73070000000001</c:v>
                </c:pt>
                <c:pt idx="1091">
                  <c:v>2347.7053999999998</c:v>
                </c:pt>
                <c:pt idx="1092" formatCode="0.00E+00">
                  <c:v>10666</c:v>
                </c:pt>
                <c:pt idx="1093" formatCode="0.00E+00">
                  <c:v>17673</c:v>
                </c:pt>
                <c:pt idx="1094" formatCode="0.00E+00">
                  <c:v>10949</c:v>
                </c:pt>
                <c:pt idx="1095">
                  <c:v>5869.8370000000004</c:v>
                </c:pt>
                <c:pt idx="1096" formatCode="0.00E+00">
                  <c:v>16188</c:v>
                </c:pt>
                <c:pt idx="1097" formatCode="0.00E+00">
                  <c:v>26514</c:v>
                </c:pt>
                <c:pt idx="1098" formatCode="0.00E+00">
                  <c:v>16375</c:v>
                </c:pt>
                <c:pt idx="1099">
                  <c:v>8216.5977000000003</c:v>
                </c:pt>
                <c:pt idx="1100" formatCode="0.00E+00">
                  <c:v>21606</c:v>
                </c:pt>
                <c:pt idx="1101" formatCode="0.00E+00">
                  <c:v>35382</c:v>
                </c:pt>
                <c:pt idx="1102" formatCode="0.00E+00">
                  <c:v>22671</c:v>
                </c:pt>
                <c:pt idx="1103" formatCode="0.00E+00">
                  <c:v>11714</c:v>
                </c:pt>
                <c:pt idx="1104" formatCode="0.00E+00">
                  <c:v>20603</c:v>
                </c:pt>
                <c:pt idx="1105" formatCode="0.00E+00">
                  <c:v>43193</c:v>
                </c:pt>
                <c:pt idx="1106" formatCode="0.00E+00">
                  <c:v>61386</c:v>
                </c:pt>
                <c:pt idx="1107" formatCode="0.00E+00">
                  <c:v>45548</c:v>
                </c:pt>
                <c:pt idx="1108" formatCode="0.00E+00">
                  <c:v>16778</c:v>
                </c:pt>
                <c:pt idx="1109">
                  <c:v>5163.4558999999999</c:v>
                </c:pt>
                <c:pt idx="1110" formatCode="0.00E+00">
                  <c:v>10867</c:v>
                </c:pt>
                <c:pt idx="1111" formatCode="0.00E+00">
                  <c:v>17672</c:v>
                </c:pt>
                <c:pt idx="1112" formatCode="0.00E+00">
                  <c:v>10683</c:v>
                </c:pt>
                <c:pt idx="1113">
                  <c:v>2920.4191999999998</c:v>
                </c:pt>
                <c:pt idx="1114">
                  <c:v>7288.7516999999998</c:v>
                </c:pt>
                <c:pt idx="1115" formatCode="0.00E+00">
                  <c:v>32090</c:v>
                </c:pt>
                <c:pt idx="1116" formatCode="0.00E+00">
                  <c:v>52913</c:v>
                </c:pt>
                <c:pt idx="1117" formatCode="0.00E+00">
                  <c:v>31982</c:v>
                </c:pt>
                <c:pt idx="1118">
                  <c:v>7043.6135000000004</c:v>
                </c:pt>
                <c:pt idx="1119">
                  <c:v>565.34270000000004</c:v>
                </c:pt>
                <c:pt idx="1120">
                  <c:v>16.543099999999999</c:v>
                </c:pt>
                <c:pt idx="1121">
                  <c:v>0.26450000000000001</c:v>
                </c:pt>
                <c:pt idx="1122">
                  <c:v>8.2674000000000003</c:v>
                </c:pt>
                <c:pt idx="1123">
                  <c:v>282.55590000000001</c:v>
                </c:pt>
                <c:pt idx="1124">
                  <c:v>3521.1145999999999</c:v>
                </c:pt>
                <c:pt idx="1125" formatCode="0.00E+00">
                  <c:v>15997</c:v>
                </c:pt>
                <c:pt idx="1126" formatCode="0.00E+00">
                  <c:v>26485</c:v>
                </c:pt>
                <c:pt idx="1127" formatCode="0.00E+00">
                  <c:v>15974</c:v>
                </c:pt>
                <c:pt idx="1128">
                  <c:v>3547.4866000000002</c:v>
                </c:pt>
                <c:pt idx="1129">
                  <c:v>300.02789999999999</c:v>
                </c:pt>
                <c:pt idx="1130">
                  <c:v>479.33679999999998</c:v>
                </c:pt>
                <c:pt idx="1131">
                  <c:v>5870.3607000000002</c:v>
                </c:pt>
                <c:pt idx="1132" formatCode="0.00E+00">
                  <c:v>26666</c:v>
                </c:pt>
                <c:pt idx="1133" formatCode="0.00E+00">
                  <c:v>44162</c:v>
                </c:pt>
                <c:pt idx="1134" formatCode="0.00E+00">
                  <c:v>26666</c:v>
                </c:pt>
                <c:pt idx="1135">
                  <c:v>5870.6115</c:v>
                </c:pt>
                <c:pt idx="1136">
                  <c:v>471.16660000000002</c:v>
                </c:pt>
                <c:pt idx="1137">
                  <c:v>13.7925</c:v>
                </c:pt>
                <c:pt idx="1138">
                  <c:v>0.1439</c:v>
                </c:pt>
                <c:pt idx="1139">
                  <c:v>3.0200000000000001E-2</c:v>
                </c:pt>
                <c:pt idx="1140">
                  <c:v>2.8130000000000002</c:v>
                </c:pt>
                <c:pt idx="1141">
                  <c:v>99.695300000000003</c:v>
                </c:pt>
                <c:pt idx="1142">
                  <c:v>1362.5378000000001</c:v>
                </c:pt>
                <c:pt idx="1143">
                  <c:v>7683.9697999999999</c:v>
                </c:pt>
                <c:pt idx="1144" formatCode="0.00E+00">
                  <c:v>19593</c:v>
                </c:pt>
                <c:pt idx="1145" formatCode="0.00E+00">
                  <c:v>24170</c:v>
                </c:pt>
                <c:pt idx="1146" formatCode="0.00E+00">
                  <c:v>17169</c:v>
                </c:pt>
                <c:pt idx="1147" formatCode="0.00E+00">
                  <c:v>11279</c:v>
                </c:pt>
                <c:pt idx="1148">
                  <c:v>5529.3148000000001</c:v>
                </c:pt>
                <c:pt idx="1149">
                  <c:v>1283.4684</c:v>
                </c:pt>
                <c:pt idx="1150">
                  <c:v>1571.894</c:v>
                </c:pt>
                <c:pt idx="1151">
                  <c:v>9140.5625</c:v>
                </c:pt>
                <c:pt idx="1152" formatCode="0.00E+00">
                  <c:v>28724</c:v>
                </c:pt>
                <c:pt idx="1153" formatCode="0.00E+00">
                  <c:v>52720</c:v>
                </c:pt>
                <c:pt idx="1154" formatCode="0.00E+00">
                  <c:v>67636</c:v>
                </c:pt>
                <c:pt idx="1155" formatCode="0.00E+00">
                  <c:v>69227</c:v>
                </c:pt>
                <c:pt idx="1156" formatCode="0.00E+00">
                  <c:v>59978</c:v>
                </c:pt>
                <c:pt idx="1157" formatCode="0.00E+00">
                  <c:v>47496</c:v>
                </c:pt>
                <c:pt idx="1158" formatCode="0.00E+00">
                  <c:v>27940</c:v>
                </c:pt>
                <c:pt idx="1159" formatCode="0.00E+00">
                  <c:v>13749</c:v>
                </c:pt>
                <c:pt idx="1160" formatCode="0.00E+00">
                  <c:v>22789</c:v>
                </c:pt>
                <c:pt idx="1161" formatCode="0.00E+00">
                  <c:v>35580</c:v>
                </c:pt>
                <c:pt idx="1162" formatCode="0.00E+00">
                  <c:v>24116</c:v>
                </c:pt>
                <c:pt idx="1163" formatCode="0.00E+00">
                  <c:v>20182</c:v>
                </c:pt>
                <c:pt idx="1164" formatCode="0.00E+00">
                  <c:v>40550</c:v>
                </c:pt>
                <c:pt idx="1165" formatCode="0.00E+00">
                  <c:v>51340</c:v>
                </c:pt>
                <c:pt idx="1166" formatCode="0.00E+00">
                  <c:v>32515</c:v>
                </c:pt>
                <c:pt idx="1167" formatCode="0.00E+00">
                  <c:v>10232</c:v>
                </c:pt>
                <c:pt idx="1168">
                  <c:v>1840.6255000000001</c:v>
                </c:pt>
                <c:pt idx="1169">
                  <c:v>3726.0149000000001</c:v>
                </c:pt>
                <c:pt idx="1170" formatCode="0.00E+00">
                  <c:v>17184</c:v>
                </c:pt>
                <c:pt idx="1171" formatCode="0.00E+00">
                  <c:v>31816</c:v>
                </c:pt>
                <c:pt idx="1172" formatCode="0.00E+00">
                  <c:v>24799</c:v>
                </c:pt>
                <c:pt idx="1173">
                  <c:v>9082.2268999999997</c:v>
                </c:pt>
                <c:pt idx="1174">
                  <c:v>3819.1012999999998</c:v>
                </c:pt>
                <c:pt idx="1175" formatCode="0.00E+00">
                  <c:v>10864</c:v>
                </c:pt>
                <c:pt idx="1176" formatCode="0.00E+00">
                  <c:v>18842</c:v>
                </c:pt>
                <c:pt idx="1177" formatCode="0.00E+00">
                  <c:v>15999</c:v>
                </c:pt>
                <c:pt idx="1178" formatCode="0.00E+00">
                  <c:v>11181</c:v>
                </c:pt>
                <c:pt idx="1179">
                  <c:v>5537.5295999999998</c:v>
                </c:pt>
                <c:pt idx="1180">
                  <c:v>1744.5625</c:v>
                </c:pt>
                <c:pt idx="1181">
                  <c:v>7138.259</c:v>
                </c:pt>
                <c:pt idx="1182" formatCode="0.00E+00">
                  <c:v>32001</c:v>
                </c:pt>
                <c:pt idx="1183" formatCode="0.00E+00">
                  <c:v>52995</c:v>
                </c:pt>
                <c:pt idx="1184" formatCode="0.00E+00">
                  <c:v>32008</c:v>
                </c:pt>
                <c:pt idx="1185">
                  <c:v>7334.0663000000004</c:v>
                </c:pt>
                <c:pt idx="1186">
                  <c:v>4306.7326000000003</c:v>
                </c:pt>
                <c:pt idx="1187" formatCode="0.00E+00">
                  <c:v>18425</c:v>
                </c:pt>
                <c:pt idx="1188" formatCode="0.00E+00">
                  <c:v>37105</c:v>
                </c:pt>
                <c:pt idx="1189" formatCode="0.00E+00">
                  <c:v>33646</c:v>
                </c:pt>
                <c:pt idx="1190" formatCode="0.00E+00">
                  <c:v>14187</c:v>
                </c:pt>
                <c:pt idx="1191">
                  <c:v>2641.6649000000002</c:v>
                </c:pt>
                <c:pt idx="1192">
                  <c:v>581.71910000000003</c:v>
                </c:pt>
                <c:pt idx="1193">
                  <c:v>4982.9912999999997</c:v>
                </c:pt>
                <c:pt idx="1194" formatCode="0.00E+00">
                  <c:v>24852</c:v>
                </c:pt>
                <c:pt idx="1195" formatCode="0.00E+00">
                  <c:v>51331</c:v>
                </c:pt>
                <c:pt idx="1196" formatCode="0.00E+00">
                  <c:v>47836</c:v>
                </c:pt>
                <c:pt idx="1197" formatCode="0.00E+00">
                  <c:v>20882</c:v>
                </c:pt>
                <c:pt idx="1198">
                  <c:v>6229.4169000000002</c:v>
                </c:pt>
                <c:pt idx="1199" formatCode="0.00E+00">
                  <c:v>10936</c:v>
                </c:pt>
                <c:pt idx="1200" formatCode="0.00E+00">
                  <c:v>18056</c:v>
                </c:pt>
                <c:pt idx="1201" formatCode="0.00E+00">
                  <c:v>15400</c:v>
                </c:pt>
                <c:pt idx="1202" formatCode="0.00E+00">
                  <c:v>23972</c:v>
                </c:pt>
                <c:pt idx="1203" formatCode="0.00E+00">
                  <c:v>39040</c:v>
                </c:pt>
                <c:pt idx="1204" formatCode="0.00E+00">
                  <c:v>37343</c:v>
                </c:pt>
                <c:pt idx="1205" formatCode="0.00E+00">
                  <c:v>31383</c:v>
                </c:pt>
                <c:pt idx="1206" formatCode="0.00E+00">
                  <c:v>18723</c:v>
                </c:pt>
                <c:pt idx="1207" formatCode="0.00E+00">
                  <c:v>14198</c:v>
                </c:pt>
                <c:pt idx="1208" formatCode="0.00E+00">
                  <c:v>17947</c:v>
                </c:pt>
                <c:pt idx="1209" formatCode="0.00E+00">
                  <c:v>10677</c:v>
                </c:pt>
                <c:pt idx="1210">
                  <c:v>2635.9313999999999</c:v>
                </c:pt>
                <c:pt idx="1211">
                  <c:v>3895.3132999999998</c:v>
                </c:pt>
                <c:pt idx="1212" formatCode="0.00E+00">
                  <c:v>18344</c:v>
                </c:pt>
                <c:pt idx="1213" formatCode="0.00E+00">
                  <c:v>37172</c:v>
                </c:pt>
                <c:pt idx="1214" formatCode="0.00E+00">
                  <c:v>34041</c:v>
                </c:pt>
                <c:pt idx="1215" formatCode="0.00E+00">
                  <c:v>18884</c:v>
                </c:pt>
                <c:pt idx="1216" formatCode="0.00E+00">
                  <c:v>23969</c:v>
                </c:pt>
                <c:pt idx="1217" formatCode="0.00E+00">
                  <c:v>35715</c:v>
                </c:pt>
                <c:pt idx="1218" formatCode="0.00E+00">
                  <c:v>23691</c:v>
                </c:pt>
                <c:pt idx="1219" formatCode="0.00E+00">
                  <c:v>15551</c:v>
                </c:pt>
                <c:pt idx="1220" formatCode="0.00E+00">
                  <c:v>20390</c:v>
                </c:pt>
                <c:pt idx="1221" formatCode="0.00E+00">
                  <c:v>21351</c:v>
                </c:pt>
                <c:pt idx="1222" formatCode="0.00E+00">
                  <c:v>20313</c:v>
                </c:pt>
                <c:pt idx="1223" formatCode="0.00E+00">
                  <c:v>14883</c:v>
                </c:pt>
                <c:pt idx="1224" formatCode="0.00E+00">
                  <c:v>24495</c:v>
                </c:pt>
                <c:pt idx="1225" formatCode="0.00E+00">
                  <c:v>55612</c:v>
                </c:pt>
                <c:pt idx="1226" formatCode="0.00E+00">
                  <c:v>70805</c:v>
                </c:pt>
                <c:pt idx="1227" formatCode="0.00E+00">
                  <c:v>48132</c:v>
                </c:pt>
                <c:pt idx="1228" formatCode="0.00E+00">
                  <c:v>20342</c:v>
                </c:pt>
                <c:pt idx="1229" formatCode="0.00E+00">
                  <c:v>18836</c:v>
                </c:pt>
                <c:pt idx="1230" formatCode="0.00E+00">
                  <c:v>26742</c:v>
                </c:pt>
                <c:pt idx="1231" formatCode="0.00E+00">
                  <c:v>15959</c:v>
                </c:pt>
                <c:pt idx="1232">
                  <c:v>3491.643</c:v>
                </c:pt>
                <c:pt idx="1233">
                  <c:v>295.32119999999998</c:v>
                </c:pt>
                <c:pt idx="1234">
                  <c:v>578.32309999999995</c:v>
                </c:pt>
                <c:pt idx="1235">
                  <c:v>7239.6943000000001</c:v>
                </c:pt>
                <c:pt idx="1236" formatCode="0.00E+00">
                  <c:v>34721</c:v>
                </c:pt>
                <c:pt idx="1237" formatCode="0.00E+00">
                  <c:v>68368</c:v>
                </c:pt>
                <c:pt idx="1238" formatCode="0.00E+00">
                  <c:v>71383</c:v>
                </c:pt>
                <c:pt idx="1239" formatCode="0.00E+00">
                  <c:v>58112</c:v>
                </c:pt>
                <c:pt idx="1240" formatCode="0.00E+00">
                  <c:v>50279</c:v>
                </c:pt>
                <c:pt idx="1241" formatCode="0.00E+00">
                  <c:v>61752</c:v>
                </c:pt>
                <c:pt idx="1242" formatCode="0.00E+00">
                  <c:v>59395</c:v>
                </c:pt>
                <c:pt idx="1243" formatCode="0.00E+00">
                  <c:v>36703</c:v>
                </c:pt>
                <c:pt idx="1244" formatCode="0.00E+00">
                  <c:v>22737</c:v>
                </c:pt>
                <c:pt idx="1245" formatCode="0.00E+00">
                  <c:v>11059</c:v>
                </c:pt>
                <c:pt idx="1246">
                  <c:v>2548.6983</c:v>
                </c:pt>
                <c:pt idx="1247">
                  <c:v>2552.6455000000001</c:v>
                </c:pt>
                <c:pt idx="1248" formatCode="0.00E+00">
                  <c:v>10655</c:v>
                </c:pt>
                <c:pt idx="1249" formatCode="0.00E+00">
                  <c:v>17656</c:v>
                </c:pt>
                <c:pt idx="1250" formatCode="0.00E+00">
                  <c:v>10666</c:v>
                </c:pt>
                <c:pt idx="1251">
                  <c:v>2359.0556000000001</c:v>
                </c:pt>
                <c:pt idx="1252">
                  <c:v>565.30020000000002</c:v>
                </c:pt>
                <c:pt idx="1253">
                  <c:v>4710.0097999999998</c:v>
                </c:pt>
                <c:pt idx="1254" formatCode="0.00E+00">
                  <c:v>21615</c:v>
                </c:pt>
                <c:pt idx="1255" formatCode="0.00E+00">
                  <c:v>38855</c:v>
                </c:pt>
                <c:pt idx="1256" formatCode="0.00E+00">
                  <c:v>37437</c:v>
                </c:pt>
                <c:pt idx="1257" formatCode="0.00E+00">
                  <c:v>32744</c:v>
                </c:pt>
                <c:pt idx="1258" formatCode="0.00E+00">
                  <c:v>26411</c:v>
                </c:pt>
                <c:pt idx="1259" formatCode="0.00E+00">
                  <c:v>33972</c:v>
                </c:pt>
                <c:pt idx="1260" formatCode="0.00E+00">
                  <c:v>44693</c:v>
                </c:pt>
                <c:pt idx="1261" formatCode="0.00E+00">
                  <c:v>42013</c:v>
                </c:pt>
                <c:pt idx="1262" formatCode="0.00E+00">
                  <c:v>47365</c:v>
                </c:pt>
                <c:pt idx="1263" formatCode="0.00E+00">
                  <c:v>42924</c:v>
                </c:pt>
                <c:pt idx="1264" formatCode="0.00E+00">
                  <c:v>19650</c:v>
                </c:pt>
                <c:pt idx="1265">
                  <c:v>4989.8035</c:v>
                </c:pt>
                <c:pt idx="1266">
                  <c:v>5915.1761999999999</c:v>
                </c:pt>
                <c:pt idx="1267" formatCode="0.00E+00">
                  <c:v>12648</c:v>
                </c:pt>
                <c:pt idx="1268" formatCode="0.00E+00">
                  <c:v>24877</c:v>
                </c:pt>
                <c:pt idx="1269" formatCode="0.00E+00">
                  <c:v>43862</c:v>
                </c:pt>
                <c:pt idx="1270" formatCode="0.00E+00">
                  <c:v>44939</c:v>
                </c:pt>
                <c:pt idx="1271" formatCode="0.00E+00">
                  <c:v>30210</c:v>
                </c:pt>
                <c:pt idx="1272" formatCode="0.00E+00">
                  <c:v>21669</c:v>
                </c:pt>
                <c:pt idx="1273" formatCode="0.00E+00">
                  <c:v>13587</c:v>
                </c:pt>
                <c:pt idx="1274" formatCode="0.00E+00">
                  <c:v>16554</c:v>
                </c:pt>
                <c:pt idx="1275" formatCode="0.00E+00">
                  <c:v>34242</c:v>
                </c:pt>
                <c:pt idx="1276" formatCode="0.00E+00">
                  <c:v>42242</c:v>
                </c:pt>
                <c:pt idx="1277" formatCode="0.00E+00">
                  <c:v>44381</c:v>
                </c:pt>
                <c:pt idx="1278" formatCode="0.00E+00">
                  <c:v>60562</c:v>
                </c:pt>
                <c:pt idx="1279" formatCode="0.00E+00">
                  <c:v>59319</c:v>
                </c:pt>
                <c:pt idx="1280" formatCode="0.00E+00">
                  <c:v>37444</c:v>
                </c:pt>
                <c:pt idx="1281" formatCode="0.00E+00">
                  <c:v>32160</c:v>
                </c:pt>
                <c:pt idx="1282" formatCode="0.00E+00">
                  <c:v>53691</c:v>
                </c:pt>
                <c:pt idx="1283" formatCode="0.00E+00">
                  <c:v>73190</c:v>
                </c:pt>
                <c:pt idx="1284" formatCode="0.00E+00">
                  <c:v>45219</c:v>
                </c:pt>
                <c:pt idx="1285" formatCode="0.00E+00">
                  <c:v>20628</c:v>
                </c:pt>
                <c:pt idx="1286" formatCode="0.00E+00">
                  <c:v>25463</c:v>
                </c:pt>
                <c:pt idx="1287" formatCode="0.00E+00">
                  <c:v>42687</c:v>
                </c:pt>
                <c:pt idx="1288" formatCode="0.00E+00">
                  <c:v>55351</c:v>
                </c:pt>
                <c:pt idx="1289" formatCode="0.00E+00">
                  <c:v>32470</c:v>
                </c:pt>
                <c:pt idx="1290" formatCode="0.00E+00">
                  <c:v>10579</c:v>
                </c:pt>
                <c:pt idx="1291" formatCode="0.00E+00">
                  <c:v>16845</c:v>
                </c:pt>
                <c:pt idx="1292" formatCode="0.00E+00">
                  <c:v>30195</c:v>
                </c:pt>
                <c:pt idx="1293" formatCode="0.00E+00">
                  <c:v>34419</c:v>
                </c:pt>
                <c:pt idx="1294" formatCode="0.00E+00">
                  <c:v>41912</c:v>
                </c:pt>
                <c:pt idx="1295" formatCode="0.00E+00">
                  <c:v>39582</c:v>
                </c:pt>
                <c:pt idx="1296" formatCode="0.00E+00">
                  <c:v>26551</c:v>
                </c:pt>
                <c:pt idx="1297" formatCode="0.00E+00">
                  <c:v>23963</c:v>
                </c:pt>
                <c:pt idx="1298" formatCode="0.00E+00">
                  <c:v>27868</c:v>
                </c:pt>
                <c:pt idx="1299" formatCode="0.00E+00">
                  <c:v>16099</c:v>
                </c:pt>
                <c:pt idx="1300">
                  <c:v>3524.8654000000001</c:v>
                </c:pt>
                <c:pt idx="1301">
                  <c:v>282.69420000000002</c:v>
                </c:pt>
                <c:pt idx="1302">
                  <c:v>8.2927999999999997</c:v>
                </c:pt>
                <c:pt idx="1303">
                  <c:v>2.8877999999999999</c:v>
                </c:pt>
                <c:pt idx="1304">
                  <c:v>94.037800000000004</c:v>
                </c:pt>
                <c:pt idx="1305">
                  <c:v>1173.127</c:v>
                </c:pt>
                <c:pt idx="1306">
                  <c:v>5333.0024999999996</c:v>
                </c:pt>
                <c:pt idx="1307">
                  <c:v>8832.5303000000004</c:v>
                </c:pt>
                <c:pt idx="1308">
                  <c:v>5333.2169000000004</c:v>
                </c:pt>
                <c:pt idx="1309">
                  <c:v>1187.9565</c:v>
                </c:pt>
                <c:pt idx="1310">
                  <c:v>581.68979999999999</c:v>
                </c:pt>
                <c:pt idx="1311">
                  <c:v>6436.6194999999998</c:v>
                </c:pt>
                <c:pt idx="1312" formatCode="0.00E+00">
                  <c:v>33711</c:v>
                </c:pt>
                <c:pt idx="1313" formatCode="0.00E+00">
                  <c:v>76157</c:v>
                </c:pt>
                <c:pt idx="1314" formatCode="0.00E+00">
                  <c:v>79619</c:v>
                </c:pt>
                <c:pt idx="1315" formatCode="0.00E+00">
                  <c:v>37816</c:v>
                </c:pt>
                <c:pt idx="1316">
                  <c:v>7757.6884</c:v>
                </c:pt>
                <c:pt idx="1317">
                  <c:v>2933.1026999999999</c:v>
                </c:pt>
                <c:pt idx="1318" formatCode="0.00E+00">
                  <c:v>10682</c:v>
                </c:pt>
                <c:pt idx="1319" formatCode="0.00E+00">
                  <c:v>17665</c:v>
                </c:pt>
                <c:pt idx="1320" formatCode="0.00E+00">
                  <c:v>10666</c:v>
                </c:pt>
                <c:pt idx="1321">
                  <c:v>2359.1361000000002</c:v>
                </c:pt>
                <c:pt idx="1322">
                  <c:v>565.28700000000003</c:v>
                </c:pt>
                <c:pt idx="1323">
                  <c:v>4701.5771000000004</c:v>
                </c:pt>
                <c:pt idx="1324" formatCode="0.00E+00">
                  <c:v>21331</c:v>
                </c:pt>
                <c:pt idx="1325" formatCode="0.00E+00">
                  <c:v>35312</c:v>
                </c:pt>
                <c:pt idx="1326" formatCode="0.00E+00">
                  <c:v>21305</c:v>
                </c:pt>
                <c:pt idx="1327">
                  <c:v>4925.2461999999996</c:v>
                </c:pt>
                <c:pt idx="1328">
                  <c:v>3019.1415000000002</c:v>
                </c:pt>
                <c:pt idx="1329" formatCode="0.00E+00">
                  <c:v>14484</c:v>
                </c:pt>
                <c:pt idx="1330" formatCode="0.00E+00">
                  <c:v>37280</c:v>
                </c:pt>
                <c:pt idx="1331" formatCode="0.00E+00">
                  <c:v>54337</c:v>
                </c:pt>
                <c:pt idx="1332" formatCode="0.00E+00">
                  <c:v>50177</c:v>
                </c:pt>
                <c:pt idx="1333" formatCode="0.00E+00">
                  <c:v>28547</c:v>
                </c:pt>
                <c:pt idx="1334">
                  <c:v>9331.6579999999994</c:v>
                </c:pt>
                <c:pt idx="1335">
                  <c:v>3821.1894000000002</c:v>
                </c:pt>
                <c:pt idx="1336" formatCode="0.00E+00">
                  <c:v>11049</c:v>
                </c:pt>
                <c:pt idx="1337" formatCode="0.00E+00">
                  <c:v>21193</c:v>
                </c:pt>
                <c:pt idx="1338" formatCode="0.00E+00">
                  <c:v>26863</c:v>
                </c:pt>
                <c:pt idx="1339" formatCode="0.00E+00">
                  <c:v>31386</c:v>
                </c:pt>
                <c:pt idx="1340" formatCode="0.00E+00">
                  <c:v>29211</c:v>
                </c:pt>
                <c:pt idx="1341" formatCode="0.00E+00">
                  <c:v>32141</c:v>
                </c:pt>
                <c:pt idx="1342" formatCode="0.00E+00">
                  <c:v>32141</c:v>
                </c:pt>
                <c:pt idx="1343" formatCode="0.00E+00">
                  <c:v>29210</c:v>
                </c:pt>
                <c:pt idx="1344" formatCode="0.00E+00">
                  <c:v>31382</c:v>
                </c:pt>
                <c:pt idx="1345" formatCode="0.00E+00">
                  <c:v>26859</c:v>
                </c:pt>
                <c:pt idx="1346" formatCode="0.00E+00">
                  <c:v>21193</c:v>
                </c:pt>
                <c:pt idx="1347" formatCode="0.00E+00">
                  <c:v>10963</c:v>
                </c:pt>
                <c:pt idx="1348">
                  <c:v>2826.8924000000002</c:v>
                </c:pt>
                <c:pt idx="1349">
                  <c:v>6058.5439999999999</c:v>
                </c:pt>
                <c:pt idx="1350" formatCode="0.00E+00">
                  <c:v>26670</c:v>
                </c:pt>
                <c:pt idx="1351" formatCode="0.00E+00">
                  <c:v>44159</c:v>
                </c:pt>
                <c:pt idx="1352" formatCode="0.00E+00">
                  <c:v>27303</c:v>
                </c:pt>
                <c:pt idx="1353" formatCode="0.00E+00">
                  <c:v>14493</c:v>
                </c:pt>
                <c:pt idx="1354" formatCode="0.00E+00">
                  <c:v>42483</c:v>
                </c:pt>
                <c:pt idx="1355" formatCode="0.00E+00">
                  <c:v>83169</c:v>
                </c:pt>
                <c:pt idx="1356" formatCode="0.00E+00">
                  <c:v>72668</c:v>
                </c:pt>
                <c:pt idx="1357" formatCode="0.00E+00">
                  <c:v>29770</c:v>
                </c:pt>
                <c:pt idx="1358">
                  <c:v>8749.9462000000003</c:v>
                </c:pt>
                <c:pt idx="1359" formatCode="0.00E+00">
                  <c:v>24353</c:v>
                </c:pt>
                <c:pt idx="1360" formatCode="0.00E+00">
                  <c:v>81042</c:v>
                </c:pt>
                <c:pt idx="1361" formatCode="0.00E+00">
                  <c:v>129360</c:v>
                </c:pt>
                <c:pt idx="1362" formatCode="0.00E+00">
                  <c:v>99178</c:v>
                </c:pt>
                <c:pt idx="1363" formatCode="0.00E+00">
                  <c:v>51438</c:v>
                </c:pt>
                <c:pt idx="1364" formatCode="0.00E+00">
                  <c:v>55943</c:v>
                </c:pt>
                <c:pt idx="1365" formatCode="0.00E+00">
                  <c:v>82089</c:v>
                </c:pt>
                <c:pt idx="1366" formatCode="0.00E+00">
                  <c:v>75536</c:v>
                </c:pt>
                <c:pt idx="1367" formatCode="0.00E+00">
                  <c:v>43559</c:v>
                </c:pt>
                <c:pt idx="1368" formatCode="0.00E+00">
                  <c:v>26350</c:v>
                </c:pt>
                <c:pt idx="1369" formatCode="0.00E+00">
                  <c:v>22220</c:v>
                </c:pt>
                <c:pt idx="1370" formatCode="0.00E+00">
                  <c:v>25013</c:v>
                </c:pt>
                <c:pt idx="1371" formatCode="0.00E+00">
                  <c:v>35712</c:v>
                </c:pt>
                <c:pt idx="1372" formatCode="0.00E+00">
                  <c:v>53778</c:v>
                </c:pt>
                <c:pt idx="1373" formatCode="0.00E+00">
                  <c:v>49211</c:v>
                </c:pt>
                <c:pt idx="1374" formatCode="0.00E+00">
                  <c:v>26611</c:v>
                </c:pt>
                <c:pt idx="1375" formatCode="0.00E+00">
                  <c:v>20251</c:v>
                </c:pt>
                <c:pt idx="1376" formatCode="0.00E+00">
                  <c:v>43692</c:v>
                </c:pt>
                <c:pt idx="1377" formatCode="0.00E+00">
                  <c:v>83478</c:v>
                </c:pt>
                <c:pt idx="1378" formatCode="0.00E+00">
                  <c:v>90619</c:v>
                </c:pt>
                <c:pt idx="1379" formatCode="0.00E+00">
                  <c:v>69702</c:v>
                </c:pt>
                <c:pt idx="1380" formatCode="0.00E+00">
                  <c:v>54287</c:v>
                </c:pt>
                <c:pt idx="1381" formatCode="0.00E+00">
                  <c:v>36619</c:v>
                </c:pt>
                <c:pt idx="1382" formatCode="0.00E+00">
                  <c:v>16141</c:v>
                </c:pt>
                <c:pt idx="1383" formatCode="0.00E+00">
                  <c:v>15608</c:v>
                </c:pt>
                <c:pt idx="1384" formatCode="0.00E+00">
                  <c:v>49506</c:v>
                </c:pt>
                <c:pt idx="1385" formatCode="0.00E+00">
                  <c:v>98062</c:v>
                </c:pt>
                <c:pt idx="1386" formatCode="0.00E+00">
                  <c:v>105640</c:v>
                </c:pt>
                <c:pt idx="1387" formatCode="0.00E+00">
                  <c:v>62898</c:v>
                </c:pt>
                <c:pt idx="1388" formatCode="0.00E+00">
                  <c:v>30203</c:v>
                </c:pt>
                <c:pt idx="1389" formatCode="0.00E+00">
                  <c:v>52670</c:v>
                </c:pt>
                <c:pt idx="1390" formatCode="0.00E+00">
                  <c:v>90902</c:v>
                </c:pt>
                <c:pt idx="1391" formatCode="0.00E+00">
                  <c:v>83504</c:v>
                </c:pt>
                <c:pt idx="1392" formatCode="0.00E+00">
                  <c:v>60161</c:v>
                </c:pt>
                <c:pt idx="1393" formatCode="0.00E+00">
                  <c:v>30058</c:v>
                </c:pt>
                <c:pt idx="1394" formatCode="0.00E+00">
                  <c:v>13952</c:v>
                </c:pt>
                <c:pt idx="1395" formatCode="0.00E+00">
                  <c:v>23504</c:v>
                </c:pt>
                <c:pt idx="1396" formatCode="0.00E+00">
                  <c:v>39294</c:v>
                </c:pt>
                <c:pt idx="1397" formatCode="0.00E+00">
                  <c:v>41860</c:v>
                </c:pt>
                <c:pt idx="1398" formatCode="0.00E+00">
                  <c:v>34441</c:v>
                </c:pt>
                <c:pt idx="1399" formatCode="0.00E+00">
                  <c:v>30209</c:v>
                </c:pt>
                <c:pt idx="1400" formatCode="0.00E+00">
                  <c:v>16288</c:v>
                </c:pt>
                <c:pt idx="1401">
                  <c:v>3809.9331000000002</c:v>
                </c:pt>
                <c:pt idx="1402">
                  <c:v>3802.4153999999999</c:v>
                </c:pt>
                <c:pt idx="1403" formatCode="0.00E+00">
                  <c:v>15999</c:v>
                </c:pt>
                <c:pt idx="1404" formatCode="0.00E+00">
                  <c:v>26497</c:v>
                </c:pt>
                <c:pt idx="1405" formatCode="0.00E+00">
                  <c:v>16012</c:v>
                </c:pt>
                <c:pt idx="1406">
                  <c:v>3992.2420000000002</c:v>
                </c:pt>
                <c:pt idx="1407">
                  <c:v>6152.5680000000002</c:v>
                </c:pt>
                <c:pt idx="1408" formatCode="0.00E+00">
                  <c:v>26674</c:v>
                </c:pt>
                <c:pt idx="1409" formatCode="0.00E+00">
                  <c:v>44163</c:v>
                </c:pt>
                <c:pt idx="1410" formatCode="0.00E+00">
                  <c:v>26678</c:v>
                </c:pt>
                <c:pt idx="1411">
                  <c:v>6245.6475</c:v>
                </c:pt>
                <c:pt idx="1412">
                  <c:v>5167.3855999999996</c:v>
                </c:pt>
                <c:pt idx="1413" formatCode="0.00E+00">
                  <c:v>21364</c:v>
                </c:pt>
                <c:pt idx="1414" formatCode="0.00E+00">
                  <c:v>35651</c:v>
                </c:pt>
                <c:pt idx="1415" formatCode="0.00E+00">
                  <c:v>24792</c:v>
                </c:pt>
                <c:pt idx="1416" formatCode="0.00E+00">
                  <c:v>20695</c:v>
                </c:pt>
                <c:pt idx="1417" formatCode="0.00E+00">
                  <c:v>27615</c:v>
                </c:pt>
                <c:pt idx="1418" formatCode="0.00E+00">
                  <c:v>25415</c:v>
                </c:pt>
                <c:pt idx="1419" formatCode="0.00E+00">
                  <c:v>46677</c:v>
                </c:pt>
                <c:pt idx="1420" formatCode="0.00E+00">
                  <c:v>77482</c:v>
                </c:pt>
                <c:pt idx="1421" formatCode="0.00E+00">
                  <c:v>77939</c:v>
                </c:pt>
                <c:pt idx="1422" formatCode="0.00E+00">
                  <c:v>95864</c:v>
                </c:pt>
                <c:pt idx="1423" formatCode="0.00E+00">
                  <c:v>114070</c:v>
                </c:pt>
                <c:pt idx="1424" formatCode="0.00E+00">
                  <c:v>94474</c:v>
                </c:pt>
                <c:pt idx="1425" formatCode="0.00E+00">
                  <c:v>56604</c:v>
                </c:pt>
                <c:pt idx="1426" formatCode="0.00E+00">
                  <c:v>21408</c:v>
                </c:pt>
                <c:pt idx="1427">
                  <c:v>4016.7923999999998</c:v>
                </c:pt>
                <c:pt idx="1428">
                  <c:v>1484.5449000000001</c:v>
                </c:pt>
                <c:pt idx="1429">
                  <c:v>5909.3231999999998</c:v>
                </c:pt>
                <c:pt idx="1430" formatCode="0.00E+00">
                  <c:v>15969</c:v>
                </c:pt>
                <c:pt idx="1431" formatCode="0.00E+00">
                  <c:v>38503</c:v>
                </c:pt>
                <c:pt idx="1432" formatCode="0.00E+00">
                  <c:v>59518</c:v>
                </c:pt>
                <c:pt idx="1433" formatCode="0.00E+00">
                  <c:v>41397</c:v>
                </c:pt>
                <c:pt idx="1434" formatCode="0.00E+00">
                  <c:v>18250</c:v>
                </c:pt>
                <c:pt idx="1435" formatCode="0.00E+00">
                  <c:v>28406</c:v>
                </c:pt>
                <c:pt idx="1436" formatCode="0.00E+00">
                  <c:v>44351</c:v>
                </c:pt>
                <c:pt idx="1437" formatCode="0.00E+00">
                  <c:v>28020</c:v>
                </c:pt>
                <c:pt idx="1438" formatCode="0.00E+00">
                  <c:v>14239</c:v>
                </c:pt>
                <c:pt idx="1439" formatCode="0.00E+00">
                  <c:v>28182</c:v>
                </c:pt>
                <c:pt idx="1440" formatCode="0.00E+00">
                  <c:v>60443</c:v>
                </c:pt>
                <c:pt idx="1441" formatCode="0.00E+00">
                  <c:v>75127</c:v>
                </c:pt>
                <c:pt idx="1442" formatCode="0.00E+00">
                  <c:v>48628</c:v>
                </c:pt>
                <c:pt idx="1443" formatCode="0.00E+00">
                  <c:v>33337</c:v>
                </c:pt>
                <c:pt idx="1444" formatCode="0.00E+00">
                  <c:v>33770</c:v>
                </c:pt>
                <c:pt idx="1445" formatCode="0.00E+00">
                  <c:v>23702</c:v>
                </c:pt>
                <c:pt idx="1446" formatCode="0.00E+00">
                  <c:v>17769</c:v>
                </c:pt>
                <c:pt idx="1447" formatCode="0.00E+00">
                  <c:v>14438</c:v>
                </c:pt>
                <c:pt idx="1448">
                  <c:v>6726.5906999999997</c:v>
                </c:pt>
                <c:pt idx="1449">
                  <c:v>3633.9423999999999</c:v>
                </c:pt>
                <c:pt idx="1450" formatCode="0.00E+00">
                  <c:v>11046</c:v>
                </c:pt>
                <c:pt idx="1451" formatCode="0.00E+00">
                  <c:v>21189</c:v>
                </c:pt>
                <c:pt idx="1452" formatCode="0.00E+00">
                  <c:v>26670</c:v>
                </c:pt>
                <c:pt idx="1453" formatCode="0.00E+00">
                  <c:v>29040</c:v>
                </c:pt>
                <c:pt idx="1454" formatCode="0.00E+00">
                  <c:v>18724</c:v>
                </c:pt>
                <c:pt idx="1455" formatCode="0.00E+00">
                  <c:v>16542</c:v>
                </c:pt>
                <c:pt idx="1456" formatCode="0.00E+00">
                  <c:v>28617</c:v>
                </c:pt>
                <c:pt idx="1457" formatCode="0.00E+00">
                  <c:v>28442</c:v>
                </c:pt>
                <c:pt idx="1458" formatCode="0.00E+00">
                  <c:v>14474</c:v>
                </c:pt>
                <c:pt idx="1459" formatCode="0.00E+00">
                  <c:v>11492</c:v>
                </c:pt>
                <c:pt idx="1460" formatCode="0.00E+00">
                  <c:v>26404</c:v>
                </c:pt>
                <c:pt idx="1461" formatCode="0.00E+00">
                  <c:v>40076</c:v>
                </c:pt>
                <c:pt idx="1462" formatCode="0.00E+00">
                  <c:v>43914</c:v>
                </c:pt>
                <c:pt idx="1463" formatCode="0.00E+00">
                  <c:v>60959</c:v>
                </c:pt>
                <c:pt idx="1464" formatCode="0.00E+00">
                  <c:v>75790</c:v>
                </c:pt>
                <c:pt idx="1465" formatCode="0.00E+00">
                  <c:v>52208</c:v>
                </c:pt>
                <c:pt idx="1466" formatCode="0.00E+00">
                  <c:v>19075</c:v>
                </c:pt>
                <c:pt idx="1467">
                  <c:v>8252.0681000000004</c:v>
                </c:pt>
                <c:pt idx="1468">
                  <c:v>9037.9483999999993</c:v>
                </c:pt>
                <c:pt idx="1469">
                  <c:v>5344.0210999999999</c:v>
                </c:pt>
                <c:pt idx="1470">
                  <c:v>1382.0827999999999</c:v>
                </c:pt>
                <c:pt idx="1471">
                  <c:v>3132.6662999999999</c:v>
                </c:pt>
                <c:pt idx="1472" formatCode="0.00E+00">
                  <c:v>19730</c:v>
                </c:pt>
                <c:pt idx="1473" formatCode="0.00E+00">
                  <c:v>65195</c:v>
                </c:pt>
                <c:pt idx="1474" formatCode="0.00E+00">
                  <c:v>123250</c:v>
                </c:pt>
                <c:pt idx="1475" formatCode="0.00E+00">
                  <c:v>147970</c:v>
                </c:pt>
                <c:pt idx="1476" formatCode="0.00E+00">
                  <c:v>116660</c:v>
                </c:pt>
                <c:pt idx="1477" formatCode="0.00E+00">
                  <c:v>64418</c:v>
                </c:pt>
                <c:pt idx="1478" formatCode="0.00E+00">
                  <c:v>41066</c:v>
                </c:pt>
                <c:pt idx="1479" formatCode="0.00E+00">
                  <c:v>29789</c:v>
                </c:pt>
                <c:pt idx="1480" formatCode="0.00E+00">
                  <c:v>34545</c:v>
                </c:pt>
                <c:pt idx="1481" formatCode="0.00E+00">
                  <c:v>74139</c:v>
                </c:pt>
                <c:pt idx="1482" formatCode="0.00E+00">
                  <c:v>102720</c:v>
                </c:pt>
                <c:pt idx="1483" formatCode="0.00E+00">
                  <c:v>72873</c:v>
                </c:pt>
                <c:pt idx="1484" formatCode="0.00E+00">
                  <c:v>29782</c:v>
                </c:pt>
                <c:pt idx="1485" formatCode="0.00E+00">
                  <c:v>26369</c:v>
                </c:pt>
                <c:pt idx="1486" formatCode="0.00E+00">
                  <c:v>55828</c:v>
                </c:pt>
                <c:pt idx="1487" formatCode="0.00E+00">
                  <c:v>71229</c:v>
                </c:pt>
                <c:pt idx="1488" formatCode="0.00E+00">
                  <c:v>53113</c:v>
                </c:pt>
                <c:pt idx="1489" formatCode="0.00E+00">
                  <c:v>45199</c:v>
                </c:pt>
                <c:pt idx="1490" formatCode="0.00E+00">
                  <c:v>70343</c:v>
                </c:pt>
                <c:pt idx="1491" formatCode="0.00E+00">
                  <c:v>76886</c:v>
                </c:pt>
                <c:pt idx="1492" formatCode="0.00E+00">
                  <c:v>47648</c:v>
                </c:pt>
                <c:pt idx="1493" formatCode="0.00E+00">
                  <c:v>28612</c:v>
                </c:pt>
                <c:pt idx="1494" formatCode="0.00E+00">
                  <c:v>27430</c:v>
                </c:pt>
                <c:pt idx="1495" formatCode="0.00E+00">
                  <c:v>31563</c:v>
                </c:pt>
                <c:pt idx="1496" formatCode="0.00E+00">
                  <c:v>31575</c:v>
                </c:pt>
                <c:pt idx="1497" formatCode="0.00E+00">
                  <c:v>42644</c:v>
                </c:pt>
                <c:pt idx="1498" formatCode="0.00E+00">
                  <c:v>48021</c:v>
                </c:pt>
                <c:pt idx="1499" formatCode="0.00E+00">
                  <c:v>36170</c:v>
                </c:pt>
                <c:pt idx="1500" formatCode="0.00E+00">
                  <c:v>47264</c:v>
                </c:pt>
                <c:pt idx="1501" formatCode="0.00E+00">
                  <c:v>68747</c:v>
                </c:pt>
                <c:pt idx="1502" formatCode="0.00E+00">
                  <c:v>63537</c:v>
                </c:pt>
                <c:pt idx="1503" formatCode="0.00E+00">
                  <c:v>50163</c:v>
                </c:pt>
                <c:pt idx="1504" formatCode="0.00E+00">
                  <c:v>34227</c:v>
                </c:pt>
                <c:pt idx="1505" formatCode="0.00E+00">
                  <c:v>28768</c:v>
                </c:pt>
                <c:pt idx="1506" formatCode="0.00E+00">
                  <c:v>42791</c:v>
                </c:pt>
                <c:pt idx="1507" formatCode="0.00E+00">
                  <c:v>71569</c:v>
                </c:pt>
                <c:pt idx="1508" formatCode="0.00E+00">
                  <c:v>81695</c:v>
                </c:pt>
                <c:pt idx="1509" formatCode="0.00E+00">
                  <c:v>69760</c:v>
                </c:pt>
                <c:pt idx="1510" formatCode="0.00E+00">
                  <c:v>48816</c:v>
                </c:pt>
                <c:pt idx="1511" formatCode="0.00E+00">
                  <c:v>25242</c:v>
                </c:pt>
                <c:pt idx="1512" formatCode="0.00E+00">
                  <c:v>12659</c:v>
                </c:pt>
                <c:pt idx="1513">
                  <c:v>6009.2532000000001</c:v>
                </c:pt>
                <c:pt idx="1514">
                  <c:v>6161.0235000000002</c:v>
                </c:pt>
                <c:pt idx="1515" formatCode="0.00E+00">
                  <c:v>24948</c:v>
                </c:pt>
                <c:pt idx="1516" formatCode="0.00E+00">
                  <c:v>51342</c:v>
                </c:pt>
                <c:pt idx="1517" formatCode="0.00E+00">
                  <c:v>49009</c:v>
                </c:pt>
                <c:pt idx="1518" formatCode="0.00E+00">
                  <c:v>36491</c:v>
                </c:pt>
                <c:pt idx="1519" formatCode="0.00E+00">
                  <c:v>79470</c:v>
                </c:pt>
                <c:pt idx="1520" formatCode="0.00E+00">
                  <c:v>146480</c:v>
                </c:pt>
                <c:pt idx="1521" formatCode="0.00E+00">
                  <c:v>135120</c:v>
                </c:pt>
                <c:pt idx="1522" formatCode="0.00E+00">
                  <c:v>80775</c:v>
                </c:pt>
                <c:pt idx="1523" formatCode="0.00E+00">
                  <c:v>44428</c:v>
                </c:pt>
                <c:pt idx="1524" formatCode="0.00E+00">
                  <c:v>31803</c:v>
                </c:pt>
                <c:pt idx="1525" formatCode="0.00E+00">
                  <c:v>17847</c:v>
                </c:pt>
                <c:pt idx="1526" formatCode="0.00E+00">
                  <c:v>12387</c:v>
                </c:pt>
                <c:pt idx="1527" formatCode="0.00E+00">
                  <c:v>25112</c:v>
                </c:pt>
                <c:pt idx="1528" formatCode="0.00E+00">
                  <c:v>31823</c:v>
                </c:pt>
                <c:pt idx="1529" formatCode="0.00E+00">
                  <c:v>17146</c:v>
                </c:pt>
                <c:pt idx="1530">
                  <c:v>3642.7588000000001</c:v>
                </c:pt>
                <c:pt idx="1531">
                  <c:v>297.33199999999999</c:v>
                </c:pt>
                <c:pt idx="1532">
                  <c:v>291.10719999999998</c:v>
                </c:pt>
                <c:pt idx="1533">
                  <c:v>3522.1985</c:v>
                </c:pt>
                <c:pt idx="1534" formatCode="0.00E+00">
                  <c:v>16005</c:v>
                </c:pt>
                <c:pt idx="1535" formatCode="0.00E+00">
                  <c:v>26691</c:v>
                </c:pt>
                <c:pt idx="1536" formatCode="0.00E+00">
                  <c:v>18563</c:v>
                </c:pt>
                <c:pt idx="1537" formatCode="0.00E+00">
                  <c:v>17480</c:v>
                </c:pt>
                <c:pt idx="1538" formatCode="0.00E+00">
                  <c:v>40449</c:v>
                </c:pt>
                <c:pt idx="1539" formatCode="0.00E+00">
                  <c:v>82812</c:v>
                </c:pt>
                <c:pt idx="1540" formatCode="0.00E+00">
                  <c:v>106530</c:v>
                </c:pt>
                <c:pt idx="1541" formatCode="0.00E+00">
                  <c:v>64867</c:v>
                </c:pt>
                <c:pt idx="1542" formatCode="0.00E+00">
                  <c:v>17737</c:v>
                </c:pt>
                <c:pt idx="1543">
                  <c:v>6829.3946999999998</c:v>
                </c:pt>
                <c:pt idx="1544" formatCode="0.00E+00">
                  <c:v>21457</c:v>
                </c:pt>
                <c:pt idx="1545" formatCode="0.00E+00">
                  <c:v>35430</c:v>
                </c:pt>
                <c:pt idx="1546" formatCode="0.00E+00">
                  <c:v>22609</c:v>
                </c:pt>
                <c:pt idx="1547" formatCode="0.00E+00">
                  <c:v>11485</c:v>
                </c:pt>
                <c:pt idx="1548" formatCode="0.00E+00">
                  <c:v>18065</c:v>
                </c:pt>
                <c:pt idx="1549" formatCode="0.00E+00">
                  <c:v>30182</c:v>
                </c:pt>
                <c:pt idx="1550" formatCode="0.00E+00">
                  <c:v>33194</c:v>
                </c:pt>
                <c:pt idx="1551" formatCode="0.00E+00">
                  <c:v>19648</c:v>
                </c:pt>
                <c:pt idx="1552" formatCode="0.00E+00">
                  <c:v>15076</c:v>
                </c:pt>
                <c:pt idx="1553" formatCode="0.00E+00">
                  <c:v>27492</c:v>
                </c:pt>
                <c:pt idx="1554" formatCode="0.00E+00">
                  <c:v>55670</c:v>
                </c:pt>
                <c:pt idx="1555" formatCode="0.00E+00">
                  <c:v>84046</c:v>
                </c:pt>
                <c:pt idx="1556" formatCode="0.00E+00">
                  <c:v>65222</c:v>
                </c:pt>
                <c:pt idx="1557" formatCode="0.00E+00">
                  <c:v>41711</c:v>
                </c:pt>
                <c:pt idx="1558" formatCode="0.00E+00">
                  <c:v>43088</c:v>
                </c:pt>
                <c:pt idx="1559" formatCode="0.00E+00">
                  <c:v>51739</c:v>
                </c:pt>
                <c:pt idx="1560" formatCode="0.00E+00">
                  <c:v>96841</c:v>
                </c:pt>
                <c:pt idx="1561" formatCode="0.00E+00">
                  <c:v>133570</c:v>
                </c:pt>
                <c:pt idx="1562" formatCode="0.00E+00">
                  <c:v>103030</c:v>
                </c:pt>
                <c:pt idx="1563" formatCode="0.00E+00">
                  <c:v>64060</c:v>
                </c:pt>
                <c:pt idx="1564" formatCode="0.00E+00">
                  <c:v>31418</c:v>
                </c:pt>
                <c:pt idx="1565" formatCode="0.00E+00">
                  <c:v>17844</c:v>
                </c:pt>
                <c:pt idx="1566" formatCode="0.00E+00">
                  <c:v>23746</c:v>
                </c:pt>
                <c:pt idx="1567" formatCode="0.00E+00">
                  <c:v>23051</c:v>
                </c:pt>
                <c:pt idx="1568" formatCode="0.00E+00">
                  <c:v>24439</c:v>
                </c:pt>
                <c:pt idx="1569" formatCode="0.00E+00">
                  <c:v>37245</c:v>
                </c:pt>
                <c:pt idx="1570" formatCode="0.00E+00">
                  <c:v>58764</c:v>
                </c:pt>
                <c:pt idx="1571" formatCode="0.00E+00">
                  <c:v>74278</c:v>
                </c:pt>
                <c:pt idx="1572" formatCode="0.00E+00">
                  <c:v>44130</c:v>
                </c:pt>
                <c:pt idx="1573" formatCode="0.00E+00">
                  <c:v>15044</c:v>
                </c:pt>
                <c:pt idx="1574" formatCode="0.00E+00">
                  <c:v>14056</c:v>
                </c:pt>
                <c:pt idx="1575" formatCode="0.00E+00">
                  <c:v>33283</c:v>
                </c:pt>
                <c:pt idx="1576" formatCode="0.00E+00">
                  <c:v>83346</c:v>
                </c:pt>
                <c:pt idx="1577" formatCode="0.00E+00">
                  <c:v>115030</c:v>
                </c:pt>
                <c:pt idx="1578" formatCode="0.00E+00">
                  <c:v>74459</c:v>
                </c:pt>
                <c:pt idx="1579" formatCode="0.00E+00">
                  <c:v>23314</c:v>
                </c:pt>
                <c:pt idx="1580">
                  <c:v>9423.6980999999996</c:v>
                </c:pt>
                <c:pt idx="1581" formatCode="0.00E+00">
                  <c:v>29628</c:v>
                </c:pt>
                <c:pt idx="1582" formatCode="0.00E+00">
                  <c:v>58549</c:v>
                </c:pt>
                <c:pt idx="1583" formatCode="0.00E+00">
                  <c:v>63818</c:v>
                </c:pt>
                <c:pt idx="1584" formatCode="0.00E+00">
                  <c:v>59029</c:v>
                </c:pt>
                <c:pt idx="1585" formatCode="0.00E+00">
                  <c:v>45321</c:v>
                </c:pt>
                <c:pt idx="1586" formatCode="0.00E+00">
                  <c:v>19915</c:v>
                </c:pt>
                <c:pt idx="1587">
                  <c:v>6251.9890999999998</c:v>
                </c:pt>
                <c:pt idx="1588" formatCode="0.00E+00">
                  <c:v>12130</c:v>
                </c:pt>
                <c:pt idx="1589" formatCode="0.00E+00">
                  <c:v>23013</c:v>
                </c:pt>
                <c:pt idx="1590" formatCode="0.00E+00">
                  <c:v>19687</c:v>
                </c:pt>
                <c:pt idx="1591" formatCode="0.00E+00">
                  <c:v>10029</c:v>
                </c:pt>
                <c:pt idx="1592" formatCode="0.00E+00">
                  <c:v>12034</c:v>
                </c:pt>
                <c:pt idx="1593" formatCode="0.00E+00">
                  <c:v>18118</c:v>
                </c:pt>
                <c:pt idx="1594" formatCode="0.00E+00">
                  <c:v>15387</c:v>
                </c:pt>
                <c:pt idx="1595" formatCode="0.00E+00">
                  <c:v>23702</c:v>
                </c:pt>
                <c:pt idx="1596" formatCode="0.00E+00">
                  <c:v>35994</c:v>
                </c:pt>
                <c:pt idx="1597" formatCode="0.00E+00">
                  <c:v>27450</c:v>
                </c:pt>
                <c:pt idx="1598" formatCode="0.00E+00">
                  <c:v>34791</c:v>
                </c:pt>
                <c:pt idx="1599" formatCode="0.00E+00">
                  <c:v>60630</c:v>
                </c:pt>
                <c:pt idx="1600" formatCode="0.00E+00">
                  <c:v>53294</c:v>
                </c:pt>
                <c:pt idx="1601" formatCode="0.00E+00">
                  <c:v>23793</c:v>
                </c:pt>
                <c:pt idx="1602" formatCode="0.00E+00">
                  <c:v>19209</c:v>
                </c:pt>
                <c:pt idx="1603" formatCode="0.00E+00">
                  <c:v>58116</c:v>
                </c:pt>
                <c:pt idx="1604" formatCode="0.00E+00">
                  <c:v>108840</c:v>
                </c:pt>
                <c:pt idx="1605" formatCode="0.00E+00">
                  <c:v>119050</c:v>
                </c:pt>
                <c:pt idx="1606" formatCode="0.00E+00">
                  <c:v>107540</c:v>
                </c:pt>
                <c:pt idx="1607" formatCode="0.00E+00">
                  <c:v>116000</c:v>
                </c:pt>
                <c:pt idx="1608" formatCode="0.00E+00">
                  <c:v>139190</c:v>
                </c:pt>
                <c:pt idx="1609" formatCode="0.00E+00">
                  <c:v>113850</c:v>
                </c:pt>
                <c:pt idx="1610" formatCode="0.00E+00">
                  <c:v>48869</c:v>
                </c:pt>
                <c:pt idx="1611" formatCode="0.00E+00">
                  <c:v>17767</c:v>
                </c:pt>
                <c:pt idx="1612" formatCode="0.00E+00">
                  <c:v>44075</c:v>
                </c:pt>
                <c:pt idx="1613" formatCode="0.00E+00">
                  <c:v>90855</c:v>
                </c:pt>
                <c:pt idx="1614" formatCode="0.00E+00">
                  <c:v>92113</c:v>
                </c:pt>
                <c:pt idx="1615" formatCode="0.00E+00">
                  <c:v>52470</c:v>
                </c:pt>
                <c:pt idx="1616" formatCode="0.00E+00">
                  <c:v>17367</c:v>
                </c:pt>
                <c:pt idx="1617">
                  <c:v>4061.6026999999999</c:v>
                </c:pt>
                <c:pt idx="1618">
                  <c:v>6393.7883000000002</c:v>
                </c:pt>
                <c:pt idx="1619" formatCode="0.00E+00">
                  <c:v>19690</c:v>
                </c:pt>
                <c:pt idx="1620" formatCode="0.00E+00">
                  <c:v>57045</c:v>
                </c:pt>
                <c:pt idx="1621" formatCode="0.00E+00">
                  <c:v>99300</c:v>
                </c:pt>
                <c:pt idx="1622" formatCode="0.00E+00">
                  <c:v>88779</c:v>
                </c:pt>
                <c:pt idx="1623" formatCode="0.00E+00">
                  <c:v>60238</c:v>
                </c:pt>
                <c:pt idx="1624" formatCode="0.00E+00">
                  <c:v>41728</c:v>
                </c:pt>
                <c:pt idx="1625" formatCode="0.00E+00">
                  <c:v>21194</c:v>
                </c:pt>
                <c:pt idx="1626" formatCode="0.00E+00">
                  <c:v>16828</c:v>
                </c:pt>
                <c:pt idx="1627" formatCode="0.00E+00">
                  <c:v>29803</c:v>
                </c:pt>
                <c:pt idx="1628" formatCode="0.00E+00">
                  <c:v>34058</c:v>
                </c:pt>
                <c:pt idx="1629" formatCode="0.00E+00">
                  <c:v>26783</c:v>
                </c:pt>
                <c:pt idx="1630" formatCode="0.00E+00">
                  <c:v>31627</c:v>
                </c:pt>
                <c:pt idx="1631" formatCode="0.00E+00">
                  <c:v>47329</c:v>
                </c:pt>
                <c:pt idx="1632" formatCode="0.00E+00">
                  <c:v>39173</c:v>
                </c:pt>
                <c:pt idx="1633" formatCode="0.00E+00">
                  <c:v>16540</c:v>
                </c:pt>
                <c:pt idx="1634">
                  <c:v>8163.2812999999996</c:v>
                </c:pt>
                <c:pt idx="1635" formatCode="0.00E+00">
                  <c:v>10602</c:v>
                </c:pt>
                <c:pt idx="1636" formatCode="0.00E+00">
                  <c:v>16039</c:v>
                </c:pt>
                <c:pt idx="1637" formatCode="0.00E+00">
                  <c:v>39796</c:v>
                </c:pt>
                <c:pt idx="1638" formatCode="0.00E+00">
                  <c:v>80507</c:v>
                </c:pt>
                <c:pt idx="1639" formatCode="0.00E+00">
                  <c:v>95346</c:v>
                </c:pt>
                <c:pt idx="1640" formatCode="0.00E+00">
                  <c:v>64967</c:v>
                </c:pt>
                <c:pt idx="1641" formatCode="0.00E+00">
                  <c:v>46674</c:v>
                </c:pt>
                <c:pt idx="1642" formatCode="0.00E+00">
                  <c:v>68024</c:v>
                </c:pt>
                <c:pt idx="1643" formatCode="0.00E+00">
                  <c:v>84590</c:v>
                </c:pt>
                <c:pt idx="1644" formatCode="0.00E+00">
                  <c:v>86458</c:v>
                </c:pt>
                <c:pt idx="1645" formatCode="0.00E+00">
                  <c:v>79914</c:v>
                </c:pt>
                <c:pt idx="1646" formatCode="0.00E+00">
                  <c:v>45504</c:v>
                </c:pt>
                <c:pt idx="1647" formatCode="0.00E+00">
                  <c:v>17561</c:v>
                </c:pt>
                <c:pt idx="1648" formatCode="0.00E+00">
                  <c:v>10371</c:v>
                </c:pt>
                <c:pt idx="1649" formatCode="0.00E+00">
                  <c:v>27853</c:v>
                </c:pt>
                <c:pt idx="1650" formatCode="0.00E+00">
                  <c:v>75740</c:v>
                </c:pt>
                <c:pt idx="1651" formatCode="0.00E+00">
                  <c:v>100890</c:v>
                </c:pt>
                <c:pt idx="1652" formatCode="0.00E+00">
                  <c:v>63119</c:v>
                </c:pt>
                <c:pt idx="1653" formatCode="0.00E+00">
                  <c:v>30448</c:v>
                </c:pt>
                <c:pt idx="1654" formatCode="0.00E+00">
                  <c:v>35703</c:v>
                </c:pt>
                <c:pt idx="1655" formatCode="0.00E+00">
                  <c:v>37299</c:v>
                </c:pt>
                <c:pt idx="1656" formatCode="0.00E+00">
                  <c:v>18916</c:v>
                </c:pt>
                <c:pt idx="1657" formatCode="0.00E+00">
                  <c:v>10759</c:v>
                </c:pt>
                <c:pt idx="1658" formatCode="0.00E+00">
                  <c:v>32476</c:v>
                </c:pt>
                <c:pt idx="1659" formatCode="0.00E+00">
                  <c:v>55374</c:v>
                </c:pt>
                <c:pt idx="1660" formatCode="0.00E+00">
                  <c:v>43151</c:v>
                </c:pt>
                <c:pt idx="1661" formatCode="0.00E+00">
                  <c:v>30574</c:v>
                </c:pt>
                <c:pt idx="1662" formatCode="0.00E+00">
                  <c:v>38205</c:v>
                </c:pt>
                <c:pt idx="1663" formatCode="0.00E+00">
                  <c:v>50437</c:v>
                </c:pt>
                <c:pt idx="1664" formatCode="0.00E+00">
                  <c:v>47595</c:v>
                </c:pt>
                <c:pt idx="1665" formatCode="0.00E+00">
                  <c:v>54060</c:v>
                </c:pt>
                <c:pt idx="1666" formatCode="0.00E+00">
                  <c:v>56858</c:v>
                </c:pt>
                <c:pt idx="1667" formatCode="0.00E+00">
                  <c:v>51176</c:v>
                </c:pt>
                <c:pt idx="1668" formatCode="0.00E+00">
                  <c:v>65162</c:v>
                </c:pt>
                <c:pt idx="1669" formatCode="0.00E+00">
                  <c:v>73052</c:v>
                </c:pt>
                <c:pt idx="1670" formatCode="0.00E+00">
                  <c:v>52725</c:v>
                </c:pt>
                <c:pt idx="1671" formatCode="0.00E+00">
                  <c:v>23431</c:v>
                </c:pt>
                <c:pt idx="1672" formatCode="0.00E+00">
                  <c:v>14956</c:v>
                </c:pt>
                <c:pt idx="1673" formatCode="0.00E+00">
                  <c:v>22748</c:v>
                </c:pt>
                <c:pt idx="1674" formatCode="0.00E+00">
                  <c:v>33187</c:v>
                </c:pt>
                <c:pt idx="1675" formatCode="0.00E+00">
                  <c:v>43295</c:v>
                </c:pt>
                <c:pt idx="1676" formatCode="0.00E+00">
                  <c:v>33876</c:v>
                </c:pt>
                <c:pt idx="1677" formatCode="0.00E+00">
                  <c:v>26038</c:v>
                </c:pt>
                <c:pt idx="1678" formatCode="0.00E+00">
                  <c:v>28225</c:v>
                </c:pt>
                <c:pt idx="1679" formatCode="0.00E+00">
                  <c:v>18481</c:v>
                </c:pt>
                <c:pt idx="1680" formatCode="0.00E+00">
                  <c:v>15436</c:v>
                </c:pt>
                <c:pt idx="1681" formatCode="0.00E+00">
                  <c:v>33684</c:v>
                </c:pt>
                <c:pt idx="1682" formatCode="0.00E+00">
                  <c:v>86438</c:v>
                </c:pt>
                <c:pt idx="1683" formatCode="0.00E+00">
                  <c:v>150990</c:v>
                </c:pt>
                <c:pt idx="1684" formatCode="0.00E+00">
                  <c:v>147330</c:v>
                </c:pt>
                <c:pt idx="1685" formatCode="0.00E+00">
                  <c:v>106420</c:v>
                </c:pt>
                <c:pt idx="1686" formatCode="0.00E+00">
                  <c:v>78307</c:v>
                </c:pt>
                <c:pt idx="1687" formatCode="0.00E+00">
                  <c:v>75612</c:v>
                </c:pt>
                <c:pt idx="1688" formatCode="0.00E+00">
                  <c:v>68976</c:v>
                </c:pt>
                <c:pt idx="1689" formatCode="0.00E+00">
                  <c:v>63307</c:v>
                </c:pt>
                <c:pt idx="1690" formatCode="0.00E+00">
                  <c:v>91167</c:v>
                </c:pt>
                <c:pt idx="1691" formatCode="0.00E+00">
                  <c:v>111210</c:v>
                </c:pt>
                <c:pt idx="1692" formatCode="0.00E+00">
                  <c:v>69726</c:v>
                </c:pt>
                <c:pt idx="1693" formatCode="0.00E+00">
                  <c:v>56605</c:v>
                </c:pt>
                <c:pt idx="1694" formatCode="0.00E+00">
                  <c:v>94411</c:v>
                </c:pt>
                <c:pt idx="1695" formatCode="0.00E+00">
                  <c:v>105220</c:v>
                </c:pt>
                <c:pt idx="1696" formatCode="0.00E+00">
                  <c:v>81367</c:v>
                </c:pt>
                <c:pt idx="1697" formatCode="0.00E+00">
                  <c:v>51993</c:v>
                </c:pt>
                <c:pt idx="1698" formatCode="0.00E+00">
                  <c:v>49665</c:v>
                </c:pt>
                <c:pt idx="1699" formatCode="0.00E+00">
                  <c:v>78912</c:v>
                </c:pt>
                <c:pt idx="1700" formatCode="0.00E+00">
                  <c:v>81562</c:v>
                </c:pt>
                <c:pt idx="1701" formatCode="0.00E+00">
                  <c:v>50245</c:v>
                </c:pt>
                <c:pt idx="1702" formatCode="0.00E+00">
                  <c:v>48358</c:v>
                </c:pt>
                <c:pt idx="1703" formatCode="0.00E+00">
                  <c:v>59389</c:v>
                </c:pt>
                <c:pt idx="1704" formatCode="0.00E+00">
                  <c:v>39462</c:v>
                </c:pt>
                <c:pt idx="1705" formatCode="0.00E+00">
                  <c:v>39439</c:v>
                </c:pt>
                <c:pt idx="1706" formatCode="0.00E+00">
                  <c:v>77820</c:v>
                </c:pt>
                <c:pt idx="1707" formatCode="0.00E+00">
                  <c:v>115820</c:v>
                </c:pt>
                <c:pt idx="1708" formatCode="0.00E+00">
                  <c:v>121410</c:v>
                </c:pt>
                <c:pt idx="1709" formatCode="0.00E+00">
                  <c:v>85728</c:v>
                </c:pt>
                <c:pt idx="1710" formatCode="0.00E+00">
                  <c:v>63336</c:v>
                </c:pt>
                <c:pt idx="1711" formatCode="0.00E+00">
                  <c:v>59612</c:v>
                </c:pt>
                <c:pt idx="1712" formatCode="0.00E+00">
                  <c:v>58865</c:v>
                </c:pt>
                <c:pt idx="1713" formatCode="0.00E+00">
                  <c:v>32528</c:v>
                </c:pt>
                <c:pt idx="1714">
                  <c:v>8775.6663000000008</c:v>
                </c:pt>
                <c:pt idx="1715" formatCode="0.00E+00">
                  <c:v>12624</c:v>
                </c:pt>
                <c:pt idx="1716" formatCode="0.00E+00">
                  <c:v>46363</c:v>
                </c:pt>
                <c:pt idx="1717" formatCode="0.00E+00">
                  <c:v>101030</c:v>
                </c:pt>
                <c:pt idx="1718" formatCode="0.00E+00">
                  <c:v>123800</c:v>
                </c:pt>
                <c:pt idx="1719" formatCode="0.00E+00">
                  <c:v>86330</c:v>
                </c:pt>
                <c:pt idx="1720" formatCode="0.00E+00">
                  <c:v>53727</c:v>
                </c:pt>
                <c:pt idx="1721" formatCode="0.00E+00">
                  <c:v>49225</c:v>
                </c:pt>
                <c:pt idx="1722" formatCode="0.00E+00">
                  <c:v>35190</c:v>
                </c:pt>
                <c:pt idx="1723" formatCode="0.00E+00">
                  <c:v>43889</c:v>
                </c:pt>
                <c:pt idx="1724" formatCode="0.00E+00">
                  <c:v>71102</c:v>
                </c:pt>
                <c:pt idx="1725" formatCode="0.00E+00">
                  <c:v>82525</c:v>
                </c:pt>
                <c:pt idx="1726" formatCode="0.00E+00">
                  <c:v>111920</c:v>
                </c:pt>
                <c:pt idx="1727" formatCode="0.00E+00">
                  <c:v>139630</c:v>
                </c:pt>
                <c:pt idx="1728" formatCode="0.00E+00">
                  <c:v>139310</c:v>
                </c:pt>
                <c:pt idx="1729" formatCode="0.00E+00">
                  <c:v>107400</c:v>
                </c:pt>
                <c:pt idx="1730" formatCode="0.00E+00">
                  <c:v>84210</c:v>
                </c:pt>
                <c:pt idx="1731" formatCode="0.00E+00">
                  <c:v>102870</c:v>
                </c:pt>
                <c:pt idx="1732" formatCode="0.00E+00">
                  <c:v>134330</c:v>
                </c:pt>
                <c:pt idx="1733" formatCode="0.00E+00">
                  <c:v>154350</c:v>
                </c:pt>
                <c:pt idx="1734" formatCode="0.00E+00">
                  <c:v>134580</c:v>
                </c:pt>
                <c:pt idx="1735" formatCode="0.00E+00">
                  <c:v>86223</c:v>
                </c:pt>
                <c:pt idx="1736" formatCode="0.00E+00">
                  <c:v>52310</c:v>
                </c:pt>
                <c:pt idx="1737" formatCode="0.00E+00">
                  <c:v>59094</c:v>
                </c:pt>
                <c:pt idx="1738" formatCode="0.00E+00">
                  <c:v>83350</c:v>
                </c:pt>
                <c:pt idx="1739" formatCode="0.00E+00">
                  <c:v>73340</c:v>
                </c:pt>
                <c:pt idx="1740" formatCode="0.00E+00">
                  <c:v>54633</c:v>
                </c:pt>
                <c:pt idx="1741" formatCode="0.00E+00">
                  <c:v>52658</c:v>
                </c:pt>
                <c:pt idx="1742" formatCode="0.00E+00">
                  <c:v>96320</c:v>
                </c:pt>
                <c:pt idx="1743" formatCode="0.00E+00">
                  <c:v>146290</c:v>
                </c:pt>
                <c:pt idx="1744" formatCode="0.00E+00">
                  <c:v>136510</c:v>
                </c:pt>
                <c:pt idx="1745" formatCode="0.00E+00">
                  <c:v>109250</c:v>
                </c:pt>
                <c:pt idx="1746" formatCode="0.00E+00">
                  <c:v>121200</c:v>
                </c:pt>
                <c:pt idx="1747" formatCode="0.00E+00">
                  <c:v>150770</c:v>
                </c:pt>
                <c:pt idx="1748" formatCode="0.00E+00">
                  <c:v>116840</c:v>
                </c:pt>
                <c:pt idx="1749" formatCode="0.00E+00">
                  <c:v>55166</c:v>
                </c:pt>
                <c:pt idx="1750" formatCode="0.00E+00">
                  <c:v>41495</c:v>
                </c:pt>
                <c:pt idx="1751" formatCode="0.00E+00">
                  <c:v>78870</c:v>
                </c:pt>
                <c:pt idx="1752" formatCode="0.00E+00">
                  <c:v>122990</c:v>
                </c:pt>
                <c:pt idx="1753" formatCode="0.00E+00">
                  <c:v>134390</c:v>
                </c:pt>
                <c:pt idx="1754" formatCode="0.00E+00">
                  <c:v>98384</c:v>
                </c:pt>
                <c:pt idx="1755" formatCode="0.00E+00">
                  <c:v>59331</c:v>
                </c:pt>
                <c:pt idx="1756" formatCode="0.00E+00">
                  <c:v>71520</c:v>
                </c:pt>
                <c:pt idx="1757" formatCode="0.00E+00">
                  <c:v>114120</c:v>
                </c:pt>
                <c:pt idx="1758" formatCode="0.00E+00">
                  <c:v>120810</c:v>
                </c:pt>
                <c:pt idx="1759" formatCode="0.00E+00">
                  <c:v>71803</c:v>
                </c:pt>
                <c:pt idx="1760" formatCode="0.00E+00">
                  <c:v>39767</c:v>
                </c:pt>
                <c:pt idx="1761" formatCode="0.00E+00">
                  <c:v>48203</c:v>
                </c:pt>
                <c:pt idx="1762" formatCode="0.00E+00">
                  <c:v>87545</c:v>
                </c:pt>
                <c:pt idx="1763" formatCode="0.00E+00">
                  <c:v>105970</c:v>
                </c:pt>
                <c:pt idx="1764" formatCode="0.00E+00">
                  <c:v>60476</c:v>
                </c:pt>
                <c:pt idx="1765" formatCode="0.00E+00">
                  <c:v>28023</c:v>
                </c:pt>
                <c:pt idx="1766" formatCode="0.00E+00">
                  <c:v>27459</c:v>
                </c:pt>
                <c:pt idx="1767" formatCode="0.00E+00">
                  <c:v>16436</c:v>
                </c:pt>
                <c:pt idx="1768">
                  <c:v>9210.9241999999995</c:v>
                </c:pt>
                <c:pt idx="1769" formatCode="0.00E+00">
                  <c:v>33609</c:v>
                </c:pt>
                <c:pt idx="1770" formatCode="0.00E+00">
                  <c:v>90374</c:v>
                </c:pt>
                <c:pt idx="1771" formatCode="0.00E+00">
                  <c:v>123530</c:v>
                </c:pt>
                <c:pt idx="1772" formatCode="0.00E+00">
                  <c:v>109070</c:v>
                </c:pt>
                <c:pt idx="1773" formatCode="0.00E+00">
                  <c:v>103160</c:v>
                </c:pt>
                <c:pt idx="1774" formatCode="0.00E+00">
                  <c:v>88295</c:v>
                </c:pt>
                <c:pt idx="1775" formatCode="0.00E+00">
                  <c:v>64539</c:v>
                </c:pt>
                <c:pt idx="1776" formatCode="0.00E+00">
                  <c:v>68855</c:v>
                </c:pt>
                <c:pt idx="1777" formatCode="0.00E+00">
                  <c:v>98440</c:v>
                </c:pt>
                <c:pt idx="1778" formatCode="0.00E+00">
                  <c:v>107520</c:v>
                </c:pt>
                <c:pt idx="1779" formatCode="0.00E+00">
                  <c:v>76158</c:v>
                </c:pt>
                <c:pt idx="1780" formatCode="0.00E+00">
                  <c:v>56218</c:v>
                </c:pt>
                <c:pt idx="1781" formatCode="0.00E+00">
                  <c:v>70807</c:v>
                </c:pt>
                <c:pt idx="1782" formatCode="0.00E+00">
                  <c:v>68070</c:v>
                </c:pt>
                <c:pt idx="1783" formatCode="0.00E+00">
                  <c:v>41913</c:v>
                </c:pt>
                <c:pt idx="1784" formatCode="0.00E+00">
                  <c:v>37258</c:v>
                </c:pt>
                <c:pt idx="1785" formatCode="0.00E+00">
                  <c:v>46916</c:v>
                </c:pt>
                <c:pt idx="1786" formatCode="0.00E+00">
                  <c:v>32575</c:v>
                </c:pt>
                <c:pt idx="1787" formatCode="0.00E+00">
                  <c:v>20575</c:v>
                </c:pt>
                <c:pt idx="1788" formatCode="0.00E+00">
                  <c:v>32481</c:v>
                </c:pt>
                <c:pt idx="1789" formatCode="0.00E+00">
                  <c:v>45730</c:v>
                </c:pt>
                <c:pt idx="1790" formatCode="0.00E+00">
                  <c:v>31556</c:v>
                </c:pt>
                <c:pt idx="1791" formatCode="0.00E+00">
                  <c:v>28610</c:v>
                </c:pt>
                <c:pt idx="1792" formatCode="0.00E+00">
                  <c:v>44985</c:v>
                </c:pt>
                <c:pt idx="1793" formatCode="0.00E+00">
                  <c:v>59740</c:v>
                </c:pt>
                <c:pt idx="1794" formatCode="0.00E+00">
                  <c:v>114930</c:v>
                </c:pt>
                <c:pt idx="1795" formatCode="0.00E+00">
                  <c:v>168280</c:v>
                </c:pt>
                <c:pt idx="1796" formatCode="0.00E+00">
                  <c:v>139750</c:v>
                </c:pt>
                <c:pt idx="1797" formatCode="0.00E+00">
                  <c:v>100840</c:v>
                </c:pt>
                <c:pt idx="1798" formatCode="0.00E+00">
                  <c:v>72036</c:v>
                </c:pt>
                <c:pt idx="1799" formatCode="0.00E+00">
                  <c:v>54356</c:v>
                </c:pt>
                <c:pt idx="1800" formatCode="0.00E+00">
                  <c:v>35751</c:v>
                </c:pt>
                <c:pt idx="1801" formatCode="0.00E+00">
                  <c:v>44980</c:v>
                </c:pt>
                <c:pt idx="1802" formatCode="0.00E+00">
                  <c:v>75086</c:v>
                </c:pt>
                <c:pt idx="1803" formatCode="0.00E+00">
                  <c:v>83113</c:v>
                </c:pt>
                <c:pt idx="1804" formatCode="0.00E+00">
                  <c:v>90190</c:v>
                </c:pt>
                <c:pt idx="1805" formatCode="0.00E+00">
                  <c:v>80180</c:v>
                </c:pt>
                <c:pt idx="1806" formatCode="0.00E+00">
                  <c:v>50854</c:v>
                </c:pt>
                <c:pt idx="1807" formatCode="0.00E+00">
                  <c:v>37470</c:v>
                </c:pt>
                <c:pt idx="1808" formatCode="0.00E+00">
                  <c:v>41078</c:v>
                </c:pt>
                <c:pt idx="1809" formatCode="0.00E+00">
                  <c:v>40415</c:v>
                </c:pt>
                <c:pt idx="1810" formatCode="0.00E+00">
                  <c:v>59723</c:v>
                </c:pt>
                <c:pt idx="1811" formatCode="0.00E+00">
                  <c:v>73814</c:v>
                </c:pt>
                <c:pt idx="1812" formatCode="0.00E+00">
                  <c:v>51450</c:v>
                </c:pt>
                <c:pt idx="1813" formatCode="0.00E+00">
                  <c:v>62405</c:v>
                </c:pt>
                <c:pt idx="1814" formatCode="0.00E+00">
                  <c:v>97490</c:v>
                </c:pt>
                <c:pt idx="1815" formatCode="0.00E+00">
                  <c:v>94204</c:v>
                </c:pt>
                <c:pt idx="1816" formatCode="0.00E+00">
                  <c:v>89577</c:v>
                </c:pt>
                <c:pt idx="1817" formatCode="0.00E+00">
                  <c:v>65223</c:v>
                </c:pt>
                <c:pt idx="1818" formatCode="0.00E+00">
                  <c:v>30509</c:v>
                </c:pt>
                <c:pt idx="1819" formatCode="0.00E+00">
                  <c:v>35924</c:v>
                </c:pt>
                <c:pt idx="1820" formatCode="0.00E+00">
                  <c:v>71234</c:v>
                </c:pt>
                <c:pt idx="1821" formatCode="0.00E+00">
                  <c:v>93477</c:v>
                </c:pt>
                <c:pt idx="1822" formatCode="0.00E+00">
                  <c:v>114590</c:v>
                </c:pt>
                <c:pt idx="1823" formatCode="0.00E+00">
                  <c:v>139950</c:v>
                </c:pt>
                <c:pt idx="1824" formatCode="0.00E+00">
                  <c:v>120820</c:v>
                </c:pt>
                <c:pt idx="1825" formatCode="0.00E+00">
                  <c:v>73320</c:v>
                </c:pt>
                <c:pt idx="1826" formatCode="0.00E+00">
                  <c:v>91863</c:v>
                </c:pt>
                <c:pt idx="1827" formatCode="0.00E+00">
                  <c:v>137880</c:v>
                </c:pt>
                <c:pt idx="1828" formatCode="0.00E+00">
                  <c:v>108810</c:v>
                </c:pt>
                <c:pt idx="1829" formatCode="0.00E+00">
                  <c:v>86224</c:v>
                </c:pt>
                <c:pt idx="1830" formatCode="0.00E+00">
                  <c:v>112910</c:v>
                </c:pt>
                <c:pt idx="1831" formatCode="0.00E+00">
                  <c:v>152640</c:v>
                </c:pt>
                <c:pt idx="1832" formatCode="0.00E+00">
                  <c:v>221110</c:v>
                </c:pt>
                <c:pt idx="1833" formatCode="0.00E+00">
                  <c:v>226250</c:v>
                </c:pt>
                <c:pt idx="1834" formatCode="0.00E+00">
                  <c:v>153070</c:v>
                </c:pt>
                <c:pt idx="1835" formatCode="0.00E+00">
                  <c:v>88808</c:v>
                </c:pt>
                <c:pt idx="1836" formatCode="0.00E+00">
                  <c:v>111000</c:v>
                </c:pt>
                <c:pt idx="1837" formatCode="0.00E+00">
                  <c:v>152940</c:v>
                </c:pt>
                <c:pt idx="1838" formatCode="0.00E+00">
                  <c:v>108210</c:v>
                </c:pt>
                <c:pt idx="1839" formatCode="0.00E+00">
                  <c:v>36971</c:v>
                </c:pt>
                <c:pt idx="1840">
                  <c:v>7111.3190999999997</c:v>
                </c:pt>
                <c:pt idx="1841">
                  <c:v>6036.4879000000001</c:v>
                </c:pt>
                <c:pt idx="1842" formatCode="0.00E+00">
                  <c:v>12668</c:v>
                </c:pt>
                <c:pt idx="1843" formatCode="0.00E+00">
                  <c:v>25514</c:v>
                </c:pt>
                <c:pt idx="1844" formatCode="0.00E+00">
                  <c:v>51891</c:v>
                </c:pt>
                <c:pt idx="1845" formatCode="0.00E+00">
                  <c:v>80017</c:v>
                </c:pt>
                <c:pt idx="1846" formatCode="0.00E+00">
                  <c:v>82540</c:v>
                </c:pt>
                <c:pt idx="1847" formatCode="0.00E+00">
                  <c:v>46945</c:v>
                </c:pt>
                <c:pt idx="1848" formatCode="0.00E+00">
                  <c:v>23316</c:v>
                </c:pt>
                <c:pt idx="1849" formatCode="0.00E+00">
                  <c:v>34226</c:v>
                </c:pt>
                <c:pt idx="1850" formatCode="0.00E+00">
                  <c:v>55682</c:v>
                </c:pt>
                <c:pt idx="1851" formatCode="0.00E+00">
                  <c:v>60928</c:v>
                </c:pt>
                <c:pt idx="1852" formatCode="0.00E+00">
                  <c:v>68636</c:v>
                </c:pt>
                <c:pt idx="1853" formatCode="0.00E+00">
                  <c:v>79423</c:v>
                </c:pt>
                <c:pt idx="1854" formatCode="0.00E+00">
                  <c:v>87651</c:v>
                </c:pt>
                <c:pt idx="1855" formatCode="0.00E+00">
                  <c:v>105100</c:v>
                </c:pt>
                <c:pt idx="1856" formatCode="0.00E+00">
                  <c:v>121730</c:v>
                </c:pt>
                <c:pt idx="1857" formatCode="0.00E+00">
                  <c:v>89898</c:v>
                </c:pt>
                <c:pt idx="1858" formatCode="0.00E+00">
                  <c:v>62576</c:v>
                </c:pt>
                <c:pt idx="1859" formatCode="0.00E+00">
                  <c:v>71935</c:v>
                </c:pt>
                <c:pt idx="1860" formatCode="0.00E+00">
                  <c:v>69495</c:v>
                </c:pt>
                <c:pt idx="1861" formatCode="0.00E+00">
                  <c:v>60226</c:v>
                </c:pt>
                <c:pt idx="1862" formatCode="0.00E+00">
                  <c:v>45787</c:v>
                </c:pt>
                <c:pt idx="1863" formatCode="0.00E+00">
                  <c:v>24428</c:v>
                </c:pt>
                <c:pt idx="1864" formatCode="0.00E+00">
                  <c:v>25337</c:v>
                </c:pt>
                <c:pt idx="1865" formatCode="0.00E+00">
                  <c:v>38183</c:v>
                </c:pt>
                <c:pt idx="1866" formatCode="0.00E+00">
                  <c:v>35250</c:v>
                </c:pt>
                <c:pt idx="1867" formatCode="0.00E+00">
                  <c:v>44830</c:v>
                </c:pt>
                <c:pt idx="1868" formatCode="0.00E+00">
                  <c:v>91551</c:v>
                </c:pt>
                <c:pt idx="1869" formatCode="0.00E+00">
                  <c:v>167010</c:v>
                </c:pt>
                <c:pt idx="1870" formatCode="0.00E+00">
                  <c:v>204520</c:v>
                </c:pt>
                <c:pt idx="1871" formatCode="0.00E+00">
                  <c:v>154630</c:v>
                </c:pt>
                <c:pt idx="1872" formatCode="0.00E+00">
                  <c:v>67937</c:v>
                </c:pt>
                <c:pt idx="1873" formatCode="0.00E+00">
                  <c:v>37227</c:v>
                </c:pt>
                <c:pt idx="1874" formatCode="0.00E+00">
                  <c:v>60402</c:v>
                </c:pt>
                <c:pt idx="1875" formatCode="0.00E+00">
                  <c:v>85548</c:v>
                </c:pt>
                <c:pt idx="1876" formatCode="0.00E+00">
                  <c:v>87817</c:v>
                </c:pt>
                <c:pt idx="1877" formatCode="0.00E+00">
                  <c:v>69747</c:v>
                </c:pt>
                <c:pt idx="1878" formatCode="0.00E+00">
                  <c:v>76978</c:v>
                </c:pt>
                <c:pt idx="1879" formatCode="0.00E+00">
                  <c:v>80672</c:v>
                </c:pt>
                <c:pt idx="1880" formatCode="0.00E+00">
                  <c:v>50264</c:v>
                </c:pt>
                <c:pt idx="1881" formatCode="0.00E+00">
                  <c:v>34945</c:v>
                </c:pt>
                <c:pt idx="1882" formatCode="0.00E+00">
                  <c:v>48026</c:v>
                </c:pt>
                <c:pt idx="1883" formatCode="0.00E+00">
                  <c:v>74239</c:v>
                </c:pt>
                <c:pt idx="1884" formatCode="0.00E+00">
                  <c:v>107010</c:v>
                </c:pt>
                <c:pt idx="1885" formatCode="0.00E+00">
                  <c:v>93627</c:v>
                </c:pt>
                <c:pt idx="1886" formatCode="0.00E+00">
                  <c:v>70787</c:v>
                </c:pt>
                <c:pt idx="1887" formatCode="0.00E+00">
                  <c:v>110230</c:v>
                </c:pt>
                <c:pt idx="1888" formatCode="0.00E+00">
                  <c:v>180180</c:v>
                </c:pt>
                <c:pt idx="1889" formatCode="0.00E+00">
                  <c:v>177080</c:v>
                </c:pt>
                <c:pt idx="1890" formatCode="0.00E+00">
                  <c:v>102060</c:v>
                </c:pt>
                <c:pt idx="1891" formatCode="0.00E+00">
                  <c:v>49077</c:v>
                </c:pt>
                <c:pt idx="1892" formatCode="0.00E+00">
                  <c:v>34640</c:v>
                </c:pt>
                <c:pt idx="1893" formatCode="0.00E+00">
                  <c:v>65938</c:v>
                </c:pt>
                <c:pt idx="1894" formatCode="0.00E+00">
                  <c:v>116230</c:v>
                </c:pt>
                <c:pt idx="1895" formatCode="0.00E+00">
                  <c:v>132440</c:v>
                </c:pt>
                <c:pt idx="1896" formatCode="0.00E+00">
                  <c:v>131040</c:v>
                </c:pt>
                <c:pt idx="1897" formatCode="0.00E+00">
                  <c:v>115830</c:v>
                </c:pt>
                <c:pt idx="1898" formatCode="0.00E+00">
                  <c:v>87837</c:v>
                </c:pt>
                <c:pt idx="1899" formatCode="0.00E+00">
                  <c:v>56023</c:v>
                </c:pt>
                <c:pt idx="1900" formatCode="0.00E+00">
                  <c:v>47897</c:v>
                </c:pt>
                <c:pt idx="1901" formatCode="0.00E+00">
                  <c:v>56647</c:v>
                </c:pt>
                <c:pt idx="1902" formatCode="0.00E+00">
                  <c:v>85196</c:v>
                </c:pt>
                <c:pt idx="1903" formatCode="0.00E+00">
                  <c:v>101580</c:v>
                </c:pt>
                <c:pt idx="1904" formatCode="0.00E+00">
                  <c:v>56006</c:v>
                </c:pt>
                <c:pt idx="1905" formatCode="0.00E+00">
                  <c:v>15207</c:v>
                </c:pt>
                <c:pt idx="1906" formatCode="0.00E+00">
                  <c:v>22827</c:v>
                </c:pt>
                <c:pt idx="1907" formatCode="0.00E+00">
                  <c:v>75397</c:v>
                </c:pt>
                <c:pt idx="1908" formatCode="0.00E+00">
                  <c:v>135620</c:v>
                </c:pt>
                <c:pt idx="1909" formatCode="0.00E+00">
                  <c:v>136400</c:v>
                </c:pt>
                <c:pt idx="1910" formatCode="0.00E+00">
                  <c:v>93369</c:v>
                </c:pt>
                <c:pt idx="1911" formatCode="0.00E+00">
                  <c:v>68144</c:v>
                </c:pt>
                <c:pt idx="1912" formatCode="0.00E+00">
                  <c:v>79082</c:v>
                </c:pt>
                <c:pt idx="1913" formatCode="0.00E+00">
                  <c:v>98466</c:v>
                </c:pt>
                <c:pt idx="1914" formatCode="0.00E+00">
                  <c:v>63030</c:v>
                </c:pt>
                <c:pt idx="1915" formatCode="0.00E+00">
                  <c:v>24365</c:v>
                </c:pt>
                <c:pt idx="1916" formatCode="0.00E+00">
                  <c:v>46386</c:v>
                </c:pt>
                <c:pt idx="1917" formatCode="0.00E+00">
                  <c:v>124290</c:v>
                </c:pt>
                <c:pt idx="1918" formatCode="0.00E+00">
                  <c:v>159460</c:v>
                </c:pt>
                <c:pt idx="1919" formatCode="0.00E+00">
                  <c:v>90092</c:v>
                </c:pt>
                <c:pt idx="1920" formatCode="0.00E+00">
                  <c:v>43818</c:v>
                </c:pt>
                <c:pt idx="1921" formatCode="0.00E+00">
                  <c:v>84517</c:v>
                </c:pt>
                <c:pt idx="1922" formatCode="0.00E+00">
                  <c:v>169420</c:v>
                </c:pt>
                <c:pt idx="1923" formatCode="0.00E+00">
                  <c:v>213560</c:v>
                </c:pt>
                <c:pt idx="1924" formatCode="0.00E+00">
                  <c:v>162260</c:v>
                </c:pt>
                <c:pt idx="1925" formatCode="0.00E+00">
                  <c:v>97411</c:v>
                </c:pt>
                <c:pt idx="1926" formatCode="0.00E+00">
                  <c:v>73894</c:v>
                </c:pt>
                <c:pt idx="1927" formatCode="0.00E+00">
                  <c:v>81396</c:v>
                </c:pt>
                <c:pt idx="1928" formatCode="0.00E+00">
                  <c:v>84233</c:v>
                </c:pt>
                <c:pt idx="1929" formatCode="0.00E+00">
                  <c:v>58072</c:v>
                </c:pt>
                <c:pt idx="1930" formatCode="0.00E+00">
                  <c:v>22735</c:v>
                </c:pt>
                <c:pt idx="1931" formatCode="0.00E+00">
                  <c:v>10300</c:v>
                </c:pt>
                <c:pt idx="1932" formatCode="0.00E+00">
                  <c:v>33361</c:v>
                </c:pt>
                <c:pt idx="1933" formatCode="0.00E+00">
                  <c:v>86828</c:v>
                </c:pt>
                <c:pt idx="1934" formatCode="0.00E+00">
                  <c:v>160490</c:v>
                </c:pt>
                <c:pt idx="1935" formatCode="0.00E+00">
                  <c:v>199720</c:v>
                </c:pt>
                <c:pt idx="1936" formatCode="0.00E+00">
                  <c:v>139160</c:v>
                </c:pt>
                <c:pt idx="1937" formatCode="0.00E+00">
                  <c:v>93368</c:v>
                </c:pt>
                <c:pt idx="1938" formatCode="0.00E+00">
                  <c:v>94082</c:v>
                </c:pt>
                <c:pt idx="1939" formatCode="0.00E+00">
                  <c:v>87803</c:v>
                </c:pt>
                <c:pt idx="1940" formatCode="0.00E+00">
                  <c:v>100810</c:v>
                </c:pt>
                <c:pt idx="1941" formatCode="0.00E+00">
                  <c:v>119000</c:v>
                </c:pt>
                <c:pt idx="1942" formatCode="0.00E+00">
                  <c:v>149670</c:v>
                </c:pt>
                <c:pt idx="1943" formatCode="0.00E+00">
                  <c:v>175270</c:v>
                </c:pt>
                <c:pt idx="1944" formatCode="0.00E+00">
                  <c:v>152840</c:v>
                </c:pt>
                <c:pt idx="1945" formatCode="0.00E+00">
                  <c:v>143950</c:v>
                </c:pt>
                <c:pt idx="1946" formatCode="0.00E+00">
                  <c:v>195530</c:v>
                </c:pt>
                <c:pt idx="1947" formatCode="0.00E+00">
                  <c:v>204050</c:v>
                </c:pt>
                <c:pt idx="1948" formatCode="0.00E+00">
                  <c:v>129690</c:v>
                </c:pt>
                <c:pt idx="1949" formatCode="0.00E+00">
                  <c:v>72763</c:v>
                </c:pt>
                <c:pt idx="1950" formatCode="0.00E+00">
                  <c:v>54395</c:v>
                </c:pt>
                <c:pt idx="1951" formatCode="0.00E+00">
                  <c:v>40195</c:v>
                </c:pt>
                <c:pt idx="1952" formatCode="0.00E+00">
                  <c:v>33943</c:v>
                </c:pt>
                <c:pt idx="1953" formatCode="0.00E+00">
                  <c:v>29985</c:v>
                </c:pt>
                <c:pt idx="1954" formatCode="0.00E+00">
                  <c:v>39766</c:v>
                </c:pt>
                <c:pt idx="1955" formatCode="0.00E+00">
                  <c:v>71484</c:v>
                </c:pt>
                <c:pt idx="1956" formatCode="0.00E+00">
                  <c:v>118280</c:v>
                </c:pt>
                <c:pt idx="1957" formatCode="0.00E+00">
                  <c:v>139640</c:v>
                </c:pt>
                <c:pt idx="1958" formatCode="0.00E+00">
                  <c:v>128080</c:v>
                </c:pt>
                <c:pt idx="1959" formatCode="0.00E+00">
                  <c:v>115010</c:v>
                </c:pt>
                <c:pt idx="1960" formatCode="0.00E+00">
                  <c:v>78910</c:v>
                </c:pt>
                <c:pt idx="1961" formatCode="0.00E+00">
                  <c:v>35316</c:v>
                </c:pt>
                <c:pt idx="1962" formatCode="0.00E+00">
                  <c:v>20057</c:v>
                </c:pt>
                <c:pt idx="1963" formatCode="0.00E+00">
                  <c:v>57536</c:v>
                </c:pt>
                <c:pt idx="1964" formatCode="0.00E+00">
                  <c:v>135770</c:v>
                </c:pt>
                <c:pt idx="1965" formatCode="0.00E+00">
                  <c:v>172360</c:v>
                </c:pt>
                <c:pt idx="1966" formatCode="0.00E+00">
                  <c:v>138880</c:v>
                </c:pt>
                <c:pt idx="1967" formatCode="0.00E+00">
                  <c:v>84461</c:v>
                </c:pt>
                <c:pt idx="1968" formatCode="0.00E+00">
                  <c:v>33845</c:v>
                </c:pt>
                <c:pt idx="1969" formatCode="0.00E+00">
                  <c:v>10535</c:v>
                </c:pt>
                <c:pt idx="1970" formatCode="0.00E+00">
                  <c:v>24750</c:v>
                </c:pt>
                <c:pt idx="1971" formatCode="0.00E+00">
                  <c:v>73870</c:v>
                </c:pt>
                <c:pt idx="1972" formatCode="0.00E+00">
                  <c:v>139810</c:v>
                </c:pt>
                <c:pt idx="1973" formatCode="0.00E+00">
                  <c:v>160250</c:v>
                </c:pt>
                <c:pt idx="1974" formatCode="0.00E+00">
                  <c:v>114780</c:v>
                </c:pt>
                <c:pt idx="1975" formatCode="0.00E+00">
                  <c:v>111430</c:v>
                </c:pt>
                <c:pt idx="1976" formatCode="0.00E+00">
                  <c:v>142550</c:v>
                </c:pt>
                <c:pt idx="1977" formatCode="0.00E+00">
                  <c:v>131020</c:v>
                </c:pt>
                <c:pt idx="1978" formatCode="0.00E+00">
                  <c:v>127390</c:v>
                </c:pt>
                <c:pt idx="1979" formatCode="0.00E+00">
                  <c:v>140380</c:v>
                </c:pt>
                <c:pt idx="1980" formatCode="0.00E+00">
                  <c:v>132080</c:v>
                </c:pt>
                <c:pt idx="1981" formatCode="0.00E+00">
                  <c:v>138280</c:v>
                </c:pt>
                <c:pt idx="1982" formatCode="0.00E+00">
                  <c:v>145560</c:v>
                </c:pt>
                <c:pt idx="1983" formatCode="0.00E+00">
                  <c:v>141370</c:v>
                </c:pt>
                <c:pt idx="1984" formatCode="0.00E+00">
                  <c:v>138810</c:v>
                </c:pt>
                <c:pt idx="1985" formatCode="0.00E+00">
                  <c:v>148550</c:v>
                </c:pt>
                <c:pt idx="1986" formatCode="0.00E+00">
                  <c:v>181620</c:v>
                </c:pt>
                <c:pt idx="1987" formatCode="0.00E+00">
                  <c:v>180740</c:v>
                </c:pt>
                <c:pt idx="1988" formatCode="0.00E+00">
                  <c:v>205280</c:v>
                </c:pt>
                <c:pt idx="1989" formatCode="0.00E+00">
                  <c:v>207560</c:v>
                </c:pt>
                <c:pt idx="1990" formatCode="0.00E+00">
                  <c:v>128310</c:v>
                </c:pt>
                <c:pt idx="1991" formatCode="0.00E+00">
                  <c:v>97961</c:v>
                </c:pt>
                <c:pt idx="1992" formatCode="0.00E+00">
                  <c:v>112180</c:v>
                </c:pt>
                <c:pt idx="1993" formatCode="0.00E+00">
                  <c:v>96660</c:v>
                </c:pt>
                <c:pt idx="1994" formatCode="0.00E+00">
                  <c:v>107000</c:v>
                </c:pt>
                <c:pt idx="1995" formatCode="0.00E+00">
                  <c:v>151710</c:v>
                </c:pt>
                <c:pt idx="1996" formatCode="0.00E+00">
                  <c:v>156670</c:v>
                </c:pt>
                <c:pt idx="1997" formatCode="0.00E+00">
                  <c:v>118210</c:v>
                </c:pt>
                <c:pt idx="1998" formatCode="0.00E+00">
                  <c:v>103290</c:v>
                </c:pt>
                <c:pt idx="1999" formatCode="0.00E+00">
                  <c:v>131990</c:v>
                </c:pt>
                <c:pt idx="2000" formatCode="0.00E+00">
                  <c:v>147590</c:v>
                </c:pt>
                <c:pt idx="2001" formatCode="0.00E+00">
                  <c:v>123260</c:v>
                </c:pt>
                <c:pt idx="2002" formatCode="0.00E+00">
                  <c:v>104640</c:v>
                </c:pt>
                <c:pt idx="2003" formatCode="0.00E+00">
                  <c:v>98697</c:v>
                </c:pt>
                <c:pt idx="2004" formatCode="0.00E+00">
                  <c:v>95096</c:v>
                </c:pt>
                <c:pt idx="2005" formatCode="0.00E+00">
                  <c:v>78718</c:v>
                </c:pt>
                <c:pt idx="2006" formatCode="0.00E+00">
                  <c:v>71900</c:v>
                </c:pt>
                <c:pt idx="2007" formatCode="0.00E+00">
                  <c:v>94279</c:v>
                </c:pt>
                <c:pt idx="2008" formatCode="0.00E+00">
                  <c:v>105870</c:v>
                </c:pt>
                <c:pt idx="2009" formatCode="0.00E+00">
                  <c:v>93003</c:v>
                </c:pt>
                <c:pt idx="2010" formatCode="0.00E+00">
                  <c:v>120640</c:v>
                </c:pt>
                <c:pt idx="2011" formatCode="0.00E+00">
                  <c:v>146730</c:v>
                </c:pt>
                <c:pt idx="2012" formatCode="0.00E+00">
                  <c:v>117550</c:v>
                </c:pt>
                <c:pt idx="2013" formatCode="0.00E+00">
                  <c:v>107710</c:v>
                </c:pt>
                <c:pt idx="2014" formatCode="0.00E+00">
                  <c:v>108860</c:v>
                </c:pt>
                <c:pt idx="2015" formatCode="0.00E+00">
                  <c:v>124830</c:v>
                </c:pt>
                <c:pt idx="2016" formatCode="0.00E+00">
                  <c:v>149740</c:v>
                </c:pt>
                <c:pt idx="2017" formatCode="0.00E+00">
                  <c:v>122310</c:v>
                </c:pt>
                <c:pt idx="2018" formatCode="0.00E+00">
                  <c:v>85278</c:v>
                </c:pt>
                <c:pt idx="2019" formatCode="0.00E+00">
                  <c:v>65780</c:v>
                </c:pt>
                <c:pt idx="2020" formatCode="0.00E+00">
                  <c:v>68066</c:v>
                </c:pt>
                <c:pt idx="2021" formatCode="0.00E+00">
                  <c:v>62051</c:v>
                </c:pt>
                <c:pt idx="2022" formatCode="0.00E+00">
                  <c:v>61465</c:v>
                </c:pt>
                <c:pt idx="2023" formatCode="0.00E+00">
                  <c:v>84537</c:v>
                </c:pt>
                <c:pt idx="2024" formatCode="0.00E+00">
                  <c:v>111290</c:v>
                </c:pt>
                <c:pt idx="2025" formatCode="0.00E+00">
                  <c:v>141500</c:v>
                </c:pt>
                <c:pt idx="2026" formatCode="0.00E+00">
                  <c:v>128750</c:v>
                </c:pt>
                <c:pt idx="2027" formatCode="0.00E+00">
                  <c:v>111510</c:v>
                </c:pt>
                <c:pt idx="2028" formatCode="0.00E+00">
                  <c:v>140360</c:v>
                </c:pt>
                <c:pt idx="2029" formatCode="0.00E+00">
                  <c:v>160110</c:v>
                </c:pt>
                <c:pt idx="2030" formatCode="0.00E+00">
                  <c:v>112510</c:v>
                </c:pt>
                <c:pt idx="2031" formatCode="0.00E+00">
                  <c:v>50887</c:v>
                </c:pt>
                <c:pt idx="2032" formatCode="0.00E+00">
                  <c:v>25843</c:v>
                </c:pt>
                <c:pt idx="2033" formatCode="0.00E+00">
                  <c:v>18281</c:v>
                </c:pt>
                <c:pt idx="2034" formatCode="0.00E+00">
                  <c:v>24159</c:v>
                </c:pt>
                <c:pt idx="2035" formatCode="0.00E+00">
                  <c:v>53885</c:v>
                </c:pt>
                <c:pt idx="2036" formatCode="0.00E+00">
                  <c:v>98080</c:v>
                </c:pt>
                <c:pt idx="2037" formatCode="0.00E+00">
                  <c:v>122760</c:v>
                </c:pt>
                <c:pt idx="2038" formatCode="0.00E+00">
                  <c:v>140980</c:v>
                </c:pt>
                <c:pt idx="2039" formatCode="0.00E+00">
                  <c:v>191940</c:v>
                </c:pt>
                <c:pt idx="2040" formatCode="0.00E+00">
                  <c:v>221250</c:v>
                </c:pt>
                <c:pt idx="2041" formatCode="0.00E+00">
                  <c:v>163210</c:v>
                </c:pt>
                <c:pt idx="2042" formatCode="0.00E+00">
                  <c:v>100060</c:v>
                </c:pt>
                <c:pt idx="2043" formatCode="0.00E+00">
                  <c:v>84037</c:v>
                </c:pt>
                <c:pt idx="2044" formatCode="0.00E+00">
                  <c:v>97418</c:v>
                </c:pt>
                <c:pt idx="2045" formatCode="0.00E+00">
                  <c:v>89399</c:v>
                </c:pt>
                <c:pt idx="2046" formatCode="0.00E+00">
                  <c:v>75217</c:v>
                </c:pt>
                <c:pt idx="2047" formatCode="0.00E+00">
                  <c:v>97523</c:v>
                </c:pt>
                <c:pt idx="2048" formatCode="0.00E+00">
                  <c:v>119130</c:v>
                </c:pt>
                <c:pt idx="2049" formatCode="0.00E+00">
                  <c:v>103400</c:v>
                </c:pt>
                <c:pt idx="2050" formatCode="0.00E+00">
                  <c:v>113050</c:v>
                </c:pt>
                <c:pt idx="2051" formatCode="0.00E+00">
                  <c:v>124580</c:v>
                </c:pt>
                <c:pt idx="2052" formatCode="0.00E+00">
                  <c:v>84393</c:v>
                </c:pt>
                <c:pt idx="2053" formatCode="0.00E+00">
                  <c:v>48126</c:v>
                </c:pt>
                <c:pt idx="2054" formatCode="0.00E+00">
                  <c:v>57499</c:v>
                </c:pt>
                <c:pt idx="2055" formatCode="0.00E+00">
                  <c:v>80877</c:v>
                </c:pt>
                <c:pt idx="2056" formatCode="0.00E+00">
                  <c:v>103350</c:v>
                </c:pt>
                <c:pt idx="2057" formatCode="0.00E+00">
                  <c:v>135220</c:v>
                </c:pt>
                <c:pt idx="2058" formatCode="0.00E+00">
                  <c:v>159920</c:v>
                </c:pt>
                <c:pt idx="2059" formatCode="0.00E+00">
                  <c:v>166670</c:v>
                </c:pt>
                <c:pt idx="2060" formatCode="0.00E+00">
                  <c:v>176250</c:v>
                </c:pt>
                <c:pt idx="2061" formatCode="0.00E+00">
                  <c:v>179560</c:v>
                </c:pt>
                <c:pt idx="2062" formatCode="0.00E+00">
                  <c:v>158830</c:v>
                </c:pt>
                <c:pt idx="2063" formatCode="0.00E+00">
                  <c:v>117810</c:v>
                </c:pt>
                <c:pt idx="2064" formatCode="0.00E+00">
                  <c:v>96816</c:v>
                </c:pt>
                <c:pt idx="2065" formatCode="0.00E+00">
                  <c:v>87960</c:v>
                </c:pt>
                <c:pt idx="2066" formatCode="0.00E+00">
                  <c:v>70628</c:v>
                </c:pt>
                <c:pt idx="2067" formatCode="0.00E+00">
                  <c:v>98583</c:v>
                </c:pt>
                <c:pt idx="2068" formatCode="0.00E+00">
                  <c:v>139190</c:v>
                </c:pt>
                <c:pt idx="2069" formatCode="0.00E+00">
                  <c:v>120960</c:v>
                </c:pt>
                <c:pt idx="2070" formatCode="0.00E+00">
                  <c:v>98014</c:v>
                </c:pt>
                <c:pt idx="2071" formatCode="0.00E+00">
                  <c:v>99988</c:v>
                </c:pt>
                <c:pt idx="2072" formatCode="0.00E+00">
                  <c:v>92712</c:v>
                </c:pt>
                <c:pt idx="2073" formatCode="0.00E+00">
                  <c:v>86098</c:v>
                </c:pt>
                <c:pt idx="2074" formatCode="0.00E+00">
                  <c:v>102270</c:v>
                </c:pt>
                <c:pt idx="2075" formatCode="0.00E+00">
                  <c:v>114900</c:v>
                </c:pt>
                <c:pt idx="2076" formatCode="0.00E+00">
                  <c:v>104300</c:v>
                </c:pt>
                <c:pt idx="2077" formatCode="0.00E+00">
                  <c:v>93679</c:v>
                </c:pt>
                <c:pt idx="2078" formatCode="0.00E+00">
                  <c:v>78875</c:v>
                </c:pt>
                <c:pt idx="2079" formatCode="0.00E+00">
                  <c:v>76323</c:v>
                </c:pt>
                <c:pt idx="2080" formatCode="0.00E+00">
                  <c:v>87280</c:v>
                </c:pt>
                <c:pt idx="2081" formatCode="0.00E+00">
                  <c:v>117900</c:v>
                </c:pt>
                <c:pt idx="2082" formatCode="0.00E+00">
                  <c:v>148120</c:v>
                </c:pt>
                <c:pt idx="2083" formatCode="0.00E+00">
                  <c:v>140760</c:v>
                </c:pt>
                <c:pt idx="2084" formatCode="0.00E+00">
                  <c:v>92727</c:v>
                </c:pt>
                <c:pt idx="2085" formatCode="0.00E+00">
                  <c:v>79941</c:v>
                </c:pt>
                <c:pt idx="2086" formatCode="0.00E+00">
                  <c:v>137200</c:v>
                </c:pt>
                <c:pt idx="2087" formatCode="0.00E+00">
                  <c:v>164140</c:v>
                </c:pt>
                <c:pt idx="2088" formatCode="0.00E+00">
                  <c:v>118940</c:v>
                </c:pt>
                <c:pt idx="2089" formatCode="0.00E+00">
                  <c:v>92323</c:v>
                </c:pt>
                <c:pt idx="2090" formatCode="0.00E+00">
                  <c:v>75902</c:v>
                </c:pt>
                <c:pt idx="2091" formatCode="0.00E+00">
                  <c:v>46466</c:v>
                </c:pt>
                <c:pt idx="2092" formatCode="0.00E+00">
                  <c:v>46242</c:v>
                </c:pt>
                <c:pt idx="2093" formatCode="0.00E+00">
                  <c:v>88939</c:v>
                </c:pt>
                <c:pt idx="2094" formatCode="0.00E+00">
                  <c:v>151860</c:v>
                </c:pt>
                <c:pt idx="2095" formatCode="0.00E+00">
                  <c:v>168260</c:v>
                </c:pt>
                <c:pt idx="2096" formatCode="0.00E+00">
                  <c:v>124280</c:v>
                </c:pt>
                <c:pt idx="2097" formatCode="0.00E+00">
                  <c:v>86580</c:v>
                </c:pt>
                <c:pt idx="2098" formatCode="0.00E+00">
                  <c:v>91801</c:v>
                </c:pt>
                <c:pt idx="2099" formatCode="0.00E+00">
                  <c:v>98964</c:v>
                </c:pt>
                <c:pt idx="2100" formatCode="0.00E+00">
                  <c:v>109080</c:v>
                </c:pt>
                <c:pt idx="2101" formatCode="0.00E+00">
                  <c:v>218530</c:v>
                </c:pt>
                <c:pt idx="2102" formatCode="0.00E+00">
                  <c:v>318830</c:v>
                </c:pt>
                <c:pt idx="2103" formatCode="0.00E+00">
                  <c:v>232520</c:v>
                </c:pt>
                <c:pt idx="2104" formatCode="0.00E+00">
                  <c:v>158000</c:v>
                </c:pt>
                <c:pt idx="2105" formatCode="0.00E+00">
                  <c:v>161410</c:v>
                </c:pt>
                <c:pt idx="2106" formatCode="0.00E+00">
                  <c:v>125770</c:v>
                </c:pt>
                <c:pt idx="2107" formatCode="0.00E+00">
                  <c:v>104210</c:v>
                </c:pt>
                <c:pt idx="2108" formatCode="0.00E+00">
                  <c:v>140400</c:v>
                </c:pt>
                <c:pt idx="2109" formatCode="0.00E+00">
                  <c:v>138030</c:v>
                </c:pt>
                <c:pt idx="2110" formatCode="0.00E+00">
                  <c:v>90643</c:v>
                </c:pt>
                <c:pt idx="2111" formatCode="0.00E+00">
                  <c:v>81429</c:v>
                </c:pt>
                <c:pt idx="2112" formatCode="0.00E+00">
                  <c:v>117540</c:v>
                </c:pt>
                <c:pt idx="2113" formatCode="0.00E+00">
                  <c:v>130460</c:v>
                </c:pt>
                <c:pt idx="2114" formatCode="0.00E+00">
                  <c:v>107740</c:v>
                </c:pt>
                <c:pt idx="2115" formatCode="0.00E+00">
                  <c:v>123800</c:v>
                </c:pt>
                <c:pt idx="2116" formatCode="0.00E+00">
                  <c:v>166010</c:v>
                </c:pt>
                <c:pt idx="2117" formatCode="0.00E+00">
                  <c:v>176950</c:v>
                </c:pt>
                <c:pt idx="2118" formatCode="0.00E+00">
                  <c:v>166300</c:v>
                </c:pt>
                <c:pt idx="2119" formatCode="0.00E+00">
                  <c:v>123900</c:v>
                </c:pt>
                <c:pt idx="2120" formatCode="0.00E+00">
                  <c:v>89953</c:v>
                </c:pt>
                <c:pt idx="2121" formatCode="0.00E+00">
                  <c:v>95576</c:v>
                </c:pt>
                <c:pt idx="2122" formatCode="0.00E+00">
                  <c:v>91732</c:v>
                </c:pt>
                <c:pt idx="2123" formatCode="0.00E+00">
                  <c:v>88718</c:v>
                </c:pt>
                <c:pt idx="2124" formatCode="0.00E+00">
                  <c:v>97692</c:v>
                </c:pt>
                <c:pt idx="2125" formatCode="0.00E+00">
                  <c:v>107350</c:v>
                </c:pt>
                <c:pt idx="2126" formatCode="0.00E+00">
                  <c:v>104850</c:v>
                </c:pt>
                <c:pt idx="2127" formatCode="0.00E+00">
                  <c:v>103400</c:v>
                </c:pt>
                <c:pt idx="2128" formatCode="0.00E+00">
                  <c:v>101000</c:v>
                </c:pt>
                <c:pt idx="2129" formatCode="0.00E+00">
                  <c:v>121360</c:v>
                </c:pt>
                <c:pt idx="2130" formatCode="0.00E+00">
                  <c:v>156500</c:v>
                </c:pt>
                <c:pt idx="2131" formatCode="0.00E+00">
                  <c:v>145090</c:v>
                </c:pt>
                <c:pt idx="2132" formatCode="0.00E+00">
                  <c:v>106800</c:v>
                </c:pt>
                <c:pt idx="2133" formatCode="0.00E+00">
                  <c:v>91468</c:v>
                </c:pt>
                <c:pt idx="2134" formatCode="0.00E+00">
                  <c:v>132580</c:v>
                </c:pt>
                <c:pt idx="2135" formatCode="0.00E+00">
                  <c:v>223300</c:v>
                </c:pt>
                <c:pt idx="2136" formatCode="0.00E+00">
                  <c:v>290860</c:v>
                </c:pt>
                <c:pt idx="2137" formatCode="0.00E+00">
                  <c:v>275110</c:v>
                </c:pt>
                <c:pt idx="2138" formatCode="0.00E+00">
                  <c:v>218640</c:v>
                </c:pt>
                <c:pt idx="2139" formatCode="0.00E+00">
                  <c:v>145690</c:v>
                </c:pt>
                <c:pt idx="2140" formatCode="0.00E+00">
                  <c:v>91261</c:v>
                </c:pt>
                <c:pt idx="2141" formatCode="0.00E+00">
                  <c:v>77044</c:v>
                </c:pt>
                <c:pt idx="2142" formatCode="0.00E+00">
                  <c:v>90278</c:v>
                </c:pt>
                <c:pt idx="2143" formatCode="0.00E+00">
                  <c:v>96193</c:v>
                </c:pt>
                <c:pt idx="2144" formatCode="0.00E+00">
                  <c:v>127030</c:v>
                </c:pt>
                <c:pt idx="2145" formatCode="0.00E+00">
                  <c:v>150090</c:v>
                </c:pt>
                <c:pt idx="2146" formatCode="0.00E+00">
                  <c:v>110020</c:v>
                </c:pt>
                <c:pt idx="2147" formatCode="0.00E+00">
                  <c:v>49083</c:v>
                </c:pt>
                <c:pt idx="2148" formatCode="0.00E+00">
                  <c:v>28797</c:v>
                </c:pt>
                <c:pt idx="2149" formatCode="0.00E+00">
                  <c:v>87057</c:v>
                </c:pt>
                <c:pt idx="2150" formatCode="0.00E+00">
                  <c:v>190310</c:v>
                </c:pt>
                <c:pt idx="2151" formatCode="0.00E+00">
                  <c:v>217000</c:v>
                </c:pt>
                <c:pt idx="2152" formatCode="0.00E+00">
                  <c:v>161390</c:v>
                </c:pt>
                <c:pt idx="2153" formatCode="0.00E+00">
                  <c:v>125290</c:v>
                </c:pt>
                <c:pt idx="2154" formatCode="0.00E+00">
                  <c:v>156610</c:v>
                </c:pt>
                <c:pt idx="2155" formatCode="0.00E+00">
                  <c:v>228760</c:v>
                </c:pt>
                <c:pt idx="2156" formatCode="0.00E+00">
                  <c:v>237860</c:v>
                </c:pt>
                <c:pt idx="2157" formatCode="0.00E+00">
                  <c:v>164420</c:v>
                </c:pt>
                <c:pt idx="2158" formatCode="0.00E+00">
                  <c:v>114530</c:v>
                </c:pt>
                <c:pt idx="2159" formatCode="0.00E+00">
                  <c:v>113020</c:v>
                </c:pt>
                <c:pt idx="2160" formatCode="0.00E+00">
                  <c:v>112000</c:v>
                </c:pt>
                <c:pt idx="2161" formatCode="0.00E+00">
                  <c:v>116970</c:v>
                </c:pt>
                <c:pt idx="2162" formatCode="0.00E+00">
                  <c:v>127110</c:v>
                </c:pt>
                <c:pt idx="2163" formatCode="0.00E+00">
                  <c:v>135000</c:v>
                </c:pt>
                <c:pt idx="2164" formatCode="0.00E+00">
                  <c:v>134390</c:v>
                </c:pt>
                <c:pt idx="2165" formatCode="0.00E+00">
                  <c:v>106200</c:v>
                </c:pt>
                <c:pt idx="2166" formatCode="0.00E+00">
                  <c:v>99196</c:v>
                </c:pt>
                <c:pt idx="2167" formatCode="0.00E+00">
                  <c:v>105590</c:v>
                </c:pt>
                <c:pt idx="2168" formatCode="0.00E+00">
                  <c:v>89839</c:v>
                </c:pt>
                <c:pt idx="2169" formatCode="0.00E+00">
                  <c:v>98024</c:v>
                </c:pt>
                <c:pt idx="2170" formatCode="0.00E+00">
                  <c:v>146490</c:v>
                </c:pt>
                <c:pt idx="2171" formatCode="0.00E+00">
                  <c:v>153440</c:v>
                </c:pt>
                <c:pt idx="2172" formatCode="0.00E+00">
                  <c:v>92752</c:v>
                </c:pt>
                <c:pt idx="2173" formatCode="0.00E+00">
                  <c:v>61053</c:v>
                </c:pt>
                <c:pt idx="2174" formatCode="0.00E+00">
                  <c:v>97397</c:v>
                </c:pt>
                <c:pt idx="2175" formatCode="0.00E+00">
                  <c:v>131200</c:v>
                </c:pt>
                <c:pt idx="2176" formatCode="0.00E+00">
                  <c:v>113020</c:v>
                </c:pt>
                <c:pt idx="2177" formatCode="0.00E+00">
                  <c:v>80987</c:v>
                </c:pt>
                <c:pt idx="2178" formatCode="0.00E+00">
                  <c:v>74877</c:v>
                </c:pt>
                <c:pt idx="2179" formatCode="0.00E+00">
                  <c:v>65633</c:v>
                </c:pt>
                <c:pt idx="2180" formatCode="0.00E+00">
                  <c:v>61025</c:v>
                </c:pt>
                <c:pt idx="2181" formatCode="0.00E+00">
                  <c:v>90325</c:v>
                </c:pt>
                <c:pt idx="2182" formatCode="0.00E+00">
                  <c:v>123920</c:v>
                </c:pt>
                <c:pt idx="2183" formatCode="0.00E+00">
                  <c:v>119630</c:v>
                </c:pt>
                <c:pt idx="2184" formatCode="0.00E+00">
                  <c:v>109210</c:v>
                </c:pt>
                <c:pt idx="2185" formatCode="0.00E+00">
                  <c:v>138250</c:v>
                </c:pt>
                <c:pt idx="2186" formatCode="0.00E+00">
                  <c:v>133610</c:v>
                </c:pt>
                <c:pt idx="2187" formatCode="0.00E+00">
                  <c:v>72850</c:v>
                </c:pt>
                <c:pt idx="2188" formatCode="0.00E+00">
                  <c:v>62588</c:v>
                </c:pt>
                <c:pt idx="2189" formatCode="0.00E+00">
                  <c:v>108330</c:v>
                </c:pt>
                <c:pt idx="2190" formatCode="0.00E+00">
                  <c:v>117500</c:v>
                </c:pt>
                <c:pt idx="2191" formatCode="0.00E+00">
                  <c:v>82872</c:v>
                </c:pt>
                <c:pt idx="2192" formatCode="0.00E+00">
                  <c:v>59340</c:v>
                </c:pt>
                <c:pt idx="2193" formatCode="0.00E+00">
                  <c:v>66227</c:v>
                </c:pt>
                <c:pt idx="2194" formatCode="0.00E+00">
                  <c:v>63907</c:v>
                </c:pt>
                <c:pt idx="2195" formatCode="0.00E+00">
                  <c:v>76875</c:v>
                </c:pt>
                <c:pt idx="2196" formatCode="0.00E+00">
                  <c:v>135890</c:v>
                </c:pt>
                <c:pt idx="2197" formatCode="0.00E+00">
                  <c:v>174060</c:v>
                </c:pt>
                <c:pt idx="2198" formatCode="0.00E+00">
                  <c:v>166710</c:v>
                </c:pt>
                <c:pt idx="2199" formatCode="0.00E+00">
                  <c:v>143010</c:v>
                </c:pt>
                <c:pt idx="2200" formatCode="0.00E+00">
                  <c:v>112960</c:v>
                </c:pt>
                <c:pt idx="2201" formatCode="0.00E+00">
                  <c:v>98888</c:v>
                </c:pt>
                <c:pt idx="2202" formatCode="0.00E+00">
                  <c:v>99238</c:v>
                </c:pt>
                <c:pt idx="2203" formatCode="0.00E+00">
                  <c:v>127820</c:v>
                </c:pt>
                <c:pt idx="2204" formatCode="0.00E+00">
                  <c:v>167530</c:v>
                </c:pt>
                <c:pt idx="2205" formatCode="0.00E+00">
                  <c:v>184720</c:v>
                </c:pt>
                <c:pt idx="2206" formatCode="0.00E+00">
                  <c:v>154030</c:v>
                </c:pt>
                <c:pt idx="2207" formatCode="0.00E+00">
                  <c:v>141370</c:v>
                </c:pt>
                <c:pt idx="2208" formatCode="0.00E+00">
                  <c:v>154980</c:v>
                </c:pt>
                <c:pt idx="2209" formatCode="0.00E+00">
                  <c:v>175420</c:v>
                </c:pt>
                <c:pt idx="2210" formatCode="0.00E+00">
                  <c:v>190980</c:v>
                </c:pt>
                <c:pt idx="2211" formatCode="0.00E+00">
                  <c:v>183780</c:v>
                </c:pt>
                <c:pt idx="2212" formatCode="0.00E+00">
                  <c:v>174920</c:v>
                </c:pt>
                <c:pt idx="2213" formatCode="0.00E+00">
                  <c:v>140460</c:v>
                </c:pt>
                <c:pt idx="2214" formatCode="0.00E+00">
                  <c:v>66262</c:v>
                </c:pt>
                <c:pt idx="2215" formatCode="0.00E+00">
                  <c:v>30205</c:v>
                </c:pt>
                <c:pt idx="2216" formatCode="0.00E+00">
                  <c:v>60250</c:v>
                </c:pt>
                <c:pt idx="2217" formatCode="0.00E+00">
                  <c:v>130090</c:v>
                </c:pt>
                <c:pt idx="2218" formatCode="0.00E+00">
                  <c:v>191700</c:v>
                </c:pt>
                <c:pt idx="2219" formatCode="0.00E+00">
                  <c:v>193100</c:v>
                </c:pt>
                <c:pt idx="2220" formatCode="0.00E+00">
                  <c:v>156150</c:v>
                </c:pt>
                <c:pt idx="2221" formatCode="0.00E+00">
                  <c:v>120680</c:v>
                </c:pt>
                <c:pt idx="2222" formatCode="0.00E+00">
                  <c:v>100370</c:v>
                </c:pt>
                <c:pt idx="2223" formatCode="0.00E+00">
                  <c:v>86497</c:v>
                </c:pt>
                <c:pt idx="2224" formatCode="0.00E+00">
                  <c:v>78400</c:v>
                </c:pt>
                <c:pt idx="2225" formatCode="0.00E+00">
                  <c:v>123050</c:v>
                </c:pt>
                <c:pt idx="2226" formatCode="0.00E+00">
                  <c:v>195680</c:v>
                </c:pt>
                <c:pt idx="2227" formatCode="0.00E+00">
                  <c:v>216720</c:v>
                </c:pt>
                <c:pt idx="2228" formatCode="0.00E+00">
                  <c:v>188020</c:v>
                </c:pt>
                <c:pt idx="2229" formatCode="0.00E+00">
                  <c:v>102580</c:v>
                </c:pt>
                <c:pt idx="2230" formatCode="0.00E+00">
                  <c:v>52788</c:v>
                </c:pt>
                <c:pt idx="2231" formatCode="0.00E+00">
                  <c:v>80992</c:v>
                </c:pt>
                <c:pt idx="2232" formatCode="0.00E+00">
                  <c:v>129110</c:v>
                </c:pt>
                <c:pt idx="2233" formatCode="0.00E+00">
                  <c:v>153050</c:v>
                </c:pt>
                <c:pt idx="2234" formatCode="0.00E+00">
                  <c:v>153170</c:v>
                </c:pt>
                <c:pt idx="2235" formatCode="0.00E+00">
                  <c:v>170590</c:v>
                </c:pt>
                <c:pt idx="2236" formatCode="0.00E+00">
                  <c:v>213500</c:v>
                </c:pt>
                <c:pt idx="2237" formatCode="0.00E+00">
                  <c:v>238210</c:v>
                </c:pt>
                <c:pt idx="2238" formatCode="0.00E+00">
                  <c:v>211260</c:v>
                </c:pt>
                <c:pt idx="2239" formatCode="0.00E+00">
                  <c:v>193060</c:v>
                </c:pt>
                <c:pt idx="2240" formatCode="0.00E+00">
                  <c:v>200770</c:v>
                </c:pt>
                <c:pt idx="2241" formatCode="0.00E+00">
                  <c:v>205020</c:v>
                </c:pt>
                <c:pt idx="2242" formatCode="0.00E+00">
                  <c:v>172880</c:v>
                </c:pt>
                <c:pt idx="2243" formatCode="0.00E+00">
                  <c:v>131750</c:v>
                </c:pt>
                <c:pt idx="2244" formatCode="0.00E+00">
                  <c:v>99383</c:v>
                </c:pt>
                <c:pt idx="2245" formatCode="0.00E+00">
                  <c:v>78123</c:v>
                </c:pt>
                <c:pt idx="2246" formatCode="0.00E+00">
                  <c:v>80501</c:v>
                </c:pt>
                <c:pt idx="2247" formatCode="0.00E+00">
                  <c:v>128440</c:v>
                </c:pt>
                <c:pt idx="2248" formatCode="0.00E+00">
                  <c:v>167370</c:v>
                </c:pt>
                <c:pt idx="2249" formatCode="0.00E+00">
                  <c:v>177130</c:v>
                </c:pt>
                <c:pt idx="2250" formatCode="0.00E+00">
                  <c:v>182070</c:v>
                </c:pt>
                <c:pt idx="2251" formatCode="0.00E+00">
                  <c:v>149920</c:v>
                </c:pt>
                <c:pt idx="2252" formatCode="0.00E+00">
                  <c:v>113940</c:v>
                </c:pt>
                <c:pt idx="2253" formatCode="0.00E+00">
                  <c:v>135220</c:v>
                </c:pt>
                <c:pt idx="2254" formatCode="0.00E+00">
                  <c:v>185120</c:v>
                </c:pt>
                <c:pt idx="2255" formatCode="0.00E+00">
                  <c:v>176440</c:v>
                </c:pt>
                <c:pt idx="2256" formatCode="0.00E+00">
                  <c:v>129070</c:v>
                </c:pt>
                <c:pt idx="2257" formatCode="0.00E+00">
                  <c:v>82220</c:v>
                </c:pt>
                <c:pt idx="2258" formatCode="0.00E+00">
                  <c:v>43191</c:v>
                </c:pt>
                <c:pt idx="2259" formatCode="0.00E+00">
                  <c:v>54992</c:v>
                </c:pt>
                <c:pt idx="2260" formatCode="0.00E+00">
                  <c:v>98987</c:v>
                </c:pt>
                <c:pt idx="2261" formatCode="0.00E+00">
                  <c:v>92427</c:v>
                </c:pt>
                <c:pt idx="2262" formatCode="0.00E+00">
                  <c:v>48850</c:v>
                </c:pt>
                <c:pt idx="2263" formatCode="0.00E+00">
                  <c:v>34048</c:v>
                </c:pt>
                <c:pt idx="2264" formatCode="0.00E+00">
                  <c:v>57298</c:v>
                </c:pt>
                <c:pt idx="2265" formatCode="0.00E+00">
                  <c:v>73467</c:v>
                </c:pt>
                <c:pt idx="2266" formatCode="0.00E+00">
                  <c:v>71054</c:v>
                </c:pt>
                <c:pt idx="2267" formatCode="0.00E+00">
                  <c:v>118490</c:v>
                </c:pt>
                <c:pt idx="2268" formatCode="0.00E+00">
                  <c:v>218960</c:v>
                </c:pt>
                <c:pt idx="2269" formatCode="0.00E+00">
                  <c:v>242100</c:v>
                </c:pt>
                <c:pt idx="2270" formatCode="0.00E+00">
                  <c:v>160330</c:v>
                </c:pt>
                <c:pt idx="2271" formatCode="0.00E+00">
                  <c:v>90859</c:v>
                </c:pt>
                <c:pt idx="2272" formatCode="0.00E+00">
                  <c:v>96721</c:v>
                </c:pt>
                <c:pt idx="2273" formatCode="0.00E+00">
                  <c:v>118090</c:v>
                </c:pt>
                <c:pt idx="2274" formatCode="0.00E+00">
                  <c:v>102000</c:v>
                </c:pt>
                <c:pt idx="2275" formatCode="0.00E+00">
                  <c:v>89028</c:v>
                </c:pt>
                <c:pt idx="2276" formatCode="0.00E+00">
                  <c:v>96150</c:v>
                </c:pt>
                <c:pt idx="2277" formatCode="0.00E+00">
                  <c:v>96009</c:v>
                </c:pt>
                <c:pt idx="2278" formatCode="0.00E+00">
                  <c:v>104140</c:v>
                </c:pt>
                <c:pt idx="2279" formatCode="0.00E+00">
                  <c:v>109980</c:v>
                </c:pt>
                <c:pt idx="2280" formatCode="0.00E+00">
                  <c:v>122140</c:v>
                </c:pt>
                <c:pt idx="2281" formatCode="0.00E+00">
                  <c:v>161570</c:v>
                </c:pt>
                <c:pt idx="2282" formatCode="0.00E+00">
                  <c:v>173330</c:v>
                </c:pt>
                <c:pt idx="2283" formatCode="0.00E+00">
                  <c:v>125740</c:v>
                </c:pt>
                <c:pt idx="2284" formatCode="0.00E+00">
                  <c:v>106970</c:v>
                </c:pt>
                <c:pt idx="2285" formatCode="0.00E+00">
                  <c:v>127260</c:v>
                </c:pt>
                <c:pt idx="2286" formatCode="0.00E+00">
                  <c:v>136590</c:v>
                </c:pt>
                <c:pt idx="2287" formatCode="0.00E+00">
                  <c:v>124820</c:v>
                </c:pt>
                <c:pt idx="2288" formatCode="0.00E+00">
                  <c:v>105960</c:v>
                </c:pt>
                <c:pt idx="2289" formatCode="0.00E+00">
                  <c:v>119130</c:v>
                </c:pt>
                <c:pt idx="2290" formatCode="0.00E+00">
                  <c:v>182250</c:v>
                </c:pt>
                <c:pt idx="2291" formatCode="0.00E+00">
                  <c:v>216530</c:v>
                </c:pt>
                <c:pt idx="2292" formatCode="0.00E+00">
                  <c:v>145040</c:v>
                </c:pt>
                <c:pt idx="2293" formatCode="0.00E+00">
                  <c:v>77924</c:v>
                </c:pt>
                <c:pt idx="2294" formatCode="0.00E+00">
                  <c:v>46213</c:v>
                </c:pt>
                <c:pt idx="2295" formatCode="0.00E+00">
                  <c:v>67242</c:v>
                </c:pt>
                <c:pt idx="2296" formatCode="0.00E+00">
                  <c:v>124990</c:v>
                </c:pt>
                <c:pt idx="2297" formatCode="0.00E+00">
                  <c:v>143960</c:v>
                </c:pt>
                <c:pt idx="2298" formatCode="0.00E+00">
                  <c:v>138700</c:v>
                </c:pt>
                <c:pt idx="2299" formatCode="0.00E+00">
                  <c:v>155020</c:v>
                </c:pt>
                <c:pt idx="2300" formatCode="0.00E+00">
                  <c:v>175470</c:v>
                </c:pt>
                <c:pt idx="2301" formatCode="0.00E+00">
                  <c:v>124210</c:v>
                </c:pt>
                <c:pt idx="2302" formatCode="0.00E+00">
                  <c:v>84410</c:v>
                </c:pt>
                <c:pt idx="2303" formatCode="0.00E+00">
                  <c:v>94134</c:v>
                </c:pt>
                <c:pt idx="2304" formatCode="0.00E+00">
                  <c:v>98859</c:v>
                </c:pt>
                <c:pt idx="2305" formatCode="0.00E+00">
                  <c:v>103670</c:v>
                </c:pt>
                <c:pt idx="2306" formatCode="0.00E+00">
                  <c:v>121070</c:v>
                </c:pt>
                <c:pt idx="2307" formatCode="0.00E+00">
                  <c:v>133050</c:v>
                </c:pt>
                <c:pt idx="2308" formatCode="0.00E+00">
                  <c:v>114390</c:v>
                </c:pt>
                <c:pt idx="2309" formatCode="0.00E+00">
                  <c:v>76366</c:v>
                </c:pt>
                <c:pt idx="2310" formatCode="0.00E+00">
                  <c:v>88305</c:v>
                </c:pt>
                <c:pt idx="2311" formatCode="0.00E+00">
                  <c:v>136800</c:v>
                </c:pt>
                <c:pt idx="2312" formatCode="0.00E+00">
                  <c:v>165560</c:v>
                </c:pt>
                <c:pt idx="2313" formatCode="0.00E+00">
                  <c:v>160040</c:v>
                </c:pt>
                <c:pt idx="2314" formatCode="0.00E+00">
                  <c:v>132470</c:v>
                </c:pt>
                <c:pt idx="2315" formatCode="0.00E+00">
                  <c:v>122780</c:v>
                </c:pt>
                <c:pt idx="2316" formatCode="0.00E+00">
                  <c:v>112690</c:v>
                </c:pt>
                <c:pt idx="2317" formatCode="0.00E+00">
                  <c:v>80972</c:v>
                </c:pt>
                <c:pt idx="2318" formatCode="0.00E+00">
                  <c:v>53664</c:v>
                </c:pt>
                <c:pt idx="2319" formatCode="0.00E+00">
                  <c:v>103870</c:v>
                </c:pt>
                <c:pt idx="2320" formatCode="0.00E+00">
                  <c:v>189750</c:v>
                </c:pt>
                <c:pt idx="2321" formatCode="0.00E+00">
                  <c:v>198310</c:v>
                </c:pt>
                <c:pt idx="2322" formatCode="0.00E+00">
                  <c:v>186300</c:v>
                </c:pt>
                <c:pt idx="2323" formatCode="0.00E+00">
                  <c:v>174260</c:v>
                </c:pt>
                <c:pt idx="2324" formatCode="0.00E+00">
                  <c:v>147870</c:v>
                </c:pt>
                <c:pt idx="2325" formatCode="0.00E+00">
                  <c:v>131130</c:v>
                </c:pt>
                <c:pt idx="2326" formatCode="0.00E+00">
                  <c:v>132020</c:v>
                </c:pt>
                <c:pt idx="2327" formatCode="0.00E+00">
                  <c:v>130240</c:v>
                </c:pt>
                <c:pt idx="2328" formatCode="0.00E+00">
                  <c:v>126660</c:v>
                </c:pt>
                <c:pt idx="2329" formatCode="0.00E+00">
                  <c:v>120390</c:v>
                </c:pt>
                <c:pt idx="2330" formatCode="0.00E+00">
                  <c:v>128340</c:v>
                </c:pt>
                <c:pt idx="2331" formatCode="0.00E+00">
                  <c:v>127020</c:v>
                </c:pt>
                <c:pt idx="2332" formatCode="0.00E+00">
                  <c:v>122220</c:v>
                </c:pt>
                <c:pt idx="2333" formatCode="0.00E+00">
                  <c:v>117810</c:v>
                </c:pt>
                <c:pt idx="2334" formatCode="0.00E+00">
                  <c:v>68467</c:v>
                </c:pt>
                <c:pt idx="2335" formatCode="0.00E+00">
                  <c:v>28575</c:v>
                </c:pt>
                <c:pt idx="2336" formatCode="0.00E+00">
                  <c:v>20943</c:v>
                </c:pt>
                <c:pt idx="2337" formatCode="0.00E+00">
                  <c:v>20347</c:v>
                </c:pt>
                <c:pt idx="2338" formatCode="0.00E+00">
                  <c:v>31470</c:v>
                </c:pt>
                <c:pt idx="2339" formatCode="0.00E+00">
                  <c:v>52967</c:v>
                </c:pt>
                <c:pt idx="2340" formatCode="0.00E+00">
                  <c:v>52969</c:v>
                </c:pt>
                <c:pt idx="2341" formatCode="0.00E+00">
                  <c:v>46970</c:v>
                </c:pt>
                <c:pt idx="2342" formatCode="0.00E+00">
                  <c:v>63587</c:v>
                </c:pt>
                <c:pt idx="2343" formatCode="0.00E+00">
                  <c:v>76430</c:v>
                </c:pt>
                <c:pt idx="2344" formatCode="0.00E+00">
                  <c:v>89022</c:v>
                </c:pt>
                <c:pt idx="2345" formatCode="0.00E+00">
                  <c:v>121600</c:v>
                </c:pt>
                <c:pt idx="2346" formatCode="0.00E+00">
                  <c:v>150210</c:v>
                </c:pt>
                <c:pt idx="2347" formatCode="0.00E+00">
                  <c:v>148740</c:v>
                </c:pt>
                <c:pt idx="2348" formatCode="0.00E+00">
                  <c:v>109610</c:v>
                </c:pt>
                <c:pt idx="2349" formatCode="0.00E+00">
                  <c:v>84222</c:v>
                </c:pt>
                <c:pt idx="2350" formatCode="0.00E+00">
                  <c:v>80393</c:v>
                </c:pt>
                <c:pt idx="2351" formatCode="0.00E+00">
                  <c:v>74578</c:v>
                </c:pt>
                <c:pt idx="2352" formatCode="0.00E+00">
                  <c:v>78324</c:v>
                </c:pt>
                <c:pt idx="2353" formatCode="0.00E+00">
                  <c:v>83118</c:v>
                </c:pt>
                <c:pt idx="2354" formatCode="0.00E+00">
                  <c:v>81083</c:v>
                </c:pt>
                <c:pt idx="2355" formatCode="0.00E+00">
                  <c:v>100630</c:v>
                </c:pt>
                <c:pt idx="2356" formatCode="0.00E+00">
                  <c:v>124960</c:v>
                </c:pt>
                <c:pt idx="2357" formatCode="0.00E+00">
                  <c:v>96391</c:v>
                </c:pt>
                <c:pt idx="2358" formatCode="0.00E+00">
                  <c:v>95055</c:v>
                </c:pt>
                <c:pt idx="2359" formatCode="0.00E+00">
                  <c:v>141100</c:v>
                </c:pt>
                <c:pt idx="2360" formatCode="0.00E+00">
                  <c:v>148990</c:v>
                </c:pt>
                <c:pt idx="2361" formatCode="0.00E+00">
                  <c:v>103220</c:v>
                </c:pt>
                <c:pt idx="2362" formatCode="0.00E+00">
                  <c:v>50244</c:v>
                </c:pt>
                <c:pt idx="2363" formatCode="0.00E+00">
                  <c:v>40858</c:v>
                </c:pt>
                <c:pt idx="2364" formatCode="0.00E+00">
                  <c:v>94909</c:v>
                </c:pt>
                <c:pt idx="2365" formatCode="0.00E+00">
                  <c:v>167180</c:v>
                </c:pt>
                <c:pt idx="2366" formatCode="0.00E+00">
                  <c:v>179350</c:v>
                </c:pt>
                <c:pt idx="2367" formatCode="0.00E+00">
                  <c:v>139930</c:v>
                </c:pt>
                <c:pt idx="2368" formatCode="0.00E+00">
                  <c:v>101200</c:v>
                </c:pt>
                <c:pt idx="2369" formatCode="0.00E+00">
                  <c:v>54863</c:v>
                </c:pt>
                <c:pt idx="2370" formatCode="0.00E+00">
                  <c:v>59790</c:v>
                </c:pt>
                <c:pt idx="2371" formatCode="0.00E+00">
                  <c:v>151700</c:v>
                </c:pt>
                <c:pt idx="2372" formatCode="0.00E+00">
                  <c:v>205660</c:v>
                </c:pt>
                <c:pt idx="2373" formatCode="0.00E+00">
                  <c:v>132200</c:v>
                </c:pt>
                <c:pt idx="2374" formatCode="0.00E+00">
                  <c:v>99397</c:v>
                </c:pt>
                <c:pt idx="2375" formatCode="0.00E+00">
                  <c:v>125760</c:v>
                </c:pt>
                <c:pt idx="2376" formatCode="0.00E+00">
                  <c:v>98767</c:v>
                </c:pt>
                <c:pt idx="2377" formatCode="0.00E+00">
                  <c:v>82252</c:v>
                </c:pt>
                <c:pt idx="2378" formatCode="0.00E+00">
                  <c:v>95830</c:v>
                </c:pt>
                <c:pt idx="2379" formatCode="0.00E+00">
                  <c:v>87544</c:v>
                </c:pt>
                <c:pt idx="2380" formatCode="0.00E+00">
                  <c:v>93856</c:v>
                </c:pt>
                <c:pt idx="2381" formatCode="0.00E+00">
                  <c:v>93293</c:v>
                </c:pt>
                <c:pt idx="2382" formatCode="0.00E+00">
                  <c:v>63773</c:v>
                </c:pt>
                <c:pt idx="2383" formatCode="0.00E+00">
                  <c:v>39099</c:v>
                </c:pt>
                <c:pt idx="2384" formatCode="0.00E+00">
                  <c:v>38933</c:v>
                </c:pt>
                <c:pt idx="2385" formatCode="0.00E+00">
                  <c:v>56643</c:v>
                </c:pt>
                <c:pt idx="2386" formatCode="0.00E+00">
                  <c:v>84527</c:v>
                </c:pt>
                <c:pt idx="2387" formatCode="0.00E+00">
                  <c:v>96314</c:v>
                </c:pt>
                <c:pt idx="2388" formatCode="0.00E+00">
                  <c:v>99488</c:v>
                </c:pt>
                <c:pt idx="2389" formatCode="0.00E+00">
                  <c:v>83812</c:v>
                </c:pt>
                <c:pt idx="2390" formatCode="0.00E+00">
                  <c:v>73511</c:v>
                </c:pt>
                <c:pt idx="2391" formatCode="0.00E+00">
                  <c:v>81113</c:v>
                </c:pt>
                <c:pt idx="2392" formatCode="0.00E+00">
                  <c:v>74228</c:v>
                </c:pt>
                <c:pt idx="2393" formatCode="0.00E+00">
                  <c:v>72421</c:v>
                </c:pt>
                <c:pt idx="2394" formatCode="0.00E+00">
                  <c:v>86881</c:v>
                </c:pt>
                <c:pt idx="2395" formatCode="0.00E+00">
                  <c:v>65632</c:v>
                </c:pt>
                <c:pt idx="2396" formatCode="0.00E+00">
                  <c:v>44692</c:v>
                </c:pt>
                <c:pt idx="2397" formatCode="0.00E+00">
                  <c:v>60860</c:v>
                </c:pt>
                <c:pt idx="2398" formatCode="0.00E+00">
                  <c:v>93296</c:v>
                </c:pt>
                <c:pt idx="2399" formatCode="0.00E+00">
                  <c:v>113110</c:v>
                </c:pt>
                <c:pt idx="2400" formatCode="0.00E+00">
                  <c:v>98766</c:v>
                </c:pt>
                <c:pt idx="2401" formatCode="0.00E+00">
                  <c:v>83144</c:v>
                </c:pt>
                <c:pt idx="2402" formatCode="0.00E+00">
                  <c:v>50837</c:v>
                </c:pt>
                <c:pt idx="2403" formatCode="0.00E+00">
                  <c:v>43958</c:v>
                </c:pt>
                <c:pt idx="2404" formatCode="0.00E+00">
                  <c:v>66954</c:v>
                </c:pt>
                <c:pt idx="2405" formatCode="0.00E+00">
                  <c:v>62794</c:v>
                </c:pt>
                <c:pt idx="2406" formatCode="0.00E+00">
                  <c:v>47236</c:v>
                </c:pt>
                <c:pt idx="2407" formatCode="0.00E+00">
                  <c:v>37277</c:v>
                </c:pt>
                <c:pt idx="2408" formatCode="0.00E+00">
                  <c:v>31601</c:v>
                </c:pt>
                <c:pt idx="2409" formatCode="0.00E+00">
                  <c:v>62137</c:v>
                </c:pt>
                <c:pt idx="2410" formatCode="0.00E+00">
                  <c:v>144480</c:v>
                </c:pt>
                <c:pt idx="2411" formatCode="0.00E+00">
                  <c:v>197130</c:v>
                </c:pt>
                <c:pt idx="2412" formatCode="0.00E+00">
                  <c:v>169950</c:v>
                </c:pt>
                <c:pt idx="2413" formatCode="0.00E+00">
                  <c:v>119280</c:v>
                </c:pt>
                <c:pt idx="2414" formatCode="0.00E+00">
                  <c:v>82298</c:v>
                </c:pt>
                <c:pt idx="2415" formatCode="0.00E+00">
                  <c:v>120110</c:v>
                </c:pt>
                <c:pt idx="2416" formatCode="0.00E+00">
                  <c:v>199410</c:v>
                </c:pt>
                <c:pt idx="2417" formatCode="0.00E+00">
                  <c:v>199050</c:v>
                </c:pt>
                <c:pt idx="2418" formatCode="0.00E+00">
                  <c:v>130350</c:v>
                </c:pt>
                <c:pt idx="2419" formatCode="0.00E+00">
                  <c:v>96337</c:v>
                </c:pt>
                <c:pt idx="2420" formatCode="0.00E+00">
                  <c:v>88327</c:v>
                </c:pt>
                <c:pt idx="2421" formatCode="0.00E+00">
                  <c:v>56155</c:v>
                </c:pt>
                <c:pt idx="2422" formatCode="0.00E+00">
                  <c:v>44040</c:v>
                </c:pt>
                <c:pt idx="2423" formatCode="0.00E+00">
                  <c:v>62082</c:v>
                </c:pt>
                <c:pt idx="2424" formatCode="0.00E+00">
                  <c:v>54857</c:v>
                </c:pt>
                <c:pt idx="2425" formatCode="0.00E+00">
                  <c:v>31935</c:v>
                </c:pt>
                <c:pt idx="2426" formatCode="0.00E+00">
                  <c:v>34163</c:v>
                </c:pt>
                <c:pt idx="2427" formatCode="0.00E+00">
                  <c:v>40963</c:v>
                </c:pt>
                <c:pt idx="2428" formatCode="0.00E+00">
                  <c:v>22524</c:v>
                </c:pt>
                <c:pt idx="2429">
                  <c:v>5259.2897999999996</c:v>
                </c:pt>
                <c:pt idx="2430">
                  <c:v>6274.2991000000002</c:v>
                </c:pt>
                <c:pt idx="2431" formatCode="0.00E+00">
                  <c:v>27535</c:v>
                </c:pt>
                <c:pt idx="2432" formatCode="0.00E+00">
                  <c:v>55111</c:v>
                </c:pt>
                <c:pt idx="2433" formatCode="0.00E+00">
                  <c:v>79576</c:v>
                </c:pt>
                <c:pt idx="2434" formatCode="0.00E+00">
                  <c:v>110040</c:v>
                </c:pt>
                <c:pt idx="2435" formatCode="0.00E+00">
                  <c:v>107970</c:v>
                </c:pt>
                <c:pt idx="2436" formatCode="0.00E+00">
                  <c:v>124450</c:v>
                </c:pt>
                <c:pt idx="2437" formatCode="0.00E+00">
                  <c:v>202860</c:v>
                </c:pt>
                <c:pt idx="2438" formatCode="0.00E+00">
                  <c:v>228300</c:v>
                </c:pt>
                <c:pt idx="2439" formatCode="0.00E+00">
                  <c:v>140920</c:v>
                </c:pt>
                <c:pt idx="2440" formatCode="0.00E+00">
                  <c:v>80703</c:v>
                </c:pt>
                <c:pt idx="2441" formatCode="0.00E+00">
                  <c:v>108160</c:v>
                </c:pt>
                <c:pt idx="2442" formatCode="0.00E+00">
                  <c:v>142680</c:v>
                </c:pt>
                <c:pt idx="2443" formatCode="0.00E+00">
                  <c:v>122750</c:v>
                </c:pt>
                <c:pt idx="2444" formatCode="0.00E+00">
                  <c:v>108070</c:v>
                </c:pt>
                <c:pt idx="2445" formatCode="0.00E+00">
                  <c:v>114320</c:v>
                </c:pt>
                <c:pt idx="2446" formatCode="0.00E+00">
                  <c:v>121270</c:v>
                </c:pt>
                <c:pt idx="2447" formatCode="0.00E+00">
                  <c:v>110980</c:v>
                </c:pt>
                <c:pt idx="2448" formatCode="0.00E+00">
                  <c:v>99310</c:v>
                </c:pt>
                <c:pt idx="2449" formatCode="0.00E+00">
                  <c:v>87361</c:v>
                </c:pt>
                <c:pt idx="2450" formatCode="0.00E+00">
                  <c:v>60363</c:v>
                </c:pt>
                <c:pt idx="2451" formatCode="0.00E+00">
                  <c:v>65232</c:v>
                </c:pt>
                <c:pt idx="2452" formatCode="0.00E+00">
                  <c:v>85791</c:v>
                </c:pt>
                <c:pt idx="2453" formatCode="0.00E+00">
                  <c:v>84236</c:v>
                </c:pt>
                <c:pt idx="2454" formatCode="0.00E+00">
                  <c:v>85081</c:v>
                </c:pt>
                <c:pt idx="2455" formatCode="0.00E+00">
                  <c:v>71017</c:v>
                </c:pt>
                <c:pt idx="2456" formatCode="0.00E+00">
                  <c:v>41387</c:v>
                </c:pt>
                <c:pt idx="2457" formatCode="0.00E+00">
                  <c:v>21951</c:v>
                </c:pt>
                <c:pt idx="2458" formatCode="0.00E+00">
                  <c:v>37463</c:v>
                </c:pt>
                <c:pt idx="2459" formatCode="0.00E+00">
                  <c:v>71595</c:v>
                </c:pt>
                <c:pt idx="2460" formatCode="0.00E+00">
                  <c:v>89169</c:v>
                </c:pt>
                <c:pt idx="2461" formatCode="0.00E+00">
                  <c:v>107900</c:v>
                </c:pt>
                <c:pt idx="2462" formatCode="0.00E+00">
                  <c:v>115400</c:v>
                </c:pt>
                <c:pt idx="2463" formatCode="0.00E+00">
                  <c:v>105620</c:v>
                </c:pt>
                <c:pt idx="2464" formatCode="0.00E+00">
                  <c:v>99682</c:v>
                </c:pt>
                <c:pt idx="2465" formatCode="0.00E+00">
                  <c:v>106640</c:v>
                </c:pt>
                <c:pt idx="2466" formatCode="0.00E+00">
                  <c:v>104580</c:v>
                </c:pt>
                <c:pt idx="2467" formatCode="0.00E+00">
                  <c:v>68727</c:v>
                </c:pt>
                <c:pt idx="2468" formatCode="0.00E+00">
                  <c:v>57555</c:v>
                </c:pt>
                <c:pt idx="2469" formatCode="0.00E+00">
                  <c:v>66826</c:v>
                </c:pt>
                <c:pt idx="2470" formatCode="0.00E+00">
                  <c:v>52683</c:v>
                </c:pt>
                <c:pt idx="2471" formatCode="0.00E+00">
                  <c:v>45042</c:v>
                </c:pt>
                <c:pt idx="2472" formatCode="0.00E+00">
                  <c:v>58498</c:v>
                </c:pt>
                <c:pt idx="2473" formatCode="0.00E+00">
                  <c:v>66741</c:v>
                </c:pt>
                <c:pt idx="2474" formatCode="0.00E+00">
                  <c:v>82131</c:v>
                </c:pt>
                <c:pt idx="2475" formatCode="0.00E+00">
                  <c:v>105410</c:v>
                </c:pt>
                <c:pt idx="2476" formatCode="0.00E+00">
                  <c:v>115570</c:v>
                </c:pt>
                <c:pt idx="2477" formatCode="0.00E+00">
                  <c:v>86330</c:v>
                </c:pt>
                <c:pt idx="2478" formatCode="0.00E+00">
                  <c:v>55139</c:v>
                </c:pt>
                <c:pt idx="2479" formatCode="0.00E+00">
                  <c:v>51332</c:v>
                </c:pt>
                <c:pt idx="2480" formatCode="0.00E+00">
                  <c:v>58857</c:v>
                </c:pt>
                <c:pt idx="2481" formatCode="0.00E+00">
                  <c:v>49737</c:v>
                </c:pt>
                <c:pt idx="2482" formatCode="0.00E+00">
                  <c:v>73936</c:v>
                </c:pt>
                <c:pt idx="2483" formatCode="0.00E+00">
                  <c:v>116420</c:v>
                </c:pt>
                <c:pt idx="2484" formatCode="0.00E+00">
                  <c:v>100900</c:v>
                </c:pt>
                <c:pt idx="2485" formatCode="0.00E+00">
                  <c:v>87326</c:v>
                </c:pt>
                <c:pt idx="2486" formatCode="0.00E+00">
                  <c:v>115670</c:v>
                </c:pt>
                <c:pt idx="2487" formatCode="0.00E+00">
                  <c:v>113200</c:v>
                </c:pt>
                <c:pt idx="2488" formatCode="0.00E+00">
                  <c:v>85471</c:v>
                </c:pt>
                <c:pt idx="2489" formatCode="0.00E+00">
                  <c:v>61669</c:v>
                </c:pt>
                <c:pt idx="2490" formatCode="0.00E+00">
                  <c:v>41311</c:v>
                </c:pt>
                <c:pt idx="2491" formatCode="0.00E+00">
                  <c:v>32323</c:v>
                </c:pt>
                <c:pt idx="2492" formatCode="0.00E+00">
                  <c:v>27422</c:v>
                </c:pt>
                <c:pt idx="2493" formatCode="0.00E+00">
                  <c:v>57421</c:v>
                </c:pt>
                <c:pt idx="2494" formatCode="0.00E+00">
                  <c:v>106400</c:v>
                </c:pt>
                <c:pt idx="2495" formatCode="0.00E+00">
                  <c:v>92438</c:v>
                </c:pt>
                <c:pt idx="2496" formatCode="0.00E+00">
                  <c:v>40347</c:v>
                </c:pt>
                <c:pt idx="2497" formatCode="0.00E+00">
                  <c:v>26931</c:v>
                </c:pt>
                <c:pt idx="2498" formatCode="0.00E+00">
                  <c:v>71942</c:v>
                </c:pt>
                <c:pt idx="2499" formatCode="0.00E+00">
                  <c:v>147640</c:v>
                </c:pt>
                <c:pt idx="2500" formatCode="0.00E+00">
                  <c:v>169200</c:v>
                </c:pt>
                <c:pt idx="2501" formatCode="0.00E+00">
                  <c:v>109750</c:v>
                </c:pt>
                <c:pt idx="2502" formatCode="0.00E+00">
                  <c:v>61552</c:v>
                </c:pt>
                <c:pt idx="2503" formatCode="0.00E+00">
                  <c:v>31529</c:v>
                </c:pt>
                <c:pt idx="2504" formatCode="0.00E+00">
                  <c:v>22196</c:v>
                </c:pt>
                <c:pt idx="2505" formatCode="0.00E+00">
                  <c:v>30773</c:v>
                </c:pt>
                <c:pt idx="2506" formatCode="0.00E+00">
                  <c:v>35551</c:v>
                </c:pt>
                <c:pt idx="2507" formatCode="0.00E+00">
                  <c:v>46592</c:v>
                </c:pt>
                <c:pt idx="2508" formatCode="0.00E+00">
                  <c:v>50132</c:v>
                </c:pt>
                <c:pt idx="2509" formatCode="0.00E+00">
                  <c:v>55935</c:v>
                </c:pt>
                <c:pt idx="2510" formatCode="0.00E+00">
                  <c:v>84252</c:v>
                </c:pt>
                <c:pt idx="2511" formatCode="0.00E+00">
                  <c:v>117310</c:v>
                </c:pt>
                <c:pt idx="2512" formatCode="0.00E+00">
                  <c:v>150520</c:v>
                </c:pt>
                <c:pt idx="2513" formatCode="0.00E+00">
                  <c:v>131580</c:v>
                </c:pt>
                <c:pt idx="2514" formatCode="0.00E+00">
                  <c:v>58877</c:v>
                </c:pt>
                <c:pt idx="2515" formatCode="0.00E+00">
                  <c:v>11904</c:v>
                </c:pt>
                <c:pt idx="2516">
                  <c:v>7124.8693000000003</c:v>
                </c:pt>
                <c:pt idx="2517" formatCode="0.00E+00">
                  <c:v>31662</c:v>
                </c:pt>
                <c:pt idx="2518" formatCode="0.00E+00">
                  <c:v>69032</c:v>
                </c:pt>
                <c:pt idx="2519" formatCode="0.00E+00">
                  <c:v>78226</c:v>
                </c:pt>
                <c:pt idx="2520" formatCode="0.00E+00">
                  <c:v>56311</c:v>
                </c:pt>
                <c:pt idx="2521" formatCode="0.00E+00">
                  <c:v>34705</c:v>
                </c:pt>
                <c:pt idx="2522" formatCode="0.00E+00">
                  <c:v>39250</c:v>
                </c:pt>
                <c:pt idx="2523" formatCode="0.00E+00">
                  <c:v>60690</c:v>
                </c:pt>
                <c:pt idx="2524" formatCode="0.00E+00">
                  <c:v>67207</c:v>
                </c:pt>
                <c:pt idx="2525" formatCode="0.00E+00">
                  <c:v>40528</c:v>
                </c:pt>
                <c:pt idx="2526" formatCode="0.00E+00">
                  <c:v>24299</c:v>
                </c:pt>
                <c:pt idx="2527" formatCode="0.00E+00">
                  <c:v>43615</c:v>
                </c:pt>
                <c:pt idx="2528" formatCode="0.00E+00">
                  <c:v>67840</c:v>
                </c:pt>
                <c:pt idx="2529" formatCode="0.00E+00">
                  <c:v>61061</c:v>
                </c:pt>
                <c:pt idx="2530" formatCode="0.00E+00">
                  <c:v>62973</c:v>
                </c:pt>
                <c:pt idx="2531" formatCode="0.00E+00">
                  <c:v>94834</c:v>
                </c:pt>
                <c:pt idx="2532" formatCode="0.00E+00">
                  <c:v>116420</c:v>
                </c:pt>
                <c:pt idx="2533" formatCode="0.00E+00">
                  <c:v>70343</c:v>
                </c:pt>
                <c:pt idx="2534" formatCode="0.00E+00">
                  <c:v>36758</c:v>
                </c:pt>
                <c:pt idx="2535" formatCode="0.00E+00">
                  <c:v>42225</c:v>
                </c:pt>
                <c:pt idx="2536" formatCode="0.00E+00">
                  <c:v>36349</c:v>
                </c:pt>
                <c:pt idx="2537" formatCode="0.00E+00">
                  <c:v>40786</c:v>
                </c:pt>
                <c:pt idx="2538" formatCode="0.00E+00">
                  <c:v>68972</c:v>
                </c:pt>
                <c:pt idx="2539" formatCode="0.00E+00">
                  <c:v>88559</c:v>
                </c:pt>
                <c:pt idx="2540" formatCode="0.00E+00">
                  <c:v>97372</c:v>
                </c:pt>
                <c:pt idx="2541" formatCode="0.00E+00">
                  <c:v>108350</c:v>
                </c:pt>
                <c:pt idx="2542" formatCode="0.00E+00">
                  <c:v>114030</c:v>
                </c:pt>
                <c:pt idx="2543" formatCode="0.00E+00">
                  <c:v>76224</c:v>
                </c:pt>
                <c:pt idx="2544" formatCode="0.00E+00">
                  <c:v>40819</c:v>
                </c:pt>
                <c:pt idx="2545" formatCode="0.00E+00">
                  <c:v>39650</c:v>
                </c:pt>
                <c:pt idx="2546" formatCode="0.00E+00">
                  <c:v>49261</c:v>
                </c:pt>
                <c:pt idx="2547" formatCode="0.00E+00">
                  <c:v>41078</c:v>
                </c:pt>
                <c:pt idx="2548" formatCode="0.00E+00">
                  <c:v>40190</c:v>
                </c:pt>
                <c:pt idx="2549" formatCode="0.00E+00">
                  <c:v>45930</c:v>
                </c:pt>
                <c:pt idx="2550" formatCode="0.00E+00">
                  <c:v>56882</c:v>
                </c:pt>
                <c:pt idx="2551" formatCode="0.00E+00">
                  <c:v>70968</c:v>
                </c:pt>
                <c:pt idx="2552" formatCode="0.00E+00">
                  <c:v>46741</c:v>
                </c:pt>
                <c:pt idx="2553" formatCode="0.00E+00">
                  <c:v>18234</c:v>
                </c:pt>
                <c:pt idx="2554" formatCode="0.00E+00">
                  <c:v>23500</c:v>
                </c:pt>
                <c:pt idx="2555" formatCode="0.00E+00">
                  <c:v>38907</c:v>
                </c:pt>
                <c:pt idx="2556" formatCode="0.00E+00">
                  <c:v>37326</c:v>
                </c:pt>
                <c:pt idx="2557" formatCode="0.00E+00">
                  <c:v>31568</c:v>
                </c:pt>
                <c:pt idx="2558" formatCode="0.00E+00">
                  <c:v>21072</c:v>
                </c:pt>
                <c:pt idx="2559" formatCode="0.00E+00">
                  <c:v>24869</c:v>
                </c:pt>
                <c:pt idx="2560" formatCode="0.00E+00">
                  <c:v>35716</c:v>
                </c:pt>
                <c:pt idx="2561" formatCode="0.00E+00">
                  <c:v>22713</c:v>
                </c:pt>
                <c:pt idx="2562" formatCode="0.00E+00">
                  <c:v>12852</c:v>
                </c:pt>
                <c:pt idx="2563" formatCode="0.00E+00">
                  <c:v>25934</c:v>
                </c:pt>
                <c:pt idx="2564" formatCode="0.00E+00">
                  <c:v>52019</c:v>
                </c:pt>
                <c:pt idx="2565" formatCode="0.00E+00">
                  <c:v>66637</c:v>
                </c:pt>
                <c:pt idx="2566" formatCode="0.00E+00">
                  <c:v>46815</c:v>
                </c:pt>
                <c:pt idx="2567" formatCode="0.00E+00">
                  <c:v>18636</c:v>
                </c:pt>
                <c:pt idx="2568" formatCode="0.00E+00">
                  <c:v>16590</c:v>
                </c:pt>
                <c:pt idx="2569" formatCode="0.00E+00">
                  <c:v>49011</c:v>
                </c:pt>
                <c:pt idx="2570" formatCode="0.00E+00">
                  <c:v>81858</c:v>
                </c:pt>
                <c:pt idx="2571" formatCode="0.00E+00">
                  <c:v>79178</c:v>
                </c:pt>
                <c:pt idx="2572" formatCode="0.00E+00">
                  <c:v>86512</c:v>
                </c:pt>
                <c:pt idx="2573" formatCode="0.00E+00">
                  <c:v>130700</c:v>
                </c:pt>
                <c:pt idx="2574" formatCode="0.00E+00">
                  <c:v>152790</c:v>
                </c:pt>
                <c:pt idx="2575" formatCode="0.00E+00">
                  <c:v>102400</c:v>
                </c:pt>
                <c:pt idx="2576" formatCode="0.00E+00">
                  <c:v>65183</c:v>
                </c:pt>
                <c:pt idx="2577" formatCode="0.00E+00">
                  <c:v>102600</c:v>
                </c:pt>
                <c:pt idx="2578" formatCode="0.00E+00">
                  <c:v>138210</c:v>
                </c:pt>
                <c:pt idx="2579" formatCode="0.00E+00">
                  <c:v>105960</c:v>
                </c:pt>
                <c:pt idx="2580" formatCode="0.00E+00">
                  <c:v>57251</c:v>
                </c:pt>
                <c:pt idx="2581" formatCode="0.00E+00">
                  <c:v>29435</c:v>
                </c:pt>
                <c:pt idx="2582" formatCode="0.00E+00">
                  <c:v>29164</c:v>
                </c:pt>
                <c:pt idx="2583" formatCode="0.00E+00">
                  <c:v>38658</c:v>
                </c:pt>
                <c:pt idx="2584" formatCode="0.00E+00">
                  <c:v>52269</c:v>
                </c:pt>
                <c:pt idx="2585" formatCode="0.00E+00">
                  <c:v>87942</c:v>
                </c:pt>
                <c:pt idx="2586" formatCode="0.00E+00">
                  <c:v>105320</c:v>
                </c:pt>
                <c:pt idx="2587" formatCode="0.00E+00">
                  <c:v>87887</c:v>
                </c:pt>
                <c:pt idx="2588" formatCode="0.00E+00">
                  <c:v>68539</c:v>
                </c:pt>
                <c:pt idx="2589" formatCode="0.00E+00">
                  <c:v>56245</c:v>
                </c:pt>
                <c:pt idx="2590" formatCode="0.00E+00">
                  <c:v>68632</c:v>
                </c:pt>
                <c:pt idx="2591" formatCode="0.00E+00">
                  <c:v>83902</c:v>
                </c:pt>
                <c:pt idx="2592" formatCode="0.00E+00">
                  <c:v>71384</c:v>
                </c:pt>
                <c:pt idx="2593" formatCode="0.00E+00">
                  <c:v>37065</c:v>
                </c:pt>
                <c:pt idx="2594" formatCode="0.00E+00">
                  <c:v>15090</c:v>
                </c:pt>
                <c:pt idx="2595">
                  <c:v>5909.3513000000003</c:v>
                </c:pt>
                <c:pt idx="2596">
                  <c:v>2378.6124</c:v>
                </c:pt>
                <c:pt idx="2597">
                  <c:v>6009.8167999999996</c:v>
                </c:pt>
                <c:pt idx="2598" formatCode="0.00E+00">
                  <c:v>16473</c:v>
                </c:pt>
                <c:pt idx="2599" formatCode="0.00E+00">
                  <c:v>45176</c:v>
                </c:pt>
                <c:pt idx="2600" formatCode="0.00E+00">
                  <c:v>95628</c:v>
                </c:pt>
                <c:pt idx="2601" formatCode="0.00E+00">
                  <c:v>127690</c:v>
                </c:pt>
                <c:pt idx="2602" formatCode="0.00E+00">
                  <c:v>109730</c:v>
                </c:pt>
                <c:pt idx="2603" formatCode="0.00E+00">
                  <c:v>51032</c:v>
                </c:pt>
                <c:pt idx="2604" formatCode="0.00E+00">
                  <c:v>19374</c:v>
                </c:pt>
                <c:pt idx="2605" formatCode="0.00E+00">
                  <c:v>43720</c:v>
                </c:pt>
                <c:pt idx="2606" formatCode="0.00E+00">
                  <c:v>74298</c:v>
                </c:pt>
                <c:pt idx="2607" formatCode="0.00E+00">
                  <c:v>59850</c:v>
                </c:pt>
                <c:pt idx="2608" formatCode="0.00E+00">
                  <c:v>41654</c:v>
                </c:pt>
                <c:pt idx="2609" formatCode="0.00E+00">
                  <c:v>32190</c:v>
                </c:pt>
                <c:pt idx="2610" formatCode="0.00E+00">
                  <c:v>53882</c:v>
                </c:pt>
                <c:pt idx="2611" formatCode="0.00E+00">
                  <c:v>143980</c:v>
                </c:pt>
                <c:pt idx="2612" formatCode="0.00E+00">
                  <c:v>201410</c:v>
                </c:pt>
                <c:pt idx="2613" formatCode="0.00E+00">
                  <c:v>127880</c:v>
                </c:pt>
                <c:pt idx="2614" formatCode="0.00E+00">
                  <c:v>57395</c:v>
                </c:pt>
                <c:pt idx="2615" formatCode="0.00E+00">
                  <c:v>50111</c:v>
                </c:pt>
                <c:pt idx="2616" formatCode="0.00E+00">
                  <c:v>59978</c:v>
                </c:pt>
                <c:pt idx="2617" formatCode="0.00E+00">
                  <c:v>56627</c:v>
                </c:pt>
                <c:pt idx="2618" formatCode="0.00E+00">
                  <c:v>93155</c:v>
                </c:pt>
                <c:pt idx="2619" formatCode="0.00E+00">
                  <c:v>155950</c:v>
                </c:pt>
                <c:pt idx="2620" formatCode="0.00E+00">
                  <c:v>155660</c:v>
                </c:pt>
                <c:pt idx="2621" formatCode="0.00E+00">
                  <c:v>105760</c:v>
                </c:pt>
                <c:pt idx="2622" formatCode="0.00E+00">
                  <c:v>71299</c:v>
                </c:pt>
                <c:pt idx="2623" formatCode="0.00E+00">
                  <c:v>69321</c:v>
                </c:pt>
                <c:pt idx="2624" formatCode="0.00E+00">
                  <c:v>63481</c:v>
                </c:pt>
                <c:pt idx="2625" formatCode="0.00E+00">
                  <c:v>38582</c:v>
                </c:pt>
                <c:pt idx="2626" formatCode="0.00E+00">
                  <c:v>52410</c:v>
                </c:pt>
                <c:pt idx="2627" formatCode="0.00E+00">
                  <c:v>120130</c:v>
                </c:pt>
                <c:pt idx="2628" formatCode="0.00E+00">
                  <c:v>153370</c:v>
                </c:pt>
                <c:pt idx="2629" formatCode="0.00E+00">
                  <c:v>110320</c:v>
                </c:pt>
                <c:pt idx="2630" formatCode="0.00E+00">
                  <c:v>64171</c:v>
                </c:pt>
                <c:pt idx="2631" formatCode="0.00E+00">
                  <c:v>40832</c:v>
                </c:pt>
                <c:pt idx="2632" formatCode="0.00E+00">
                  <c:v>31612</c:v>
                </c:pt>
                <c:pt idx="2633" formatCode="0.00E+00">
                  <c:v>19021</c:v>
                </c:pt>
                <c:pt idx="2634" formatCode="0.00E+00">
                  <c:v>18015</c:v>
                </c:pt>
                <c:pt idx="2635" formatCode="0.00E+00">
                  <c:v>37860</c:v>
                </c:pt>
                <c:pt idx="2636" formatCode="0.00E+00">
                  <c:v>58262</c:v>
                </c:pt>
                <c:pt idx="2637" formatCode="0.00E+00">
                  <c:v>70998</c:v>
                </c:pt>
                <c:pt idx="2638" formatCode="0.00E+00">
                  <c:v>77809</c:v>
                </c:pt>
                <c:pt idx="2639" formatCode="0.00E+00">
                  <c:v>69361</c:v>
                </c:pt>
                <c:pt idx="2640" formatCode="0.00E+00">
                  <c:v>52385</c:v>
                </c:pt>
                <c:pt idx="2641" formatCode="0.00E+00">
                  <c:v>52456</c:v>
                </c:pt>
                <c:pt idx="2642" formatCode="0.00E+00">
                  <c:v>90419</c:v>
                </c:pt>
                <c:pt idx="2643" formatCode="0.00E+00">
                  <c:v>134640</c:v>
                </c:pt>
                <c:pt idx="2644" formatCode="0.00E+00">
                  <c:v>98465</c:v>
                </c:pt>
                <c:pt idx="2645" formatCode="0.00E+00">
                  <c:v>42408</c:v>
                </c:pt>
                <c:pt idx="2646" formatCode="0.00E+00">
                  <c:v>28586</c:v>
                </c:pt>
                <c:pt idx="2647" formatCode="0.00E+00">
                  <c:v>41950</c:v>
                </c:pt>
                <c:pt idx="2648" formatCode="0.00E+00">
                  <c:v>72537</c:v>
                </c:pt>
                <c:pt idx="2649" formatCode="0.00E+00">
                  <c:v>103520</c:v>
                </c:pt>
                <c:pt idx="2650" formatCode="0.00E+00">
                  <c:v>129160</c:v>
                </c:pt>
                <c:pt idx="2651" formatCode="0.00E+00">
                  <c:v>121240</c:v>
                </c:pt>
                <c:pt idx="2652" formatCode="0.00E+00">
                  <c:v>80538</c:v>
                </c:pt>
                <c:pt idx="2653" formatCode="0.00E+00">
                  <c:v>45138</c:v>
                </c:pt>
                <c:pt idx="2654" formatCode="0.00E+00">
                  <c:v>31817</c:v>
                </c:pt>
                <c:pt idx="2655" formatCode="0.00E+00">
                  <c:v>17626</c:v>
                </c:pt>
                <c:pt idx="2656" formatCode="0.00E+00">
                  <c:v>19092</c:v>
                </c:pt>
                <c:pt idx="2657" formatCode="0.00E+00">
                  <c:v>73608</c:v>
                </c:pt>
                <c:pt idx="2658" formatCode="0.00E+00">
                  <c:v>136800</c:v>
                </c:pt>
                <c:pt idx="2659" formatCode="0.00E+00">
                  <c:v>123860</c:v>
                </c:pt>
                <c:pt idx="2660" formatCode="0.00E+00">
                  <c:v>83100</c:v>
                </c:pt>
                <c:pt idx="2661" formatCode="0.00E+00">
                  <c:v>50909</c:v>
                </c:pt>
                <c:pt idx="2662" formatCode="0.00E+00">
                  <c:v>29187</c:v>
                </c:pt>
                <c:pt idx="2663" formatCode="0.00E+00">
                  <c:v>12409</c:v>
                </c:pt>
                <c:pt idx="2664">
                  <c:v>3634.6307000000002</c:v>
                </c:pt>
                <c:pt idx="2665">
                  <c:v>5529.3951999999999</c:v>
                </c:pt>
                <c:pt idx="2666">
                  <c:v>9210.3796999999995</c:v>
                </c:pt>
                <c:pt idx="2667" formatCode="0.00E+00">
                  <c:v>10042</c:v>
                </c:pt>
                <c:pt idx="2668" formatCode="0.00E+00">
                  <c:v>22977</c:v>
                </c:pt>
                <c:pt idx="2669" formatCode="0.00E+00">
                  <c:v>41297</c:v>
                </c:pt>
                <c:pt idx="2670" formatCode="0.00E+00">
                  <c:v>48103</c:v>
                </c:pt>
                <c:pt idx="2671" formatCode="0.00E+00">
                  <c:v>50344</c:v>
                </c:pt>
                <c:pt idx="2672" formatCode="0.00E+00">
                  <c:v>36908</c:v>
                </c:pt>
                <c:pt idx="2673" formatCode="0.00E+00">
                  <c:v>43515</c:v>
                </c:pt>
                <c:pt idx="2674" formatCode="0.00E+00">
                  <c:v>91337</c:v>
                </c:pt>
                <c:pt idx="2675" formatCode="0.00E+00">
                  <c:v>118240</c:v>
                </c:pt>
                <c:pt idx="2676" formatCode="0.00E+00">
                  <c:v>84306</c:v>
                </c:pt>
                <c:pt idx="2677" formatCode="0.00E+00">
                  <c:v>66539</c:v>
                </c:pt>
                <c:pt idx="2678" formatCode="0.00E+00">
                  <c:v>62490</c:v>
                </c:pt>
                <c:pt idx="2679" formatCode="0.00E+00">
                  <c:v>36914</c:v>
                </c:pt>
                <c:pt idx="2680" formatCode="0.00E+00">
                  <c:v>22672</c:v>
                </c:pt>
                <c:pt idx="2681" formatCode="0.00E+00">
                  <c:v>25499</c:v>
                </c:pt>
                <c:pt idx="2682" formatCode="0.00E+00">
                  <c:v>26539</c:v>
                </c:pt>
                <c:pt idx="2683" formatCode="0.00E+00">
                  <c:v>22789</c:v>
                </c:pt>
                <c:pt idx="2684" formatCode="0.00E+00">
                  <c:v>22458</c:v>
                </c:pt>
                <c:pt idx="2685" formatCode="0.00E+00">
                  <c:v>21535</c:v>
                </c:pt>
                <c:pt idx="2686" formatCode="0.00E+00">
                  <c:v>20397</c:v>
                </c:pt>
                <c:pt idx="2687" formatCode="0.00E+00">
                  <c:v>15571</c:v>
                </c:pt>
                <c:pt idx="2688" formatCode="0.00E+00">
                  <c:v>24436</c:v>
                </c:pt>
                <c:pt idx="2689" formatCode="0.00E+00">
                  <c:v>44918</c:v>
                </c:pt>
                <c:pt idx="2690" formatCode="0.00E+00">
                  <c:v>63995</c:v>
                </c:pt>
                <c:pt idx="2691" formatCode="0.00E+00">
                  <c:v>75572</c:v>
                </c:pt>
                <c:pt idx="2692" formatCode="0.00E+00">
                  <c:v>46177</c:v>
                </c:pt>
                <c:pt idx="2693" formatCode="0.00E+00">
                  <c:v>30498</c:v>
                </c:pt>
                <c:pt idx="2694" formatCode="0.00E+00">
                  <c:v>73997</c:v>
                </c:pt>
                <c:pt idx="2695" formatCode="0.00E+00">
                  <c:v>140020</c:v>
                </c:pt>
                <c:pt idx="2696" formatCode="0.00E+00">
                  <c:v>142640</c:v>
                </c:pt>
                <c:pt idx="2697" formatCode="0.00E+00">
                  <c:v>74114</c:v>
                </c:pt>
                <c:pt idx="2698" formatCode="0.00E+00">
                  <c:v>40347</c:v>
                </c:pt>
                <c:pt idx="2699" formatCode="0.00E+00">
                  <c:v>45505</c:v>
                </c:pt>
                <c:pt idx="2700" formatCode="0.00E+00">
                  <c:v>30252</c:v>
                </c:pt>
                <c:pt idx="2701" formatCode="0.00E+00">
                  <c:v>22571</c:v>
                </c:pt>
                <c:pt idx="2702" formatCode="0.00E+00">
                  <c:v>35149</c:v>
                </c:pt>
                <c:pt idx="2703" formatCode="0.00E+00">
                  <c:v>53625</c:v>
                </c:pt>
                <c:pt idx="2704" formatCode="0.00E+00">
                  <c:v>68951</c:v>
                </c:pt>
                <c:pt idx="2705" formatCode="0.00E+00">
                  <c:v>53628</c:v>
                </c:pt>
                <c:pt idx="2706" formatCode="0.00E+00">
                  <c:v>36031</c:v>
                </c:pt>
                <c:pt idx="2707" formatCode="0.00E+00">
                  <c:v>24337</c:v>
                </c:pt>
                <c:pt idx="2708" formatCode="0.00E+00">
                  <c:v>23221</c:v>
                </c:pt>
                <c:pt idx="2709" formatCode="0.00E+00">
                  <c:v>25708</c:v>
                </c:pt>
                <c:pt idx="2710" formatCode="0.00E+00">
                  <c:v>23815</c:v>
                </c:pt>
                <c:pt idx="2711" formatCode="0.00E+00">
                  <c:v>27093</c:v>
                </c:pt>
                <c:pt idx="2712" formatCode="0.00E+00">
                  <c:v>30924</c:v>
                </c:pt>
                <c:pt idx="2713" formatCode="0.00E+00">
                  <c:v>44243</c:v>
                </c:pt>
                <c:pt idx="2714" formatCode="0.00E+00">
                  <c:v>64550</c:v>
                </c:pt>
                <c:pt idx="2715" formatCode="0.00E+00">
                  <c:v>96843</c:v>
                </c:pt>
                <c:pt idx="2716" formatCode="0.00E+00">
                  <c:v>156370</c:v>
                </c:pt>
                <c:pt idx="2717" formatCode="0.00E+00">
                  <c:v>178270</c:v>
                </c:pt>
                <c:pt idx="2718" formatCode="0.00E+00">
                  <c:v>140950</c:v>
                </c:pt>
                <c:pt idx="2719" formatCode="0.00E+00">
                  <c:v>85094</c:v>
                </c:pt>
                <c:pt idx="2720" formatCode="0.00E+00">
                  <c:v>55708</c:v>
                </c:pt>
                <c:pt idx="2721" formatCode="0.00E+00">
                  <c:v>30166</c:v>
                </c:pt>
                <c:pt idx="2722" formatCode="0.00E+00">
                  <c:v>20085</c:v>
                </c:pt>
                <c:pt idx="2723" formatCode="0.00E+00">
                  <c:v>34216</c:v>
                </c:pt>
                <c:pt idx="2724" formatCode="0.00E+00">
                  <c:v>38406</c:v>
                </c:pt>
                <c:pt idx="2725" formatCode="0.00E+00">
                  <c:v>25186</c:v>
                </c:pt>
                <c:pt idx="2726" formatCode="0.00E+00">
                  <c:v>21419</c:v>
                </c:pt>
                <c:pt idx="2727" formatCode="0.00E+00">
                  <c:v>30460</c:v>
                </c:pt>
                <c:pt idx="2728" formatCode="0.00E+00">
                  <c:v>33212</c:v>
                </c:pt>
                <c:pt idx="2729" formatCode="0.00E+00">
                  <c:v>19992</c:v>
                </c:pt>
                <c:pt idx="2730" formatCode="0.00E+00">
                  <c:v>18981</c:v>
                </c:pt>
                <c:pt idx="2731" formatCode="0.00E+00">
                  <c:v>39302</c:v>
                </c:pt>
                <c:pt idx="2732" formatCode="0.00E+00">
                  <c:v>46678</c:v>
                </c:pt>
                <c:pt idx="2733" formatCode="0.00E+00">
                  <c:v>32382</c:v>
                </c:pt>
                <c:pt idx="2734" formatCode="0.00E+00">
                  <c:v>48559</c:v>
                </c:pt>
                <c:pt idx="2735" formatCode="0.00E+00">
                  <c:v>94750</c:v>
                </c:pt>
                <c:pt idx="2736" formatCode="0.00E+00">
                  <c:v>108260</c:v>
                </c:pt>
                <c:pt idx="2737" formatCode="0.00E+00">
                  <c:v>80242</c:v>
                </c:pt>
                <c:pt idx="2738" formatCode="0.00E+00">
                  <c:v>39295</c:v>
                </c:pt>
                <c:pt idx="2739" formatCode="0.00E+00">
                  <c:v>25056</c:v>
                </c:pt>
                <c:pt idx="2740" formatCode="0.00E+00">
                  <c:v>54353</c:v>
                </c:pt>
                <c:pt idx="2741" formatCode="0.00E+00">
                  <c:v>98516</c:v>
                </c:pt>
                <c:pt idx="2742" formatCode="0.00E+00">
                  <c:v>87040</c:v>
                </c:pt>
                <c:pt idx="2743" formatCode="0.00E+00">
                  <c:v>38112</c:v>
                </c:pt>
                <c:pt idx="2744" formatCode="0.00E+00">
                  <c:v>23578</c:v>
                </c:pt>
                <c:pt idx="2745" formatCode="0.00E+00">
                  <c:v>70698</c:v>
                </c:pt>
                <c:pt idx="2746" formatCode="0.00E+00">
                  <c:v>148790</c:v>
                </c:pt>
                <c:pt idx="2747" formatCode="0.00E+00">
                  <c:v>173860</c:v>
                </c:pt>
                <c:pt idx="2748" formatCode="0.00E+00">
                  <c:v>134760</c:v>
                </c:pt>
                <c:pt idx="2749" formatCode="0.00E+00">
                  <c:v>96624</c:v>
                </c:pt>
                <c:pt idx="2750" formatCode="0.00E+00">
                  <c:v>66716</c:v>
                </c:pt>
                <c:pt idx="2751" formatCode="0.00E+00">
                  <c:v>43424</c:v>
                </c:pt>
                <c:pt idx="2752" formatCode="0.00E+00">
                  <c:v>38305</c:v>
                </c:pt>
                <c:pt idx="2753" formatCode="0.00E+00">
                  <c:v>49013</c:v>
                </c:pt>
                <c:pt idx="2754" formatCode="0.00E+00">
                  <c:v>60198</c:v>
                </c:pt>
                <c:pt idx="2755" formatCode="0.00E+00">
                  <c:v>54773</c:v>
                </c:pt>
                <c:pt idx="2756" formatCode="0.00E+00">
                  <c:v>63697</c:v>
                </c:pt>
                <c:pt idx="2757" formatCode="0.00E+00">
                  <c:v>80870</c:v>
                </c:pt>
                <c:pt idx="2758" formatCode="0.00E+00">
                  <c:v>76176</c:v>
                </c:pt>
                <c:pt idx="2759" formatCode="0.00E+00">
                  <c:v>68597</c:v>
                </c:pt>
                <c:pt idx="2760" formatCode="0.00E+00">
                  <c:v>63500</c:v>
                </c:pt>
                <c:pt idx="2761" formatCode="0.00E+00">
                  <c:v>54367</c:v>
                </c:pt>
                <c:pt idx="2762" formatCode="0.00E+00">
                  <c:v>40307</c:v>
                </c:pt>
                <c:pt idx="2763" formatCode="0.00E+00">
                  <c:v>33790</c:v>
                </c:pt>
                <c:pt idx="2764" formatCode="0.00E+00">
                  <c:v>27806</c:v>
                </c:pt>
                <c:pt idx="2765" formatCode="0.00E+00">
                  <c:v>30803</c:v>
                </c:pt>
                <c:pt idx="2766" formatCode="0.00E+00">
                  <c:v>57014</c:v>
                </c:pt>
                <c:pt idx="2767" formatCode="0.00E+00">
                  <c:v>89128</c:v>
                </c:pt>
                <c:pt idx="2768" formatCode="0.00E+00">
                  <c:v>69356</c:v>
                </c:pt>
                <c:pt idx="2769" formatCode="0.00E+00">
                  <c:v>25650</c:v>
                </c:pt>
                <c:pt idx="2770">
                  <c:v>8013.7055</c:v>
                </c:pt>
                <c:pt idx="2771" formatCode="0.00E+00">
                  <c:v>18652</c:v>
                </c:pt>
                <c:pt idx="2772" formatCode="0.00E+00">
                  <c:v>37364</c:v>
                </c:pt>
                <c:pt idx="2773" formatCode="0.00E+00">
                  <c:v>36201</c:v>
                </c:pt>
                <c:pt idx="2774" formatCode="0.00E+00">
                  <c:v>27219</c:v>
                </c:pt>
                <c:pt idx="2775" formatCode="0.00E+00">
                  <c:v>31539</c:v>
                </c:pt>
                <c:pt idx="2776" formatCode="0.00E+00">
                  <c:v>35948</c:v>
                </c:pt>
                <c:pt idx="2777" formatCode="0.00E+00">
                  <c:v>49715</c:v>
                </c:pt>
                <c:pt idx="2778" formatCode="0.00E+00">
                  <c:v>76871</c:v>
                </c:pt>
                <c:pt idx="2779" formatCode="0.00E+00">
                  <c:v>67869</c:v>
                </c:pt>
                <c:pt idx="2780" formatCode="0.00E+00">
                  <c:v>33078</c:v>
                </c:pt>
                <c:pt idx="2781" formatCode="0.00E+00">
                  <c:v>26982</c:v>
                </c:pt>
                <c:pt idx="2782" formatCode="0.00E+00">
                  <c:v>40598</c:v>
                </c:pt>
                <c:pt idx="2783" formatCode="0.00E+00">
                  <c:v>45226</c:v>
                </c:pt>
                <c:pt idx="2784" formatCode="0.00E+00">
                  <c:v>53605</c:v>
                </c:pt>
                <c:pt idx="2785" formatCode="0.00E+00">
                  <c:v>57084</c:v>
                </c:pt>
                <c:pt idx="2786" formatCode="0.00E+00">
                  <c:v>65042</c:v>
                </c:pt>
                <c:pt idx="2787" formatCode="0.00E+00">
                  <c:v>66574</c:v>
                </c:pt>
                <c:pt idx="2788" formatCode="0.00E+00">
                  <c:v>36894</c:v>
                </c:pt>
                <c:pt idx="2789" formatCode="0.00E+00">
                  <c:v>17904</c:v>
                </c:pt>
                <c:pt idx="2790" formatCode="0.00E+00">
                  <c:v>18263</c:v>
                </c:pt>
                <c:pt idx="2791" formatCode="0.00E+00">
                  <c:v>11930</c:v>
                </c:pt>
                <c:pt idx="2792" formatCode="0.00E+00">
                  <c:v>18455</c:v>
                </c:pt>
                <c:pt idx="2793" formatCode="0.00E+00">
                  <c:v>80234</c:v>
                </c:pt>
                <c:pt idx="2794" formatCode="0.00E+00">
                  <c:v>165180</c:v>
                </c:pt>
                <c:pt idx="2795" formatCode="0.00E+00">
                  <c:v>160070</c:v>
                </c:pt>
                <c:pt idx="2796" formatCode="0.00E+00">
                  <c:v>88257</c:v>
                </c:pt>
                <c:pt idx="2797" formatCode="0.00E+00">
                  <c:v>57981</c:v>
                </c:pt>
                <c:pt idx="2798" formatCode="0.00E+00">
                  <c:v>72548</c:v>
                </c:pt>
                <c:pt idx="2799" formatCode="0.00E+00">
                  <c:v>62199</c:v>
                </c:pt>
                <c:pt idx="2800" formatCode="0.00E+00">
                  <c:v>39388</c:v>
                </c:pt>
                <c:pt idx="2801" formatCode="0.00E+00">
                  <c:v>35297</c:v>
                </c:pt>
                <c:pt idx="2802" formatCode="0.00E+00">
                  <c:v>37669</c:v>
                </c:pt>
                <c:pt idx="2803" formatCode="0.00E+00">
                  <c:v>39024</c:v>
                </c:pt>
                <c:pt idx="2804" formatCode="0.00E+00">
                  <c:v>24143</c:v>
                </c:pt>
                <c:pt idx="2805" formatCode="0.00E+00">
                  <c:v>17718</c:v>
                </c:pt>
                <c:pt idx="2806" formatCode="0.00E+00">
                  <c:v>28709</c:v>
                </c:pt>
                <c:pt idx="2807" formatCode="0.00E+00">
                  <c:v>28345</c:v>
                </c:pt>
                <c:pt idx="2808" formatCode="0.00E+00">
                  <c:v>13025</c:v>
                </c:pt>
                <c:pt idx="2809">
                  <c:v>3011.7719999999999</c:v>
                </c:pt>
                <c:pt idx="2810">
                  <c:v>6252.2718000000004</c:v>
                </c:pt>
                <c:pt idx="2811" formatCode="0.00E+00">
                  <c:v>29019</c:v>
                </c:pt>
                <c:pt idx="2812" formatCode="0.00E+00">
                  <c:v>54825</c:v>
                </c:pt>
                <c:pt idx="2813" formatCode="0.00E+00">
                  <c:v>44308</c:v>
                </c:pt>
                <c:pt idx="2814" formatCode="0.00E+00">
                  <c:v>16533</c:v>
                </c:pt>
                <c:pt idx="2815">
                  <c:v>3612.7397000000001</c:v>
                </c:pt>
                <c:pt idx="2816" formatCode="0.00E+00">
                  <c:v>10257</c:v>
                </c:pt>
                <c:pt idx="2817" formatCode="0.00E+00">
                  <c:v>51102</c:v>
                </c:pt>
                <c:pt idx="2818" formatCode="0.00E+00">
                  <c:v>111300</c:v>
                </c:pt>
                <c:pt idx="2819" formatCode="0.00E+00">
                  <c:v>127670</c:v>
                </c:pt>
                <c:pt idx="2820" formatCode="0.00E+00">
                  <c:v>127770</c:v>
                </c:pt>
                <c:pt idx="2821" formatCode="0.00E+00">
                  <c:v>158940</c:v>
                </c:pt>
                <c:pt idx="2822" formatCode="0.00E+00">
                  <c:v>165720</c:v>
                </c:pt>
                <c:pt idx="2823" formatCode="0.00E+00">
                  <c:v>124320</c:v>
                </c:pt>
                <c:pt idx="2824" formatCode="0.00E+00">
                  <c:v>69599</c:v>
                </c:pt>
                <c:pt idx="2825" formatCode="0.00E+00">
                  <c:v>44214</c:v>
                </c:pt>
                <c:pt idx="2826" formatCode="0.00E+00">
                  <c:v>40594</c:v>
                </c:pt>
                <c:pt idx="2827" formatCode="0.00E+00">
                  <c:v>47998</c:v>
                </c:pt>
                <c:pt idx="2828" formatCode="0.00E+00">
                  <c:v>65010</c:v>
                </c:pt>
                <c:pt idx="2829" formatCode="0.00E+00">
                  <c:v>64096</c:v>
                </c:pt>
                <c:pt idx="2830" formatCode="0.00E+00">
                  <c:v>55423</c:v>
                </c:pt>
                <c:pt idx="2831" formatCode="0.00E+00">
                  <c:v>63426</c:v>
                </c:pt>
                <c:pt idx="2832" formatCode="0.00E+00">
                  <c:v>60717</c:v>
                </c:pt>
                <c:pt idx="2833" formatCode="0.00E+00">
                  <c:v>43056</c:v>
                </c:pt>
                <c:pt idx="2834" formatCode="0.00E+00">
                  <c:v>19209</c:v>
                </c:pt>
                <c:pt idx="2835">
                  <c:v>8891.3451000000005</c:v>
                </c:pt>
                <c:pt idx="2836" formatCode="0.00E+00">
                  <c:v>27491</c:v>
                </c:pt>
                <c:pt idx="2837" formatCode="0.00E+00">
                  <c:v>62000</c:v>
                </c:pt>
                <c:pt idx="2838" formatCode="0.00E+00">
                  <c:v>65461</c:v>
                </c:pt>
                <c:pt idx="2839" formatCode="0.00E+00">
                  <c:v>31316</c:v>
                </c:pt>
                <c:pt idx="2840">
                  <c:v>6386.4061000000002</c:v>
                </c:pt>
                <c:pt idx="2841">
                  <c:v>1686.2977000000001</c:v>
                </c:pt>
                <c:pt idx="2842">
                  <c:v>6194.3728000000001</c:v>
                </c:pt>
                <c:pt idx="2843" formatCode="0.00E+00">
                  <c:v>19395</c:v>
                </c:pt>
                <c:pt idx="2844" formatCode="0.00E+00">
                  <c:v>53345</c:v>
                </c:pt>
                <c:pt idx="2845" formatCode="0.00E+00">
                  <c:v>81045</c:v>
                </c:pt>
                <c:pt idx="2846" formatCode="0.00E+00">
                  <c:v>52788</c:v>
                </c:pt>
                <c:pt idx="2847" formatCode="0.00E+00">
                  <c:v>31909</c:v>
                </c:pt>
                <c:pt idx="2848" formatCode="0.00E+00">
                  <c:v>36460</c:v>
                </c:pt>
                <c:pt idx="2849" formatCode="0.00E+00">
                  <c:v>24879</c:v>
                </c:pt>
                <c:pt idx="2850" formatCode="0.00E+00">
                  <c:v>20706</c:v>
                </c:pt>
                <c:pt idx="2851" formatCode="0.00E+00">
                  <c:v>27265</c:v>
                </c:pt>
                <c:pt idx="2852" formatCode="0.00E+00">
                  <c:v>21502</c:v>
                </c:pt>
                <c:pt idx="2853" formatCode="0.00E+00">
                  <c:v>35071</c:v>
                </c:pt>
                <c:pt idx="2854" formatCode="0.00E+00">
                  <c:v>88809</c:v>
                </c:pt>
                <c:pt idx="2855" formatCode="0.00E+00">
                  <c:v>140280</c:v>
                </c:pt>
                <c:pt idx="2856" formatCode="0.00E+00">
                  <c:v>130560</c:v>
                </c:pt>
                <c:pt idx="2857" formatCode="0.00E+00">
                  <c:v>76114</c:v>
                </c:pt>
                <c:pt idx="2858" formatCode="0.00E+00">
                  <c:v>48515</c:v>
                </c:pt>
                <c:pt idx="2859" formatCode="0.00E+00">
                  <c:v>35216</c:v>
                </c:pt>
                <c:pt idx="2860" formatCode="0.00E+00">
                  <c:v>23091</c:v>
                </c:pt>
                <c:pt idx="2861" formatCode="0.00E+00">
                  <c:v>48282</c:v>
                </c:pt>
                <c:pt idx="2862" formatCode="0.00E+00">
                  <c:v>100790</c:v>
                </c:pt>
                <c:pt idx="2863" formatCode="0.00E+00">
                  <c:v>108390</c:v>
                </c:pt>
                <c:pt idx="2864" formatCode="0.00E+00">
                  <c:v>76653</c:v>
                </c:pt>
                <c:pt idx="2865" formatCode="0.00E+00">
                  <c:v>71220</c:v>
                </c:pt>
                <c:pt idx="2866" formatCode="0.00E+00">
                  <c:v>81540</c:v>
                </c:pt>
                <c:pt idx="2867" formatCode="0.00E+00">
                  <c:v>72809</c:v>
                </c:pt>
                <c:pt idx="2868" formatCode="0.00E+00">
                  <c:v>49046</c:v>
                </c:pt>
                <c:pt idx="2869" formatCode="0.00E+00">
                  <c:v>25290</c:v>
                </c:pt>
                <c:pt idx="2870" formatCode="0.00E+00">
                  <c:v>33143</c:v>
                </c:pt>
                <c:pt idx="2871" formatCode="0.00E+00">
                  <c:v>79559</c:v>
                </c:pt>
                <c:pt idx="2872" formatCode="0.00E+00">
                  <c:v>130410</c:v>
                </c:pt>
                <c:pt idx="2873" formatCode="0.00E+00">
                  <c:v>141150</c:v>
                </c:pt>
                <c:pt idx="2874" formatCode="0.00E+00">
                  <c:v>109520</c:v>
                </c:pt>
                <c:pt idx="2875" formatCode="0.00E+00">
                  <c:v>105670</c:v>
                </c:pt>
                <c:pt idx="2876" formatCode="0.00E+00">
                  <c:v>116630</c:v>
                </c:pt>
                <c:pt idx="2877" formatCode="0.00E+00">
                  <c:v>82862</c:v>
                </c:pt>
                <c:pt idx="2878" formatCode="0.00E+00">
                  <c:v>31057</c:v>
                </c:pt>
                <c:pt idx="2879">
                  <c:v>5505.4417000000003</c:v>
                </c:pt>
                <c:pt idx="2880">
                  <c:v>409.60500000000002</c:v>
                </c:pt>
                <c:pt idx="2881">
                  <c:v>200.0145</c:v>
                </c:pt>
                <c:pt idx="2882">
                  <c:v>2359.1529999999998</c:v>
                </c:pt>
                <c:pt idx="2883" formatCode="0.00E+00">
                  <c:v>11043</c:v>
                </c:pt>
                <c:pt idx="2884" formatCode="0.00E+00">
                  <c:v>22369</c:v>
                </c:pt>
                <c:pt idx="2885" formatCode="0.00E+00">
                  <c:v>32295</c:v>
                </c:pt>
                <c:pt idx="2886" formatCode="0.00E+00">
                  <c:v>41670</c:v>
                </c:pt>
                <c:pt idx="2887" formatCode="0.00E+00">
                  <c:v>43463</c:v>
                </c:pt>
                <c:pt idx="2888" formatCode="0.00E+00">
                  <c:v>59359</c:v>
                </c:pt>
                <c:pt idx="2889" formatCode="0.00E+00">
                  <c:v>70567</c:v>
                </c:pt>
                <c:pt idx="2890" formatCode="0.00E+00">
                  <c:v>60805</c:v>
                </c:pt>
                <c:pt idx="2891" formatCode="0.00E+00">
                  <c:v>51917</c:v>
                </c:pt>
                <c:pt idx="2892" formatCode="0.00E+00">
                  <c:v>49018</c:v>
                </c:pt>
                <c:pt idx="2893" formatCode="0.00E+00">
                  <c:v>61466</c:v>
                </c:pt>
                <c:pt idx="2894" formatCode="0.00E+00">
                  <c:v>57053</c:v>
                </c:pt>
                <c:pt idx="2895" formatCode="0.00E+00">
                  <c:v>26425</c:v>
                </c:pt>
                <c:pt idx="2896" formatCode="0.00E+00">
                  <c:v>10057</c:v>
                </c:pt>
                <c:pt idx="2897" formatCode="0.00E+00">
                  <c:v>25439</c:v>
                </c:pt>
                <c:pt idx="2898" formatCode="0.00E+00">
                  <c:v>53971</c:v>
                </c:pt>
                <c:pt idx="2899" formatCode="0.00E+00">
                  <c:v>62023</c:v>
                </c:pt>
                <c:pt idx="2900" formatCode="0.00E+00">
                  <c:v>54548</c:v>
                </c:pt>
                <c:pt idx="2901" formatCode="0.00E+00">
                  <c:v>43408</c:v>
                </c:pt>
                <c:pt idx="2902" formatCode="0.00E+00">
                  <c:v>29294</c:v>
                </c:pt>
                <c:pt idx="2903" formatCode="0.00E+00">
                  <c:v>21444</c:v>
                </c:pt>
                <c:pt idx="2904" formatCode="0.00E+00">
                  <c:v>12169</c:v>
                </c:pt>
                <c:pt idx="2905">
                  <c:v>8002.9485000000004</c:v>
                </c:pt>
                <c:pt idx="2906" formatCode="0.00E+00">
                  <c:v>13015</c:v>
                </c:pt>
                <c:pt idx="2907" formatCode="0.00E+00">
                  <c:v>27209</c:v>
                </c:pt>
                <c:pt idx="2908" formatCode="0.00E+00">
                  <c:v>54338</c:v>
                </c:pt>
                <c:pt idx="2909" formatCode="0.00E+00">
                  <c:v>60278</c:v>
                </c:pt>
                <c:pt idx="2910" formatCode="0.00E+00">
                  <c:v>30944</c:v>
                </c:pt>
                <c:pt idx="2911" formatCode="0.00E+00">
                  <c:v>15564</c:v>
                </c:pt>
                <c:pt idx="2912" formatCode="0.00E+00">
                  <c:v>43806</c:v>
                </c:pt>
                <c:pt idx="2913" formatCode="0.00E+00">
                  <c:v>78994</c:v>
                </c:pt>
                <c:pt idx="2914" formatCode="0.00E+00">
                  <c:v>81540</c:v>
                </c:pt>
                <c:pt idx="2915" formatCode="0.00E+00">
                  <c:v>81853</c:v>
                </c:pt>
                <c:pt idx="2916" formatCode="0.00E+00">
                  <c:v>76519</c:v>
                </c:pt>
                <c:pt idx="2917" formatCode="0.00E+00">
                  <c:v>86276</c:v>
                </c:pt>
                <c:pt idx="2918" formatCode="0.00E+00">
                  <c:v>85414</c:v>
                </c:pt>
                <c:pt idx="2919" formatCode="0.00E+00">
                  <c:v>46871</c:v>
                </c:pt>
                <c:pt idx="2920" formatCode="0.00E+00">
                  <c:v>29900</c:v>
                </c:pt>
                <c:pt idx="2921" formatCode="0.00E+00">
                  <c:v>36011</c:v>
                </c:pt>
                <c:pt idx="2922" formatCode="0.00E+00">
                  <c:v>21448</c:v>
                </c:pt>
                <c:pt idx="2923">
                  <c:v>6260.7218000000003</c:v>
                </c:pt>
                <c:pt idx="2924" formatCode="0.00E+00">
                  <c:v>10677</c:v>
                </c:pt>
                <c:pt idx="2925" formatCode="0.00E+00">
                  <c:v>33681</c:v>
                </c:pt>
                <c:pt idx="2926" formatCode="0.00E+00">
                  <c:v>56659</c:v>
                </c:pt>
                <c:pt idx="2927" formatCode="0.00E+00">
                  <c:v>49003</c:v>
                </c:pt>
                <c:pt idx="2928" formatCode="0.00E+00">
                  <c:v>20792</c:v>
                </c:pt>
                <c:pt idx="2929">
                  <c:v>3995.8714</c:v>
                </c:pt>
                <c:pt idx="2930">
                  <c:v>1467.9603999999999</c:v>
                </c:pt>
                <c:pt idx="2931">
                  <c:v>5363.5006000000003</c:v>
                </c:pt>
                <c:pt idx="2932">
                  <c:v>9586.1885000000002</c:v>
                </c:pt>
                <c:pt idx="2933" formatCode="0.00E+00">
                  <c:v>14741</c:v>
                </c:pt>
                <c:pt idx="2934" formatCode="0.00E+00">
                  <c:v>44513</c:v>
                </c:pt>
                <c:pt idx="2935" formatCode="0.00E+00">
                  <c:v>79351</c:v>
                </c:pt>
                <c:pt idx="2936" formatCode="0.00E+00">
                  <c:v>84690</c:v>
                </c:pt>
                <c:pt idx="2937" formatCode="0.00E+00">
                  <c:v>92512</c:v>
                </c:pt>
                <c:pt idx="2938" formatCode="0.00E+00">
                  <c:v>73588</c:v>
                </c:pt>
                <c:pt idx="2939" formatCode="0.00E+00">
                  <c:v>33212</c:v>
                </c:pt>
                <c:pt idx="2940" formatCode="0.00E+00">
                  <c:v>21675</c:v>
                </c:pt>
                <c:pt idx="2941" formatCode="0.00E+00">
                  <c:v>30419</c:v>
                </c:pt>
                <c:pt idx="2942" formatCode="0.00E+00">
                  <c:v>32024</c:v>
                </c:pt>
                <c:pt idx="2943" formatCode="0.00E+00">
                  <c:v>30493</c:v>
                </c:pt>
                <c:pt idx="2944" formatCode="0.00E+00">
                  <c:v>22246</c:v>
                </c:pt>
                <c:pt idx="2945" formatCode="0.00E+00">
                  <c:v>31372</c:v>
                </c:pt>
                <c:pt idx="2946" formatCode="0.00E+00">
                  <c:v>49883</c:v>
                </c:pt>
                <c:pt idx="2947" formatCode="0.00E+00">
                  <c:v>37076</c:v>
                </c:pt>
                <c:pt idx="2948" formatCode="0.00E+00">
                  <c:v>21836</c:v>
                </c:pt>
                <c:pt idx="2949" formatCode="0.00E+00">
                  <c:v>39184</c:v>
                </c:pt>
                <c:pt idx="2950" formatCode="0.00E+00">
                  <c:v>76157</c:v>
                </c:pt>
                <c:pt idx="2951" formatCode="0.00E+00">
                  <c:v>91894</c:v>
                </c:pt>
                <c:pt idx="2952" formatCode="0.00E+00">
                  <c:v>68258</c:v>
                </c:pt>
                <c:pt idx="2953" formatCode="0.00E+00">
                  <c:v>48369</c:v>
                </c:pt>
                <c:pt idx="2954" formatCode="0.00E+00">
                  <c:v>56609</c:v>
                </c:pt>
                <c:pt idx="2955" formatCode="0.00E+00">
                  <c:v>53745</c:v>
                </c:pt>
                <c:pt idx="2956" formatCode="0.00E+00">
                  <c:v>33058</c:v>
                </c:pt>
                <c:pt idx="2957" formatCode="0.00E+00">
                  <c:v>25242</c:v>
                </c:pt>
                <c:pt idx="2958" formatCode="0.00E+00">
                  <c:v>28345</c:v>
                </c:pt>
                <c:pt idx="2959" formatCode="0.00E+00">
                  <c:v>20858</c:v>
                </c:pt>
                <c:pt idx="2960" formatCode="0.00E+00">
                  <c:v>25974</c:v>
                </c:pt>
                <c:pt idx="2961" formatCode="0.00E+00">
                  <c:v>49020</c:v>
                </c:pt>
                <c:pt idx="2962" formatCode="0.00E+00">
                  <c:v>87007</c:v>
                </c:pt>
                <c:pt idx="2963" formatCode="0.00E+00">
                  <c:v>133940</c:v>
                </c:pt>
                <c:pt idx="2964" formatCode="0.00E+00">
                  <c:v>113220</c:v>
                </c:pt>
                <c:pt idx="2965" formatCode="0.00E+00">
                  <c:v>50556</c:v>
                </c:pt>
                <c:pt idx="2966" formatCode="0.00E+00">
                  <c:v>20904</c:v>
                </c:pt>
                <c:pt idx="2967" formatCode="0.00E+00">
                  <c:v>27798</c:v>
                </c:pt>
                <c:pt idx="2968" formatCode="0.00E+00">
                  <c:v>54354</c:v>
                </c:pt>
                <c:pt idx="2969" formatCode="0.00E+00">
                  <c:v>60264</c:v>
                </c:pt>
                <c:pt idx="2970" formatCode="0.00E+00">
                  <c:v>30473</c:v>
                </c:pt>
                <c:pt idx="2971">
                  <c:v>9677.5167999999994</c:v>
                </c:pt>
                <c:pt idx="2972" formatCode="0.00E+00">
                  <c:v>16578</c:v>
                </c:pt>
                <c:pt idx="2973" formatCode="0.00E+00">
                  <c:v>27880</c:v>
                </c:pt>
                <c:pt idx="2974" formatCode="0.00E+00">
                  <c:v>23904</c:v>
                </c:pt>
                <c:pt idx="2975" formatCode="0.00E+00">
                  <c:v>26252</c:v>
                </c:pt>
                <c:pt idx="2976" formatCode="0.00E+00">
                  <c:v>44471</c:v>
                </c:pt>
                <c:pt idx="2977" formatCode="0.00E+00">
                  <c:v>77481</c:v>
                </c:pt>
                <c:pt idx="2978" formatCode="0.00E+00">
                  <c:v>92605</c:v>
                </c:pt>
                <c:pt idx="2979" formatCode="0.00E+00">
                  <c:v>50820</c:v>
                </c:pt>
                <c:pt idx="2980" formatCode="0.00E+00">
                  <c:v>14278</c:v>
                </c:pt>
                <c:pt idx="2981" formatCode="0.00E+00">
                  <c:v>17479</c:v>
                </c:pt>
                <c:pt idx="2982" formatCode="0.00E+00">
                  <c:v>35133</c:v>
                </c:pt>
                <c:pt idx="2983" formatCode="0.00E+00">
                  <c:v>56983</c:v>
                </c:pt>
                <c:pt idx="2984" formatCode="0.00E+00">
                  <c:v>81260</c:v>
                </c:pt>
                <c:pt idx="2985" formatCode="0.00E+00">
                  <c:v>64182</c:v>
                </c:pt>
                <c:pt idx="2986" formatCode="0.00E+00">
                  <c:v>25592</c:v>
                </c:pt>
                <c:pt idx="2987" formatCode="0.00E+00">
                  <c:v>12057</c:v>
                </c:pt>
                <c:pt idx="2988" formatCode="0.00E+00">
                  <c:v>22337</c:v>
                </c:pt>
                <c:pt idx="2989" formatCode="0.00E+00">
                  <c:v>36020</c:v>
                </c:pt>
                <c:pt idx="2990" formatCode="0.00E+00">
                  <c:v>40171</c:v>
                </c:pt>
                <c:pt idx="2991" formatCode="0.00E+00">
                  <c:v>30777</c:v>
                </c:pt>
                <c:pt idx="2992" formatCode="0.00E+00">
                  <c:v>13301</c:v>
                </c:pt>
                <c:pt idx="2993">
                  <c:v>3732.1147999999998</c:v>
                </c:pt>
                <c:pt idx="2994">
                  <c:v>5841.9553999999998</c:v>
                </c:pt>
                <c:pt idx="2995" formatCode="0.00E+00">
                  <c:v>12808</c:v>
                </c:pt>
                <c:pt idx="2996" formatCode="0.00E+00">
                  <c:v>27183</c:v>
                </c:pt>
                <c:pt idx="2997" formatCode="0.00E+00">
                  <c:v>54346</c:v>
                </c:pt>
                <c:pt idx="2998" formatCode="0.00E+00">
                  <c:v>60545</c:v>
                </c:pt>
                <c:pt idx="2999" formatCode="0.00E+00">
                  <c:v>33901</c:v>
                </c:pt>
                <c:pt idx="3000" formatCode="0.00E+00">
                  <c:v>24514</c:v>
                </c:pt>
                <c:pt idx="3001" formatCode="0.00E+00">
                  <c:v>38114</c:v>
                </c:pt>
                <c:pt idx="3002" formatCode="0.00E+00">
                  <c:v>39567</c:v>
                </c:pt>
                <c:pt idx="3003" formatCode="0.00E+00">
                  <c:v>41519</c:v>
                </c:pt>
                <c:pt idx="3004" formatCode="0.00E+00">
                  <c:v>55053</c:v>
                </c:pt>
                <c:pt idx="3005" formatCode="0.00E+00">
                  <c:v>64262</c:v>
                </c:pt>
                <c:pt idx="3006" formatCode="0.00E+00">
                  <c:v>67947</c:v>
                </c:pt>
                <c:pt idx="3007" formatCode="0.00E+00">
                  <c:v>41883</c:v>
                </c:pt>
                <c:pt idx="3008" formatCode="0.00E+00">
                  <c:v>31562</c:v>
                </c:pt>
                <c:pt idx="3009" formatCode="0.00E+00">
                  <c:v>62866</c:v>
                </c:pt>
                <c:pt idx="3010" formatCode="0.00E+00">
                  <c:v>87377</c:v>
                </c:pt>
                <c:pt idx="3011" formatCode="0.00E+00">
                  <c:v>73262</c:v>
                </c:pt>
                <c:pt idx="3012" formatCode="0.00E+00">
                  <c:v>48465</c:v>
                </c:pt>
                <c:pt idx="3013" formatCode="0.00E+00">
                  <c:v>52539</c:v>
                </c:pt>
                <c:pt idx="3014" formatCode="0.00E+00">
                  <c:v>82884</c:v>
                </c:pt>
                <c:pt idx="3015" formatCode="0.00E+00">
                  <c:v>82275</c:v>
                </c:pt>
                <c:pt idx="3016" formatCode="0.00E+00">
                  <c:v>60418</c:v>
                </c:pt>
                <c:pt idx="3017" formatCode="0.00E+00">
                  <c:v>51047</c:v>
                </c:pt>
                <c:pt idx="3018" formatCode="0.00E+00">
                  <c:v>33015</c:v>
                </c:pt>
                <c:pt idx="3019" formatCode="0.00E+00">
                  <c:v>32647</c:v>
                </c:pt>
                <c:pt idx="3020" formatCode="0.00E+00">
                  <c:v>45996</c:v>
                </c:pt>
                <c:pt idx="3021" formatCode="0.00E+00">
                  <c:v>34360</c:v>
                </c:pt>
                <c:pt idx="3022" formatCode="0.00E+00">
                  <c:v>25378</c:v>
                </c:pt>
                <c:pt idx="3023" formatCode="0.00E+00">
                  <c:v>23754</c:v>
                </c:pt>
                <c:pt idx="3024" formatCode="0.00E+00">
                  <c:v>15374</c:v>
                </c:pt>
                <c:pt idx="3025" formatCode="0.00E+00">
                  <c:v>18441</c:v>
                </c:pt>
                <c:pt idx="3026" formatCode="0.00E+00">
                  <c:v>26692</c:v>
                </c:pt>
                <c:pt idx="3027" formatCode="0.00E+00">
                  <c:v>16187</c:v>
                </c:pt>
                <c:pt idx="3028">
                  <c:v>5881.0218999999997</c:v>
                </c:pt>
                <c:pt idx="3029" formatCode="0.00E+00">
                  <c:v>10936</c:v>
                </c:pt>
                <c:pt idx="3030" formatCode="0.00E+00">
                  <c:v>17675</c:v>
                </c:pt>
                <c:pt idx="3031" formatCode="0.00E+00">
                  <c:v>11042</c:v>
                </c:pt>
                <c:pt idx="3032">
                  <c:v>7044.0753999999997</c:v>
                </c:pt>
                <c:pt idx="3033" formatCode="0.00E+00">
                  <c:v>21529</c:v>
                </c:pt>
                <c:pt idx="3034" formatCode="0.00E+00">
                  <c:v>35618</c:v>
                </c:pt>
                <c:pt idx="3035" formatCode="0.00E+00">
                  <c:v>24854</c:v>
                </c:pt>
                <c:pt idx="3036" formatCode="0.00E+00">
                  <c:v>20706</c:v>
                </c:pt>
                <c:pt idx="3037" formatCode="0.00E+00">
                  <c:v>27254</c:v>
                </c:pt>
                <c:pt idx="3038" formatCode="0.00E+00">
                  <c:v>20741</c:v>
                </c:pt>
                <c:pt idx="3039" formatCode="0.00E+00">
                  <c:v>25097</c:v>
                </c:pt>
                <c:pt idx="3040" formatCode="0.00E+00">
                  <c:v>37919</c:v>
                </c:pt>
                <c:pt idx="3041" formatCode="0.00E+00">
                  <c:v>32469</c:v>
                </c:pt>
                <c:pt idx="3042" formatCode="0.00E+00">
                  <c:v>28515</c:v>
                </c:pt>
                <c:pt idx="3043" formatCode="0.00E+00">
                  <c:v>41422</c:v>
                </c:pt>
                <c:pt idx="3044" formatCode="0.00E+00">
                  <c:v>65159</c:v>
                </c:pt>
                <c:pt idx="3045" formatCode="0.00E+00">
                  <c:v>67638</c:v>
                </c:pt>
                <c:pt idx="3046" formatCode="0.00E+00">
                  <c:v>56807</c:v>
                </c:pt>
                <c:pt idx="3047" formatCode="0.00E+00">
                  <c:v>47664</c:v>
                </c:pt>
                <c:pt idx="3048" formatCode="0.00E+00">
                  <c:v>32815</c:v>
                </c:pt>
                <c:pt idx="3049" formatCode="0.00E+00">
                  <c:v>18081</c:v>
                </c:pt>
                <c:pt idx="3050">
                  <c:v>9426.0079000000005</c:v>
                </c:pt>
                <c:pt idx="3051" formatCode="0.00E+00">
                  <c:v>15467</c:v>
                </c:pt>
                <c:pt idx="3052" formatCode="0.00E+00">
                  <c:v>33839</c:v>
                </c:pt>
                <c:pt idx="3053" formatCode="0.00E+00">
                  <c:v>38291</c:v>
                </c:pt>
                <c:pt idx="3054" formatCode="0.00E+00">
                  <c:v>23743</c:v>
                </c:pt>
                <c:pt idx="3055" formatCode="0.00E+00">
                  <c:v>12946</c:v>
                </c:pt>
                <c:pt idx="3056" formatCode="0.00E+00">
                  <c:v>10334</c:v>
                </c:pt>
                <c:pt idx="3057" formatCode="0.00E+00">
                  <c:v>22994</c:v>
                </c:pt>
                <c:pt idx="3058" formatCode="0.00E+00">
                  <c:v>41591</c:v>
                </c:pt>
                <c:pt idx="3059" formatCode="0.00E+00">
                  <c:v>52092</c:v>
                </c:pt>
                <c:pt idx="3060" formatCode="0.00E+00">
                  <c:v>72197</c:v>
                </c:pt>
                <c:pt idx="3061" formatCode="0.00E+00">
                  <c:v>89345</c:v>
                </c:pt>
                <c:pt idx="3062" formatCode="0.00E+00">
                  <c:v>94396</c:v>
                </c:pt>
                <c:pt idx="3063" formatCode="0.00E+00">
                  <c:v>78496</c:v>
                </c:pt>
                <c:pt idx="3064" formatCode="0.00E+00">
                  <c:v>50120</c:v>
                </c:pt>
                <c:pt idx="3065" formatCode="0.00E+00">
                  <c:v>23635</c:v>
                </c:pt>
                <c:pt idx="3066" formatCode="0.00E+00">
                  <c:v>19863</c:v>
                </c:pt>
                <c:pt idx="3067" formatCode="0.00E+00">
                  <c:v>26939</c:v>
                </c:pt>
                <c:pt idx="3068" formatCode="0.00E+00">
                  <c:v>18352</c:v>
                </c:pt>
                <c:pt idx="3069" formatCode="0.00E+00">
                  <c:v>14376</c:v>
                </c:pt>
                <c:pt idx="3070" formatCode="0.00E+00">
                  <c:v>20304</c:v>
                </c:pt>
                <c:pt idx="3071" formatCode="0.00E+00">
                  <c:v>21632</c:v>
                </c:pt>
                <c:pt idx="3072" formatCode="0.00E+00">
                  <c:v>23826</c:v>
                </c:pt>
                <c:pt idx="3073" formatCode="0.00E+00">
                  <c:v>30659</c:v>
                </c:pt>
                <c:pt idx="3074" formatCode="0.00E+00">
                  <c:v>48400</c:v>
                </c:pt>
                <c:pt idx="3075" formatCode="0.00E+00">
                  <c:v>59642</c:v>
                </c:pt>
                <c:pt idx="3076" formatCode="0.00E+00">
                  <c:v>58035</c:v>
                </c:pt>
                <c:pt idx="3077" formatCode="0.00E+00">
                  <c:v>75834</c:v>
                </c:pt>
                <c:pt idx="3078" formatCode="0.00E+00">
                  <c:v>105780</c:v>
                </c:pt>
                <c:pt idx="3079" formatCode="0.00E+00">
                  <c:v>91698</c:v>
                </c:pt>
                <c:pt idx="3080" formatCode="0.00E+00">
                  <c:v>88188</c:v>
                </c:pt>
                <c:pt idx="3081" formatCode="0.00E+00">
                  <c:v>115340</c:v>
                </c:pt>
                <c:pt idx="3082" formatCode="0.00E+00">
                  <c:v>123220</c:v>
                </c:pt>
                <c:pt idx="3083" formatCode="0.00E+00">
                  <c:v>101580</c:v>
                </c:pt>
                <c:pt idx="3084" formatCode="0.00E+00">
                  <c:v>48220</c:v>
                </c:pt>
                <c:pt idx="3085" formatCode="0.00E+00">
                  <c:v>11159</c:v>
                </c:pt>
                <c:pt idx="3086">
                  <c:v>8634.6368999999995</c:v>
                </c:pt>
                <c:pt idx="3087" formatCode="0.00E+00">
                  <c:v>21877</c:v>
                </c:pt>
                <c:pt idx="3088" formatCode="0.00E+00">
                  <c:v>33947</c:v>
                </c:pt>
                <c:pt idx="3089" formatCode="0.00E+00">
                  <c:v>33027</c:v>
                </c:pt>
                <c:pt idx="3090" formatCode="0.00E+00">
                  <c:v>29107</c:v>
                </c:pt>
                <c:pt idx="3091" formatCode="0.00E+00">
                  <c:v>29029</c:v>
                </c:pt>
                <c:pt idx="3092" formatCode="0.00E+00">
                  <c:v>16355</c:v>
                </c:pt>
                <c:pt idx="3093">
                  <c:v>5896.2547999999997</c:v>
                </c:pt>
                <c:pt idx="3094" formatCode="0.00E+00">
                  <c:v>10947</c:v>
                </c:pt>
                <c:pt idx="3095" formatCode="0.00E+00">
                  <c:v>17682</c:v>
                </c:pt>
                <c:pt idx="3096" formatCode="0.00E+00">
                  <c:v>10947</c:v>
                </c:pt>
                <c:pt idx="3097">
                  <c:v>5879.9709000000003</c:v>
                </c:pt>
                <c:pt idx="3098" formatCode="0.00E+00">
                  <c:v>16564</c:v>
                </c:pt>
                <c:pt idx="3099" formatCode="0.00E+00">
                  <c:v>31204</c:v>
                </c:pt>
                <c:pt idx="3100" formatCode="0.00E+00">
                  <c:v>37520</c:v>
                </c:pt>
                <c:pt idx="3101" formatCode="0.00E+00">
                  <c:v>41200</c:v>
                </c:pt>
                <c:pt idx="3102" formatCode="0.00E+00">
                  <c:v>32299</c:v>
                </c:pt>
                <c:pt idx="3103" formatCode="0.00E+00">
                  <c:v>22942</c:v>
                </c:pt>
                <c:pt idx="3104" formatCode="0.00E+00">
                  <c:v>18146</c:v>
                </c:pt>
                <c:pt idx="3105" formatCode="0.00E+00">
                  <c:v>35575</c:v>
                </c:pt>
                <c:pt idx="3106" formatCode="0.00E+00">
                  <c:v>58807</c:v>
                </c:pt>
                <c:pt idx="3107" formatCode="0.00E+00">
                  <c:v>44513</c:v>
                </c:pt>
                <c:pt idx="3108" formatCode="0.00E+00">
                  <c:v>30762</c:v>
                </c:pt>
                <c:pt idx="3109" formatCode="0.00E+00">
                  <c:v>38994</c:v>
                </c:pt>
                <c:pt idx="3110" formatCode="0.00E+00">
                  <c:v>34948</c:v>
                </c:pt>
                <c:pt idx="3111" formatCode="0.00E+00">
                  <c:v>19541</c:v>
                </c:pt>
                <c:pt idx="3112" formatCode="0.00E+00">
                  <c:v>12045</c:v>
                </c:pt>
                <c:pt idx="3113" formatCode="0.00E+00">
                  <c:v>13164</c:v>
                </c:pt>
                <c:pt idx="3114" formatCode="0.00E+00">
                  <c:v>41070</c:v>
                </c:pt>
                <c:pt idx="3115" formatCode="0.00E+00">
                  <c:v>95678</c:v>
                </c:pt>
                <c:pt idx="3116" formatCode="0.00E+00">
                  <c:v>133860</c:v>
                </c:pt>
                <c:pt idx="3117" formatCode="0.00E+00">
                  <c:v>129760</c:v>
                </c:pt>
                <c:pt idx="3118" formatCode="0.00E+00">
                  <c:v>112000</c:v>
                </c:pt>
                <c:pt idx="3119" formatCode="0.00E+00">
                  <c:v>130340</c:v>
                </c:pt>
                <c:pt idx="3120" formatCode="0.00E+00">
                  <c:v>121830</c:v>
                </c:pt>
                <c:pt idx="3121" formatCode="0.00E+00">
                  <c:v>71483</c:v>
                </c:pt>
                <c:pt idx="3122" formatCode="0.00E+00">
                  <c:v>46852</c:v>
                </c:pt>
                <c:pt idx="3123" formatCode="0.00E+00">
                  <c:v>52888</c:v>
                </c:pt>
                <c:pt idx="3124" formatCode="0.00E+00">
                  <c:v>61570</c:v>
                </c:pt>
                <c:pt idx="3125" formatCode="0.00E+00">
                  <c:v>106040</c:v>
                </c:pt>
                <c:pt idx="3126" formatCode="0.00E+00">
                  <c:v>150010</c:v>
                </c:pt>
                <c:pt idx="3127" formatCode="0.00E+00">
                  <c:v>134480</c:v>
                </c:pt>
                <c:pt idx="3128" formatCode="0.00E+00">
                  <c:v>119150</c:v>
                </c:pt>
                <c:pt idx="3129" formatCode="0.00E+00">
                  <c:v>123750</c:v>
                </c:pt>
                <c:pt idx="3130" formatCode="0.00E+00">
                  <c:v>87539</c:v>
                </c:pt>
                <c:pt idx="3131" formatCode="0.00E+00">
                  <c:v>34558</c:v>
                </c:pt>
                <c:pt idx="3132" formatCode="0.00E+00">
                  <c:v>16798</c:v>
                </c:pt>
                <c:pt idx="3133" formatCode="0.00E+00">
                  <c:v>25834</c:v>
                </c:pt>
                <c:pt idx="3134" formatCode="0.00E+00">
                  <c:v>51900</c:v>
                </c:pt>
                <c:pt idx="3135" formatCode="0.00E+00">
                  <c:v>98507</c:v>
                </c:pt>
                <c:pt idx="3136" formatCode="0.00E+00">
                  <c:v>108060</c:v>
                </c:pt>
                <c:pt idx="3137" formatCode="0.00E+00">
                  <c:v>76946</c:v>
                </c:pt>
                <c:pt idx="3138" formatCode="0.00E+00">
                  <c:v>72022</c:v>
                </c:pt>
                <c:pt idx="3139" formatCode="0.00E+00">
                  <c:v>67438</c:v>
                </c:pt>
                <c:pt idx="3140" formatCode="0.00E+00">
                  <c:v>37570</c:v>
                </c:pt>
                <c:pt idx="3141" formatCode="0.00E+00">
                  <c:v>25928</c:v>
                </c:pt>
                <c:pt idx="3142" formatCode="0.00E+00">
                  <c:v>57335</c:v>
                </c:pt>
                <c:pt idx="3143" formatCode="0.00E+00">
                  <c:v>96698</c:v>
                </c:pt>
                <c:pt idx="3144" formatCode="0.00E+00">
                  <c:v>75249</c:v>
                </c:pt>
                <c:pt idx="3145" formatCode="0.00E+00">
                  <c:v>34786</c:v>
                </c:pt>
                <c:pt idx="3146" formatCode="0.00E+00">
                  <c:v>41713</c:v>
                </c:pt>
                <c:pt idx="3147" formatCode="0.00E+00">
                  <c:v>62530</c:v>
                </c:pt>
                <c:pt idx="3148" formatCode="0.00E+00">
                  <c:v>42694</c:v>
                </c:pt>
                <c:pt idx="3149" formatCode="0.00E+00">
                  <c:v>37768</c:v>
                </c:pt>
                <c:pt idx="3150" formatCode="0.00E+00">
                  <c:v>73528</c:v>
                </c:pt>
                <c:pt idx="3151" formatCode="0.00E+00">
                  <c:v>85990</c:v>
                </c:pt>
                <c:pt idx="3152" formatCode="0.00E+00">
                  <c:v>58857</c:v>
                </c:pt>
                <c:pt idx="3153" formatCode="0.00E+00">
                  <c:v>56530</c:v>
                </c:pt>
                <c:pt idx="3154" formatCode="0.00E+00">
                  <c:v>72834</c:v>
                </c:pt>
                <c:pt idx="3155" formatCode="0.00E+00">
                  <c:v>63217</c:v>
                </c:pt>
                <c:pt idx="3156" formatCode="0.00E+00">
                  <c:v>41847</c:v>
                </c:pt>
                <c:pt idx="3157" formatCode="0.00E+00">
                  <c:v>30809</c:v>
                </c:pt>
                <c:pt idx="3158" formatCode="0.00E+00">
                  <c:v>31941</c:v>
                </c:pt>
                <c:pt idx="3159" formatCode="0.00E+00">
                  <c:v>48478</c:v>
                </c:pt>
                <c:pt idx="3160" formatCode="0.00E+00">
                  <c:v>58998</c:v>
                </c:pt>
                <c:pt idx="3161" formatCode="0.00E+00">
                  <c:v>50506</c:v>
                </c:pt>
                <c:pt idx="3162" formatCode="0.00E+00">
                  <c:v>47905</c:v>
                </c:pt>
                <c:pt idx="3163" formatCode="0.00E+00">
                  <c:v>87290</c:v>
                </c:pt>
                <c:pt idx="3164" formatCode="0.00E+00">
                  <c:v>120560</c:v>
                </c:pt>
                <c:pt idx="3165" formatCode="0.00E+00">
                  <c:v>83485</c:v>
                </c:pt>
                <c:pt idx="3166" formatCode="0.00E+00">
                  <c:v>27988</c:v>
                </c:pt>
                <c:pt idx="3167">
                  <c:v>5807.4763000000003</c:v>
                </c:pt>
                <c:pt idx="3168">
                  <c:v>8458.7067000000006</c:v>
                </c:pt>
                <c:pt idx="3169" formatCode="0.00E+00">
                  <c:v>25377</c:v>
                </c:pt>
                <c:pt idx="3170" formatCode="0.00E+00">
                  <c:v>49669</c:v>
                </c:pt>
                <c:pt idx="3171" formatCode="0.00E+00">
                  <c:v>56213</c:v>
                </c:pt>
                <c:pt idx="3172" formatCode="0.00E+00">
                  <c:v>32220</c:v>
                </c:pt>
                <c:pt idx="3173" formatCode="0.00E+00">
                  <c:v>26307</c:v>
                </c:pt>
                <c:pt idx="3174" formatCode="0.00E+00">
                  <c:v>62933</c:v>
                </c:pt>
                <c:pt idx="3175" formatCode="0.00E+00">
                  <c:v>97148</c:v>
                </c:pt>
                <c:pt idx="3176" formatCode="0.00E+00">
                  <c:v>102150</c:v>
                </c:pt>
                <c:pt idx="3177" formatCode="0.00E+00">
                  <c:v>98260</c:v>
                </c:pt>
                <c:pt idx="3178" formatCode="0.00E+00">
                  <c:v>68907</c:v>
                </c:pt>
                <c:pt idx="3179" formatCode="0.00E+00">
                  <c:v>57180</c:v>
                </c:pt>
                <c:pt idx="3180" formatCode="0.00E+00">
                  <c:v>77455</c:v>
                </c:pt>
                <c:pt idx="3181" formatCode="0.00E+00">
                  <c:v>88390</c:v>
                </c:pt>
                <c:pt idx="3182" formatCode="0.00E+00">
                  <c:v>61666</c:v>
                </c:pt>
                <c:pt idx="3183" formatCode="0.00E+00">
                  <c:v>41372</c:v>
                </c:pt>
                <c:pt idx="3184" formatCode="0.00E+00">
                  <c:v>45313</c:v>
                </c:pt>
                <c:pt idx="3185" formatCode="0.00E+00">
                  <c:v>73311</c:v>
                </c:pt>
                <c:pt idx="3186" formatCode="0.00E+00">
                  <c:v>86461</c:v>
                </c:pt>
                <c:pt idx="3187" formatCode="0.00E+00">
                  <c:v>60083</c:v>
                </c:pt>
                <c:pt idx="3188" formatCode="0.00E+00">
                  <c:v>31807</c:v>
                </c:pt>
                <c:pt idx="3189" formatCode="0.00E+00">
                  <c:v>32048</c:v>
                </c:pt>
                <c:pt idx="3190" formatCode="0.00E+00">
                  <c:v>49114</c:v>
                </c:pt>
                <c:pt idx="3191" formatCode="0.00E+00">
                  <c:v>51508</c:v>
                </c:pt>
                <c:pt idx="3192" formatCode="0.00E+00">
                  <c:v>57509</c:v>
                </c:pt>
                <c:pt idx="3193" formatCode="0.00E+00">
                  <c:v>77902</c:v>
                </c:pt>
                <c:pt idx="3194" formatCode="0.00E+00">
                  <c:v>112910</c:v>
                </c:pt>
                <c:pt idx="3195" formatCode="0.00E+00">
                  <c:v>154890</c:v>
                </c:pt>
                <c:pt idx="3196" formatCode="0.00E+00">
                  <c:v>126040</c:v>
                </c:pt>
                <c:pt idx="3197" formatCode="0.00E+00">
                  <c:v>76671</c:v>
                </c:pt>
                <c:pt idx="3198" formatCode="0.00E+00">
                  <c:v>52271</c:v>
                </c:pt>
                <c:pt idx="3199" formatCode="0.00E+00">
                  <c:v>27921</c:v>
                </c:pt>
                <c:pt idx="3200" formatCode="0.00E+00">
                  <c:v>24668</c:v>
                </c:pt>
                <c:pt idx="3201" formatCode="0.00E+00">
                  <c:v>45162</c:v>
                </c:pt>
                <c:pt idx="3202" formatCode="0.00E+00">
                  <c:v>53147</c:v>
                </c:pt>
                <c:pt idx="3203" formatCode="0.00E+00">
                  <c:v>37184</c:v>
                </c:pt>
                <c:pt idx="3204" formatCode="0.00E+00">
                  <c:v>14471</c:v>
                </c:pt>
                <c:pt idx="3205">
                  <c:v>2644.6824999999999</c:v>
                </c:pt>
                <c:pt idx="3206">
                  <c:v>407.13350000000003</c:v>
                </c:pt>
                <c:pt idx="3207">
                  <c:v>3105.7534999999998</c:v>
                </c:pt>
                <c:pt idx="3208" formatCode="0.00E+00">
                  <c:v>20063</c:v>
                </c:pt>
                <c:pt idx="3209" formatCode="0.00E+00">
                  <c:v>60723</c:v>
                </c:pt>
                <c:pt idx="3210" formatCode="0.00E+00">
                  <c:v>86401</c:v>
                </c:pt>
                <c:pt idx="3211" formatCode="0.00E+00">
                  <c:v>71041</c:v>
                </c:pt>
                <c:pt idx="3212" formatCode="0.00E+00">
                  <c:v>66242</c:v>
                </c:pt>
                <c:pt idx="3213" formatCode="0.00E+00">
                  <c:v>57430</c:v>
                </c:pt>
                <c:pt idx="3214" formatCode="0.00E+00">
                  <c:v>26344</c:v>
                </c:pt>
                <c:pt idx="3215">
                  <c:v>8906.8811999999998</c:v>
                </c:pt>
                <c:pt idx="3216" formatCode="0.00E+00">
                  <c:v>19976</c:v>
                </c:pt>
                <c:pt idx="3217" formatCode="0.00E+00">
                  <c:v>42443</c:v>
                </c:pt>
                <c:pt idx="3218" formatCode="0.00E+00">
                  <c:v>42489</c:v>
                </c:pt>
                <c:pt idx="3219" formatCode="0.00E+00">
                  <c:v>19994</c:v>
                </c:pt>
                <c:pt idx="3220">
                  <c:v>9769.0784999999996</c:v>
                </c:pt>
                <c:pt idx="3221" formatCode="0.00E+00">
                  <c:v>28150</c:v>
                </c:pt>
                <c:pt idx="3222" formatCode="0.00E+00">
                  <c:v>50164</c:v>
                </c:pt>
                <c:pt idx="3223" formatCode="0.00E+00">
                  <c:v>43716</c:v>
                </c:pt>
                <c:pt idx="3224" formatCode="0.00E+00">
                  <c:v>48535</c:v>
                </c:pt>
                <c:pt idx="3225" formatCode="0.00E+00">
                  <c:v>63473</c:v>
                </c:pt>
                <c:pt idx="3226" formatCode="0.00E+00">
                  <c:v>37456</c:v>
                </c:pt>
                <c:pt idx="3227">
                  <c:v>8797.2674999999999</c:v>
                </c:pt>
                <c:pt idx="3228">
                  <c:v>8080.4798000000001</c:v>
                </c:pt>
                <c:pt idx="3229" formatCode="0.00E+00">
                  <c:v>36714</c:v>
                </c:pt>
                <c:pt idx="3230" formatCode="0.00E+00">
                  <c:v>74335</c:v>
                </c:pt>
                <c:pt idx="3231" formatCode="0.00E+00">
                  <c:v>67611</c:v>
                </c:pt>
                <c:pt idx="3232" formatCode="0.00E+00">
                  <c:v>31937</c:v>
                </c:pt>
                <c:pt idx="3233" formatCode="0.00E+00">
                  <c:v>22584</c:v>
                </c:pt>
                <c:pt idx="3234" formatCode="0.00E+00">
                  <c:v>43508</c:v>
                </c:pt>
                <c:pt idx="3235" formatCode="0.00E+00">
                  <c:v>93020</c:v>
                </c:pt>
                <c:pt idx="3236" formatCode="0.00E+00">
                  <c:v>138230</c:v>
                </c:pt>
                <c:pt idx="3237" formatCode="0.00E+00">
                  <c:v>97310</c:v>
                </c:pt>
                <c:pt idx="3238" formatCode="0.00E+00">
                  <c:v>48677</c:v>
                </c:pt>
                <c:pt idx="3239" formatCode="0.00E+00">
                  <c:v>41464</c:v>
                </c:pt>
                <c:pt idx="3240" formatCode="0.00E+00">
                  <c:v>33647</c:v>
                </c:pt>
                <c:pt idx="3241" formatCode="0.00E+00">
                  <c:v>31972</c:v>
                </c:pt>
                <c:pt idx="3242" formatCode="0.00E+00">
                  <c:v>45342</c:v>
                </c:pt>
                <c:pt idx="3243" formatCode="0.00E+00">
                  <c:v>76778</c:v>
                </c:pt>
                <c:pt idx="3244" formatCode="0.00E+00">
                  <c:v>87988</c:v>
                </c:pt>
                <c:pt idx="3245" formatCode="0.00E+00">
                  <c:v>46285</c:v>
                </c:pt>
                <c:pt idx="3246">
                  <c:v>9691.2986000000001</c:v>
                </c:pt>
                <c:pt idx="3247">
                  <c:v>1233.1937</c:v>
                </c:pt>
                <c:pt idx="3248">
                  <c:v>5892.1674000000003</c:v>
                </c:pt>
                <c:pt idx="3249" formatCode="0.00E+00">
                  <c:v>26667</c:v>
                </c:pt>
                <c:pt idx="3250" formatCode="0.00E+00">
                  <c:v>44177</c:v>
                </c:pt>
                <c:pt idx="3251" formatCode="0.00E+00">
                  <c:v>27050</c:v>
                </c:pt>
                <c:pt idx="3252" formatCode="0.00E+00">
                  <c:v>10886</c:v>
                </c:pt>
                <c:pt idx="3253" formatCode="0.00E+00">
                  <c:v>25415</c:v>
                </c:pt>
                <c:pt idx="3254" formatCode="0.00E+00">
                  <c:v>51368</c:v>
                </c:pt>
                <c:pt idx="3255" formatCode="0.00E+00">
                  <c:v>49452</c:v>
                </c:pt>
                <c:pt idx="3256" formatCode="0.00E+00">
                  <c:v>31903</c:v>
                </c:pt>
                <c:pt idx="3257" formatCode="0.00E+00">
                  <c:v>39706</c:v>
                </c:pt>
                <c:pt idx="3258" formatCode="0.00E+00">
                  <c:v>53759</c:v>
                </c:pt>
                <c:pt idx="3259" formatCode="0.00E+00">
                  <c:v>49279</c:v>
                </c:pt>
                <c:pt idx="3260" formatCode="0.00E+00">
                  <c:v>63437</c:v>
                </c:pt>
                <c:pt idx="3261" formatCode="0.00E+00">
                  <c:v>96947</c:v>
                </c:pt>
                <c:pt idx="3262" formatCode="0.00E+00">
                  <c:v>109190</c:v>
                </c:pt>
                <c:pt idx="3263" formatCode="0.00E+00">
                  <c:v>84571</c:v>
                </c:pt>
                <c:pt idx="3264" formatCode="0.00E+00">
                  <c:v>80238</c:v>
                </c:pt>
                <c:pt idx="3265" formatCode="0.00E+00">
                  <c:v>98400</c:v>
                </c:pt>
                <c:pt idx="3266" formatCode="0.00E+00">
                  <c:v>84174</c:v>
                </c:pt>
                <c:pt idx="3267" formatCode="0.00E+00">
                  <c:v>55754</c:v>
                </c:pt>
                <c:pt idx="3268" formatCode="0.00E+00">
                  <c:v>42814</c:v>
                </c:pt>
                <c:pt idx="3269" formatCode="0.00E+00">
                  <c:v>30206</c:v>
                </c:pt>
                <c:pt idx="3270" formatCode="0.00E+00">
                  <c:v>28480</c:v>
                </c:pt>
                <c:pt idx="3271" formatCode="0.00E+00">
                  <c:v>43942</c:v>
                </c:pt>
                <c:pt idx="3272" formatCode="0.00E+00">
                  <c:v>42831</c:v>
                </c:pt>
                <c:pt idx="3273" formatCode="0.00E+00">
                  <c:v>23493</c:v>
                </c:pt>
                <c:pt idx="3274" formatCode="0.00E+00">
                  <c:v>24806</c:v>
                </c:pt>
                <c:pt idx="3275" formatCode="0.00E+00">
                  <c:v>51737</c:v>
                </c:pt>
                <c:pt idx="3276" formatCode="0.00E+00">
                  <c:v>68513</c:v>
                </c:pt>
                <c:pt idx="3277" formatCode="0.00E+00">
                  <c:v>56793</c:v>
                </c:pt>
                <c:pt idx="3278" formatCode="0.00E+00">
                  <c:v>31456</c:v>
                </c:pt>
                <c:pt idx="3279" formatCode="0.00E+00">
                  <c:v>20460</c:v>
                </c:pt>
                <c:pt idx="3280" formatCode="0.00E+00">
                  <c:v>37530</c:v>
                </c:pt>
                <c:pt idx="3281" formatCode="0.00E+00">
                  <c:v>56636</c:v>
                </c:pt>
                <c:pt idx="3282" formatCode="0.00E+00">
                  <c:v>59806</c:v>
                </c:pt>
                <c:pt idx="3283" formatCode="0.00E+00">
                  <c:v>58885</c:v>
                </c:pt>
                <c:pt idx="3284" formatCode="0.00E+00">
                  <c:v>33229</c:v>
                </c:pt>
                <c:pt idx="3285" formatCode="0.00E+00">
                  <c:v>15339</c:v>
                </c:pt>
                <c:pt idx="3286" formatCode="0.00E+00">
                  <c:v>38273</c:v>
                </c:pt>
                <c:pt idx="3287" formatCode="0.00E+00">
                  <c:v>66560</c:v>
                </c:pt>
                <c:pt idx="3288" formatCode="0.00E+00">
                  <c:v>59140</c:v>
                </c:pt>
                <c:pt idx="3289" formatCode="0.00E+00">
                  <c:v>49579</c:v>
                </c:pt>
                <c:pt idx="3290" formatCode="0.00E+00">
                  <c:v>50958</c:v>
                </c:pt>
                <c:pt idx="3291" formatCode="0.00E+00">
                  <c:v>59878</c:v>
                </c:pt>
                <c:pt idx="3292" formatCode="0.00E+00">
                  <c:v>48246</c:v>
                </c:pt>
                <c:pt idx="3293" formatCode="0.00E+00">
                  <c:v>32529</c:v>
                </c:pt>
                <c:pt idx="3294" formatCode="0.00E+00">
                  <c:v>29278</c:v>
                </c:pt>
                <c:pt idx="3295" formatCode="0.00E+00">
                  <c:v>16541</c:v>
                </c:pt>
                <c:pt idx="3296">
                  <c:v>7371.2254999999996</c:v>
                </c:pt>
                <c:pt idx="3297" formatCode="0.00E+00">
                  <c:v>20188</c:v>
                </c:pt>
                <c:pt idx="3298" formatCode="0.00E+00">
                  <c:v>47403</c:v>
                </c:pt>
                <c:pt idx="3299" formatCode="0.00E+00">
                  <c:v>66753</c:v>
                </c:pt>
                <c:pt idx="3300" formatCode="0.00E+00">
                  <c:v>72855</c:v>
                </c:pt>
                <c:pt idx="3301" formatCode="0.00E+00">
                  <c:v>78721</c:v>
                </c:pt>
                <c:pt idx="3302" formatCode="0.00E+00">
                  <c:v>90097</c:v>
                </c:pt>
                <c:pt idx="3303" formatCode="0.00E+00">
                  <c:v>91964</c:v>
                </c:pt>
                <c:pt idx="3304" formatCode="0.00E+00">
                  <c:v>101610</c:v>
                </c:pt>
                <c:pt idx="3305" formatCode="0.00E+00">
                  <c:v>100780</c:v>
                </c:pt>
                <c:pt idx="3306" formatCode="0.00E+00">
                  <c:v>69453</c:v>
                </c:pt>
                <c:pt idx="3307" formatCode="0.00E+00">
                  <c:v>50992</c:v>
                </c:pt>
                <c:pt idx="3308" formatCode="0.00E+00">
                  <c:v>49030</c:v>
                </c:pt>
                <c:pt idx="3309" formatCode="0.00E+00">
                  <c:v>52400</c:v>
                </c:pt>
                <c:pt idx="3310" formatCode="0.00E+00">
                  <c:v>43044</c:v>
                </c:pt>
                <c:pt idx="3311" formatCode="0.00E+00">
                  <c:v>32473</c:v>
                </c:pt>
                <c:pt idx="3312" formatCode="0.00E+00">
                  <c:v>17672</c:v>
                </c:pt>
                <c:pt idx="3313">
                  <c:v>9818.1103000000003</c:v>
                </c:pt>
                <c:pt idx="3314" formatCode="0.00E+00">
                  <c:v>21140</c:v>
                </c:pt>
                <c:pt idx="3315" formatCode="0.00E+00">
                  <c:v>62196</c:v>
                </c:pt>
                <c:pt idx="3316" formatCode="0.00E+00">
                  <c:v>105500</c:v>
                </c:pt>
                <c:pt idx="3317" formatCode="0.00E+00">
                  <c:v>80108</c:v>
                </c:pt>
                <c:pt idx="3318" formatCode="0.00E+00">
                  <c:v>30095</c:v>
                </c:pt>
                <c:pt idx="3319" formatCode="0.00E+00">
                  <c:v>15152</c:v>
                </c:pt>
                <c:pt idx="3320" formatCode="0.00E+00">
                  <c:v>17952</c:v>
                </c:pt>
                <c:pt idx="3321" formatCode="0.00E+00">
                  <c:v>10669</c:v>
                </c:pt>
                <c:pt idx="3322">
                  <c:v>2348.0174999999999</c:v>
                </c:pt>
                <c:pt idx="3323">
                  <c:v>194.04750000000001</c:v>
                </c:pt>
                <c:pt idx="3324">
                  <c:v>202.3184</c:v>
                </c:pt>
                <c:pt idx="3325">
                  <c:v>2639.0567000000001</c:v>
                </c:pt>
                <c:pt idx="3326" formatCode="0.00E+00">
                  <c:v>14476</c:v>
                </c:pt>
                <c:pt idx="3327" formatCode="0.00E+00">
                  <c:v>37374</c:v>
                </c:pt>
                <c:pt idx="3328" formatCode="0.00E+00">
                  <c:v>55511</c:v>
                </c:pt>
                <c:pt idx="3329" formatCode="0.00E+00">
                  <c:v>55513</c:v>
                </c:pt>
                <c:pt idx="3330" formatCode="0.00E+00">
                  <c:v>37400</c:v>
                </c:pt>
                <c:pt idx="3331" formatCode="0.00E+00">
                  <c:v>15527</c:v>
                </c:pt>
                <c:pt idx="3332" formatCode="0.00E+00">
                  <c:v>16019</c:v>
                </c:pt>
                <c:pt idx="3333" formatCode="0.00E+00">
                  <c:v>63444</c:v>
                </c:pt>
                <c:pt idx="3334" formatCode="0.00E+00">
                  <c:v>118450</c:v>
                </c:pt>
                <c:pt idx="3335" formatCode="0.00E+00">
                  <c:v>94276</c:v>
                </c:pt>
                <c:pt idx="3336" formatCode="0.00E+00">
                  <c:v>37863</c:v>
                </c:pt>
                <c:pt idx="3337" formatCode="0.00E+00">
                  <c:v>22908</c:v>
                </c:pt>
                <c:pt idx="3338" formatCode="0.00E+00">
                  <c:v>32335</c:v>
                </c:pt>
                <c:pt idx="3339" formatCode="0.00E+00">
                  <c:v>26130</c:v>
                </c:pt>
                <c:pt idx="3340" formatCode="0.00E+00">
                  <c:v>16022</c:v>
                </c:pt>
                <c:pt idx="3341" formatCode="0.00E+00">
                  <c:v>23847</c:v>
                </c:pt>
                <c:pt idx="3342" formatCode="0.00E+00">
                  <c:v>51859</c:v>
                </c:pt>
                <c:pt idx="3343" formatCode="0.00E+00">
                  <c:v>71778</c:v>
                </c:pt>
                <c:pt idx="3344" formatCode="0.00E+00">
                  <c:v>54684</c:v>
                </c:pt>
                <c:pt idx="3345" formatCode="0.00E+00">
                  <c:v>34866</c:v>
                </c:pt>
                <c:pt idx="3346" formatCode="0.00E+00">
                  <c:v>16669</c:v>
                </c:pt>
                <c:pt idx="3347">
                  <c:v>3547.2910999999999</c:v>
                </c:pt>
                <c:pt idx="3348">
                  <c:v>482.20440000000002</c:v>
                </c:pt>
                <c:pt idx="3349">
                  <c:v>2731.8793999999998</c:v>
                </c:pt>
                <c:pt idx="3350" formatCode="0.00E+00">
                  <c:v>15364</c:v>
                </c:pt>
                <c:pt idx="3351" formatCode="0.00E+00">
                  <c:v>39020</c:v>
                </c:pt>
                <c:pt idx="3352" formatCode="0.00E+00">
                  <c:v>46750</c:v>
                </c:pt>
                <c:pt idx="3353" formatCode="0.00E+00">
                  <c:v>33090</c:v>
                </c:pt>
                <c:pt idx="3354" formatCode="0.00E+00">
                  <c:v>48206</c:v>
                </c:pt>
                <c:pt idx="3355" formatCode="0.00E+00">
                  <c:v>79696</c:v>
                </c:pt>
                <c:pt idx="3356" formatCode="0.00E+00">
                  <c:v>86308</c:v>
                </c:pt>
                <c:pt idx="3357" formatCode="0.00E+00">
                  <c:v>102800</c:v>
                </c:pt>
                <c:pt idx="3358" formatCode="0.00E+00">
                  <c:v>106120</c:v>
                </c:pt>
                <c:pt idx="3359" formatCode="0.00E+00">
                  <c:v>83252</c:v>
                </c:pt>
                <c:pt idx="3360" formatCode="0.00E+00">
                  <c:v>56293</c:v>
                </c:pt>
                <c:pt idx="3361" formatCode="0.00E+00">
                  <c:v>34883</c:v>
                </c:pt>
                <c:pt idx="3362" formatCode="0.00E+00">
                  <c:v>21180</c:v>
                </c:pt>
                <c:pt idx="3363" formatCode="0.00E+00">
                  <c:v>23220</c:v>
                </c:pt>
                <c:pt idx="3364" formatCode="0.00E+00">
                  <c:v>28526</c:v>
                </c:pt>
                <c:pt idx="3365" formatCode="0.00E+00">
                  <c:v>20683</c:v>
                </c:pt>
                <c:pt idx="3366">
                  <c:v>7867.5825999999997</c:v>
                </c:pt>
                <c:pt idx="3367">
                  <c:v>2538.502</c:v>
                </c:pt>
                <c:pt idx="3368">
                  <c:v>5432.4544999999998</c:v>
                </c:pt>
                <c:pt idx="3369">
                  <c:v>8830.7420000000002</c:v>
                </c:pt>
                <c:pt idx="3370">
                  <c:v>5327.7566999999999</c:v>
                </c:pt>
                <c:pt idx="3371">
                  <c:v>1281.8874000000001</c:v>
                </c:pt>
                <c:pt idx="3372">
                  <c:v>1468.2707</c:v>
                </c:pt>
                <c:pt idx="3373">
                  <c:v>8071.3226999999997</c:v>
                </c:pt>
                <c:pt idx="3374" formatCode="0.00E+00">
                  <c:v>24571</c:v>
                </c:pt>
                <c:pt idx="3375" formatCode="0.00E+00">
                  <c:v>49026</c:v>
                </c:pt>
                <c:pt idx="3376" formatCode="0.00E+00">
                  <c:v>68502</c:v>
                </c:pt>
                <c:pt idx="3377" formatCode="0.00E+00">
                  <c:v>59112</c:v>
                </c:pt>
                <c:pt idx="3378" formatCode="0.00E+00">
                  <c:v>26505</c:v>
                </c:pt>
                <c:pt idx="3379">
                  <c:v>8766.8194000000003</c:v>
                </c:pt>
                <c:pt idx="3380" formatCode="0.00E+00">
                  <c:v>18874</c:v>
                </c:pt>
                <c:pt idx="3381" formatCode="0.00E+00">
                  <c:v>39687</c:v>
                </c:pt>
                <c:pt idx="3382" formatCode="0.00E+00">
                  <c:v>45546</c:v>
                </c:pt>
                <c:pt idx="3383" formatCode="0.00E+00">
                  <c:v>37870</c:v>
                </c:pt>
                <c:pt idx="3384" formatCode="0.00E+00">
                  <c:v>30734</c:v>
                </c:pt>
                <c:pt idx="3385" formatCode="0.00E+00">
                  <c:v>50196</c:v>
                </c:pt>
                <c:pt idx="3386" formatCode="0.00E+00">
                  <c:v>88332</c:v>
                </c:pt>
                <c:pt idx="3387" formatCode="0.00E+00">
                  <c:v>92299</c:v>
                </c:pt>
                <c:pt idx="3388" formatCode="0.00E+00">
                  <c:v>72620</c:v>
                </c:pt>
                <c:pt idx="3389" formatCode="0.00E+00">
                  <c:v>55098</c:v>
                </c:pt>
                <c:pt idx="3390" formatCode="0.00E+00">
                  <c:v>54735</c:v>
                </c:pt>
                <c:pt idx="3391" formatCode="0.00E+00">
                  <c:v>73357</c:v>
                </c:pt>
                <c:pt idx="3392" formatCode="0.00E+00">
                  <c:v>76997</c:v>
                </c:pt>
                <c:pt idx="3393" formatCode="0.00E+00">
                  <c:v>66585</c:v>
                </c:pt>
                <c:pt idx="3394" formatCode="0.00E+00">
                  <c:v>51206</c:v>
                </c:pt>
                <c:pt idx="3395" formatCode="0.00E+00">
                  <c:v>45318</c:v>
                </c:pt>
                <c:pt idx="3396" formatCode="0.00E+00">
                  <c:v>42648</c:v>
                </c:pt>
                <c:pt idx="3397" formatCode="0.00E+00">
                  <c:v>53859</c:v>
                </c:pt>
                <c:pt idx="3398" formatCode="0.00E+00">
                  <c:v>59361</c:v>
                </c:pt>
                <c:pt idx="3399" formatCode="0.00E+00">
                  <c:v>44361</c:v>
                </c:pt>
                <c:pt idx="3400" formatCode="0.00E+00">
                  <c:v>27979</c:v>
                </c:pt>
                <c:pt idx="3401" formatCode="0.00E+00">
                  <c:v>12320</c:v>
                </c:pt>
                <c:pt idx="3402">
                  <c:v>3630.2736</c:v>
                </c:pt>
                <c:pt idx="3403">
                  <c:v>5635.2340000000004</c:v>
                </c:pt>
                <c:pt idx="3404" formatCode="0.00E+00">
                  <c:v>10586</c:v>
                </c:pt>
                <c:pt idx="3405" formatCode="0.00E+00">
                  <c:v>17998</c:v>
                </c:pt>
                <c:pt idx="3406" formatCode="0.00E+00">
                  <c:v>45632</c:v>
                </c:pt>
                <c:pt idx="3407" formatCode="0.00E+00">
                  <c:v>75652</c:v>
                </c:pt>
                <c:pt idx="3408" formatCode="0.00E+00">
                  <c:v>66224</c:v>
                </c:pt>
                <c:pt idx="3409" formatCode="0.00E+00">
                  <c:v>37347</c:v>
                </c:pt>
                <c:pt idx="3410" formatCode="0.00E+00">
                  <c:v>18272</c:v>
                </c:pt>
                <c:pt idx="3411">
                  <c:v>6831.3062</c:v>
                </c:pt>
                <c:pt idx="3412">
                  <c:v>1744.4964</c:v>
                </c:pt>
                <c:pt idx="3413">
                  <c:v>6182.0239000000001</c:v>
                </c:pt>
                <c:pt idx="3414" formatCode="0.00E+00">
                  <c:v>29786</c:v>
                </c:pt>
                <c:pt idx="3415" formatCode="0.00E+00">
                  <c:v>64247</c:v>
                </c:pt>
                <c:pt idx="3416" formatCode="0.00E+00">
                  <c:v>86974</c:v>
                </c:pt>
                <c:pt idx="3417" formatCode="0.00E+00">
                  <c:v>87204</c:v>
                </c:pt>
                <c:pt idx="3418" formatCode="0.00E+00">
                  <c:v>45581</c:v>
                </c:pt>
                <c:pt idx="3419" formatCode="0.00E+00">
                  <c:v>10769</c:v>
                </c:pt>
                <c:pt idx="3420">
                  <c:v>6103.6674999999996</c:v>
                </c:pt>
                <c:pt idx="3421">
                  <c:v>9244.9470000000001</c:v>
                </c:pt>
                <c:pt idx="3422" formatCode="0.00E+00">
                  <c:v>10501</c:v>
                </c:pt>
                <c:pt idx="3423" formatCode="0.00E+00">
                  <c:v>28473</c:v>
                </c:pt>
                <c:pt idx="3424" formatCode="0.00E+00">
                  <c:v>63552</c:v>
                </c:pt>
                <c:pt idx="3425" formatCode="0.00E+00">
                  <c:v>74354</c:v>
                </c:pt>
                <c:pt idx="3426" formatCode="0.00E+00">
                  <c:v>56193</c:v>
                </c:pt>
                <c:pt idx="3427" formatCode="0.00E+00">
                  <c:v>38086</c:v>
                </c:pt>
                <c:pt idx="3428" formatCode="0.00E+00">
                  <c:v>17952</c:v>
                </c:pt>
                <c:pt idx="3429">
                  <c:v>7560.0595000000003</c:v>
                </c:pt>
                <c:pt idx="3430" formatCode="0.00E+00">
                  <c:v>21062</c:v>
                </c:pt>
                <c:pt idx="3431" formatCode="0.00E+00">
                  <c:v>47975</c:v>
                </c:pt>
                <c:pt idx="3432" formatCode="0.00E+00">
                  <c:v>54403</c:v>
                </c:pt>
                <c:pt idx="3433" formatCode="0.00E+00">
                  <c:v>44915</c:v>
                </c:pt>
                <c:pt idx="3434" formatCode="0.00E+00">
                  <c:v>65496</c:v>
                </c:pt>
                <c:pt idx="3435" formatCode="0.00E+00">
                  <c:v>84059</c:v>
                </c:pt>
                <c:pt idx="3436" formatCode="0.00E+00">
                  <c:v>55695</c:v>
                </c:pt>
                <c:pt idx="3437" formatCode="0.00E+00">
                  <c:v>27448</c:v>
                </c:pt>
                <c:pt idx="3438" formatCode="0.00E+00">
                  <c:v>14243</c:v>
                </c:pt>
                <c:pt idx="3439" formatCode="0.00E+00">
                  <c:v>18904</c:v>
                </c:pt>
                <c:pt idx="3440" formatCode="0.00E+00">
                  <c:v>44596</c:v>
                </c:pt>
                <c:pt idx="3441" formatCode="0.00E+00">
                  <c:v>55948</c:v>
                </c:pt>
                <c:pt idx="3442" formatCode="0.00E+00">
                  <c:v>34467</c:v>
                </c:pt>
                <c:pt idx="3443" formatCode="0.00E+00">
                  <c:v>15001</c:v>
                </c:pt>
                <c:pt idx="3444">
                  <c:v>6987.0339999999997</c:v>
                </c:pt>
                <c:pt idx="3445">
                  <c:v>6521.2794999999996</c:v>
                </c:pt>
                <c:pt idx="3446">
                  <c:v>8926.9469000000008</c:v>
                </c:pt>
                <c:pt idx="3447">
                  <c:v>5349.8963000000003</c:v>
                </c:pt>
                <c:pt idx="3448">
                  <c:v>1672.7731000000001</c:v>
                </c:pt>
                <c:pt idx="3449">
                  <c:v>6914.1206000000002</c:v>
                </c:pt>
                <c:pt idx="3450" formatCode="0.00E+00">
                  <c:v>38687</c:v>
                </c:pt>
                <c:pt idx="3451" formatCode="0.00E+00">
                  <c:v>100990</c:v>
                </c:pt>
                <c:pt idx="3452" formatCode="0.00E+00">
                  <c:v>131140</c:v>
                </c:pt>
                <c:pt idx="3453" formatCode="0.00E+00">
                  <c:v>89384</c:v>
                </c:pt>
                <c:pt idx="3454" formatCode="0.00E+00">
                  <c:v>44301</c:v>
                </c:pt>
                <c:pt idx="3455" formatCode="0.00E+00">
                  <c:v>31176</c:v>
                </c:pt>
                <c:pt idx="3456" formatCode="0.00E+00">
                  <c:v>18947</c:v>
                </c:pt>
                <c:pt idx="3457" formatCode="0.00E+00">
                  <c:v>17913</c:v>
                </c:pt>
                <c:pt idx="3458" formatCode="0.00E+00">
                  <c:v>36374</c:v>
                </c:pt>
                <c:pt idx="3459" formatCode="0.00E+00">
                  <c:v>49009</c:v>
                </c:pt>
                <c:pt idx="3460" formatCode="0.00E+00">
                  <c:v>41367</c:v>
                </c:pt>
                <c:pt idx="3461" formatCode="0.00E+00">
                  <c:v>23963</c:v>
                </c:pt>
                <c:pt idx="3462" formatCode="0.00E+00">
                  <c:v>17361</c:v>
                </c:pt>
                <c:pt idx="3463" formatCode="0.00E+00">
                  <c:v>44041</c:v>
                </c:pt>
                <c:pt idx="3464" formatCode="0.00E+00">
                  <c:v>70959</c:v>
                </c:pt>
                <c:pt idx="3465" formatCode="0.00E+00">
                  <c:v>45395</c:v>
                </c:pt>
                <c:pt idx="3466" formatCode="0.00E+00">
                  <c:v>24800</c:v>
                </c:pt>
                <c:pt idx="3467" formatCode="0.00E+00">
                  <c:v>40453</c:v>
                </c:pt>
                <c:pt idx="3468" formatCode="0.00E+00">
                  <c:v>54206</c:v>
                </c:pt>
                <c:pt idx="3469" formatCode="0.00E+00">
                  <c:v>61283</c:v>
                </c:pt>
                <c:pt idx="3470" formatCode="0.00E+00">
                  <c:v>70232</c:v>
                </c:pt>
                <c:pt idx="3471" formatCode="0.00E+00">
                  <c:v>53730</c:v>
                </c:pt>
                <c:pt idx="3472" formatCode="0.00E+00">
                  <c:v>35208</c:v>
                </c:pt>
                <c:pt idx="3473" formatCode="0.00E+00">
                  <c:v>22518</c:v>
                </c:pt>
                <c:pt idx="3474" formatCode="0.00E+00">
                  <c:v>30421</c:v>
                </c:pt>
                <c:pt idx="3475" formatCode="0.00E+00">
                  <c:v>47535</c:v>
                </c:pt>
                <c:pt idx="3476" formatCode="0.00E+00">
                  <c:v>47168</c:v>
                </c:pt>
                <c:pt idx="3477" formatCode="0.00E+00">
                  <c:v>71474</c:v>
                </c:pt>
                <c:pt idx="3478" formatCode="0.00E+00">
                  <c:v>110170</c:v>
                </c:pt>
                <c:pt idx="3479" formatCode="0.00E+00">
                  <c:v>112370</c:v>
                </c:pt>
                <c:pt idx="3480" formatCode="0.00E+00">
                  <c:v>84486</c:v>
                </c:pt>
                <c:pt idx="3481" formatCode="0.00E+00">
                  <c:v>44966</c:v>
                </c:pt>
                <c:pt idx="3482" formatCode="0.00E+00">
                  <c:v>45304</c:v>
                </c:pt>
                <c:pt idx="3483" formatCode="0.00E+00">
                  <c:v>80255</c:v>
                </c:pt>
                <c:pt idx="3484" formatCode="0.00E+00">
                  <c:v>76557</c:v>
                </c:pt>
                <c:pt idx="3485" formatCode="0.00E+00">
                  <c:v>38434</c:v>
                </c:pt>
                <c:pt idx="3486" formatCode="0.00E+00">
                  <c:v>28107</c:v>
                </c:pt>
                <c:pt idx="3487" formatCode="0.00E+00">
                  <c:v>39473</c:v>
                </c:pt>
                <c:pt idx="3488" formatCode="0.00E+00">
                  <c:v>39679</c:v>
                </c:pt>
                <c:pt idx="3489" formatCode="0.00E+00">
                  <c:v>42046</c:v>
                </c:pt>
                <c:pt idx="3490" formatCode="0.00E+00">
                  <c:v>36389</c:v>
                </c:pt>
                <c:pt idx="3491" formatCode="0.00E+00">
                  <c:v>24865</c:v>
                </c:pt>
                <c:pt idx="3492" formatCode="0.00E+00">
                  <c:v>20310</c:v>
                </c:pt>
                <c:pt idx="3493" formatCode="0.00E+00">
                  <c:v>11348</c:v>
                </c:pt>
                <c:pt idx="3494">
                  <c:v>8708.8696</c:v>
                </c:pt>
                <c:pt idx="3495" formatCode="0.00E+00">
                  <c:v>33213</c:v>
                </c:pt>
                <c:pt idx="3496" formatCode="0.00E+00">
                  <c:v>77193</c:v>
                </c:pt>
                <c:pt idx="3497" formatCode="0.00E+00">
                  <c:v>103460</c:v>
                </c:pt>
                <c:pt idx="3498" formatCode="0.00E+00">
                  <c:v>104550</c:v>
                </c:pt>
                <c:pt idx="3499" formatCode="0.00E+00">
                  <c:v>82798</c:v>
                </c:pt>
                <c:pt idx="3500" formatCode="0.00E+00">
                  <c:v>45384</c:v>
                </c:pt>
                <c:pt idx="3501" formatCode="0.00E+00">
                  <c:v>27904</c:v>
                </c:pt>
                <c:pt idx="3502" formatCode="0.00E+00">
                  <c:v>31453</c:v>
                </c:pt>
                <c:pt idx="3503" formatCode="0.00E+00">
                  <c:v>38701</c:v>
                </c:pt>
                <c:pt idx="3504" formatCode="0.00E+00">
                  <c:v>76893</c:v>
                </c:pt>
                <c:pt idx="3505" formatCode="0.00E+00">
                  <c:v>110250</c:v>
                </c:pt>
                <c:pt idx="3506" formatCode="0.00E+00">
                  <c:v>75663</c:v>
                </c:pt>
                <c:pt idx="3507" formatCode="0.00E+00">
                  <c:v>34438</c:v>
                </c:pt>
                <c:pt idx="3508" formatCode="0.00E+00">
                  <c:v>27456</c:v>
                </c:pt>
                <c:pt idx="3509" formatCode="0.00E+00">
                  <c:v>25342</c:v>
                </c:pt>
                <c:pt idx="3510" formatCode="0.00E+00">
                  <c:v>20145</c:v>
                </c:pt>
                <c:pt idx="3511" formatCode="0.00E+00">
                  <c:v>23876</c:v>
                </c:pt>
                <c:pt idx="3512" formatCode="0.00E+00">
                  <c:v>33310</c:v>
                </c:pt>
                <c:pt idx="3513" formatCode="0.00E+00">
                  <c:v>27851</c:v>
                </c:pt>
                <c:pt idx="3514" formatCode="0.00E+00">
                  <c:v>26850</c:v>
                </c:pt>
                <c:pt idx="3515" formatCode="0.00E+00">
                  <c:v>54654</c:v>
                </c:pt>
                <c:pt idx="3516" formatCode="0.00E+00">
                  <c:v>80139</c:v>
                </c:pt>
                <c:pt idx="3517" formatCode="0.00E+00">
                  <c:v>65542</c:v>
                </c:pt>
                <c:pt idx="3518" formatCode="0.00E+00">
                  <c:v>44573</c:v>
                </c:pt>
                <c:pt idx="3519" formatCode="0.00E+00">
                  <c:v>39784</c:v>
                </c:pt>
                <c:pt idx="3520" formatCode="0.00E+00">
                  <c:v>26358</c:v>
                </c:pt>
                <c:pt idx="3521" formatCode="0.00E+00">
                  <c:v>27072</c:v>
                </c:pt>
                <c:pt idx="3522" formatCode="0.00E+00">
                  <c:v>48614</c:v>
                </c:pt>
                <c:pt idx="3523" formatCode="0.00E+00">
                  <c:v>80474</c:v>
                </c:pt>
                <c:pt idx="3524" formatCode="0.00E+00">
                  <c:v>107720</c:v>
                </c:pt>
                <c:pt idx="3525" formatCode="0.00E+00">
                  <c:v>85711</c:v>
                </c:pt>
                <c:pt idx="3526" formatCode="0.00E+00">
                  <c:v>57276</c:v>
                </c:pt>
                <c:pt idx="3527" formatCode="0.00E+00">
                  <c:v>30058</c:v>
                </c:pt>
                <c:pt idx="3528" formatCode="0.00E+00">
                  <c:v>16849</c:v>
                </c:pt>
                <c:pt idx="3529" formatCode="0.00E+00">
                  <c:v>21658</c:v>
                </c:pt>
                <c:pt idx="3530" formatCode="0.00E+00">
                  <c:v>26679</c:v>
                </c:pt>
                <c:pt idx="3531" formatCode="0.00E+00">
                  <c:v>28843</c:v>
                </c:pt>
                <c:pt idx="3532" formatCode="0.00E+00">
                  <c:v>16179</c:v>
                </c:pt>
                <c:pt idx="3533">
                  <c:v>3530.3548000000001</c:v>
                </c:pt>
                <c:pt idx="3534">
                  <c:v>576.62980000000005</c:v>
                </c:pt>
                <c:pt idx="3535">
                  <c:v>3833.4258</c:v>
                </c:pt>
                <c:pt idx="3536" formatCode="0.00E+00">
                  <c:v>20275</c:v>
                </c:pt>
                <c:pt idx="3537" formatCode="0.00E+00">
                  <c:v>51905</c:v>
                </c:pt>
                <c:pt idx="3538" formatCode="0.00E+00">
                  <c:v>85726</c:v>
                </c:pt>
                <c:pt idx="3539" formatCode="0.00E+00">
                  <c:v>97225</c:v>
                </c:pt>
                <c:pt idx="3540" formatCode="0.00E+00">
                  <c:v>78484</c:v>
                </c:pt>
                <c:pt idx="3541" formatCode="0.00E+00">
                  <c:v>63243</c:v>
                </c:pt>
                <c:pt idx="3542" formatCode="0.00E+00">
                  <c:v>39810</c:v>
                </c:pt>
                <c:pt idx="3543" formatCode="0.00E+00">
                  <c:v>39253</c:v>
                </c:pt>
                <c:pt idx="3544" formatCode="0.00E+00">
                  <c:v>55911</c:v>
                </c:pt>
                <c:pt idx="3545" formatCode="0.00E+00">
                  <c:v>42850</c:v>
                </c:pt>
                <c:pt idx="3546" formatCode="0.00E+00">
                  <c:v>27033</c:v>
                </c:pt>
                <c:pt idx="3547" formatCode="0.00E+00">
                  <c:v>21921</c:v>
                </c:pt>
                <c:pt idx="3548" formatCode="0.00E+00">
                  <c:v>20135</c:v>
                </c:pt>
                <c:pt idx="3549" formatCode="0.00E+00">
                  <c:v>12042</c:v>
                </c:pt>
                <c:pt idx="3550">
                  <c:v>8079.7007000000003</c:v>
                </c:pt>
                <c:pt idx="3551" formatCode="0.00E+00">
                  <c:v>14291</c:v>
                </c:pt>
                <c:pt idx="3552" formatCode="0.00E+00">
                  <c:v>34000</c:v>
                </c:pt>
                <c:pt idx="3553" formatCode="0.00E+00">
                  <c:v>72118</c:v>
                </c:pt>
                <c:pt idx="3554" formatCode="0.00E+00">
                  <c:v>91594</c:v>
                </c:pt>
                <c:pt idx="3555" formatCode="0.00E+00">
                  <c:v>68533</c:v>
                </c:pt>
                <c:pt idx="3556" formatCode="0.00E+00">
                  <c:v>32447</c:v>
                </c:pt>
                <c:pt idx="3557" formatCode="0.00E+00">
                  <c:v>11993</c:v>
                </c:pt>
                <c:pt idx="3558" formatCode="0.00E+00">
                  <c:v>14816</c:v>
                </c:pt>
                <c:pt idx="3559" formatCode="0.00E+00">
                  <c:v>31927</c:v>
                </c:pt>
                <c:pt idx="3560" formatCode="0.00E+00">
                  <c:v>44983</c:v>
                </c:pt>
                <c:pt idx="3561" formatCode="0.00E+00">
                  <c:v>48206</c:v>
                </c:pt>
                <c:pt idx="3562" formatCode="0.00E+00">
                  <c:v>62020</c:v>
                </c:pt>
                <c:pt idx="3563" formatCode="0.00E+00">
                  <c:v>95758</c:v>
                </c:pt>
                <c:pt idx="3564" formatCode="0.00E+00">
                  <c:v>98728</c:v>
                </c:pt>
                <c:pt idx="3565" formatCode="0.00E+00">
                  <c:v>73243</c:v>
                </c:pt>
                <c:pt idx="3566" formatCode="0.00E+00">
                  <c:v>77693</c:v>
                </c:pt>
                <c:pt idx="3567" formatCode="0.00E+00">
                  <c:v>105890</c:v>
                </c:pt>
                <c:pt idx="3568" formatCode="0.00E+00">
                  <c:v>100120</c:v>
                </c:pt>
                <c:pt idx="3569" formatCode="0.00E+00">
                  <c:v>83527</c:v>
                </c:pt>
                <c:pt idx="3570" formatCode="0.00E+00">
                  <c:v>61249</c:v>
                </c:pt>
                <c:pt idx="3571" formatCode="0.00E+00">
                  <c:v>48601</c:v>
                </c:pt>
                <c:pt idx="3572" formatCode="0.00E+00">
                  <c:v>45684</c:v>
                </c:pt>
                <c:pt idx="3573" formatCode="0.00E+00">
                  <c:v>50806</c:v>
                </c:pt>
                <c:pt idx="3574" formatCode="0.00E+00">
                  <c:v>40557</c:v>
                </c:pt>
                <c:pt idx="3575" formatCode="0.00E+00">
                  <c:v>21000</c:v>
                </c:pt>
                <c:pt idx="3576" formatCode="0.00E+00">
                  <c:v>15456</c:v>
                </c:pt>
                <c:pt idx="3577" formatCode="0.00E+00">
                  <c:v>26236</c:v>
                </c:pt>
                <c:pt idx="3578" formatCode="0.00E+00">
                  <c:v>49300</c:v>
                </c:pt>
                <c:pt idx="3579" formatCode="0.00E+00">
                  <c:v>55228</c:v>
                </c:pt>
                <c:pt idx="3580" formatCode="0.00E+00">
                  <c:v>44405</c:v>
                </c:pt>
                <c:pt idx="3581" formatCode="0.00E+00">
                  <c:v>48428</c:v>
                </c:pt>
                <c:pt idx="3582" formatCode="0.00E+00">
                  <c:v>55001</c:v>
                </c:pt>
                <c:pt idx="3583" formatCode="0.00E+00">
                  <c:v>77569</c:v>
                </c:pt>
                <c:pt idx="3584" formatCode="0.00E+00">
                  <c:v>113660</c:v>
                </c:pt>
                <c:pt idx="3585" formatCode="0.00E+00">
                  <c:v>92574</c:v>
                </c:pt>
                <c:pt idx="3586" formatCode="0.00E+00">
                  <c:v>49169</c:v>
                </c:pt>
                <c:pt idx="3587" formatCode="0.00E+00">
                  <c:v>32710</c:v>
                </c:pt>
                <c:pt idx="3588" formatCode="0.00E+00">
                  <c:v>23453</c:v>
                </c:pt>
                <c:pt idx="3589" formatCode="0.00E+00">
                  <c:v>35720</c:v>
                </c:pt>
                <c:pt idx="3590" formatCode="0.00E+00">
                  <c:v>55636</c:v>
                </c:pt>
                <c:pt idx="3591" formatCode="0.00E+00">
                  <c:v>43050</c:v>
                </c:pt>
                <c:pt idx="3592" formatCode="0.00E+00">
                  <c:v>29411</c:v>
                </c:pt>
                <c:pt idx="3593" formatCode="0.00E+00">
                  <c:v>32785</c:v>
                </c:pt>
                <c:pt idx="3594" formatCode="0.00E+00">
                  <c:v>41185</c:v>
                </c:pt>
                <c:pt idx="3595" formatCode="0.00E+00">
                  <c:v>46762</c:v>
                </c:pt>
                <c:pt idx="3596" formatCode="0.00E+00">
                  <c:v>93201</c:v>
                </c:pt>
                <c:pt idx="3597" formatCode="0.00E+00">
                  <c:v>152200</c:v>
                </c:pt>
                <c:pt idx="3598" formatCode="0.00E+00">
                  <c:v>153160</c:v>
                </c:pt>
                <c:pt idx="3599" formatCode="0.00E+00">
                  <c:v>132320</c:v>
                </c:pt>
                <c:pt idx="3600" formatCode="0.00E+00">
                  <c:v>117200</c:v>
                </c:pt>
                <c:pt idx="3601" formatCode="0.00E+00">
                  <c:v>94606</c:v>
                </c:pt>
                <c:pt idx="3602" formatCode="0.00E+00">
                  <c:v>58063</c:v>
                </c:pt>
                <c:pt idx="3603" formatCode="0.00E+00">
                  <c:v>47611</c:v>
                </c:pt>
                <c:pt idx="3604" formatCode="0.00E+00">
                  <c:v>46672</c:v>
                </c:pt>
                <c:pt idx="3605" formatCode="0.00E+00">
                  <c:v>23983</c:v>
                </c:pt>
                <c:pt idx="3606">
                  <c:v>8782.5115999999998</c:v>
                </c:pt>
                <c:pt idx="3607" formatCode="0.00E+00">
                  <c:v>21252</c:v>
                </c:pt>
                <c:pt idx="3608" formatCode="0.00E+00">
                  <c:v>51429</c:v>
                </c:pt>
                <c:pt idx="3609" formatCode="0.00E+00">
                  <c:v>67993</c:v>
                </c:pt>
                <c:pt idx="3610" formatCode="0.00E+00">
                  <c:v>59561</c:v>
                </c:pt>
                <c:pt idx="3611" formatCode="0.00E+00">
                  <c:v>58710</c:v>
                </c:pt>
                <c:pt idx="3612" formatCode="0.00E+00">
                  <c:v>70433</c:v>
                </c:pt>
                <c:pt idx="3613" formatCode="0.00E+00">
                  <c:v>58954</c:v>
                </c:pt>
                <c:pt idx="3614" formatCode="0.00E+00">
                  <c:v>43567</c:v>
                </c:pt>
                <c:pt idx="3615" formatCode="0.00E+00">
                  <c:v>22463</c:v>
                </c:pt>
                <c:pt idx="3616" formatCode="0.00E+00">
                  <c:v>10585</c:v>
                </c:pt>
                <c:pt idx="3617" formatCode="0.00E+00">
                  <c:v>27053</c:v>
                </c:pt>
                <c:pt idx="3618" formatCode="0.00E+00">
                  <c:v>44553</c:v>
                </c:pt>
                <c:pt idx="3619" formatCode="0.00E+00">
                  <c:v>31455</c:v>
                </c:pt>
                <c:pt idx="3620" formatCode="0.00E+00">
                  <c:v>28375</c:v>
                </c:pt>
                <c:pt idx="3621" formatCode="0.00E+00">
                  <c:v>41189</c:v>
                </c:pt>
                <c:pt idx="3622" formatCode="0.00E+00">
                  <c:v>31412</c:v>
                </c:pt>
                <c:pt idx="3623" formatCode="0.00E+00">
                  <c:v>15965</c:v>
                </c:pt>
                <c:pt idx="3624" formatCode="0.00E+00">
                  <c:v>17618</c:v>
                </c:pt>
                <c:pt idx="3625" formatCode="0.00E+00">
                  <c:v>39785</c:v>
                </c:pt>
                <c:pt idx="3626" formatCode="0.00E+00">
                  <c:v>64903</c:v>
                </c:pt>
                <c:pt idx="3627" formatCode="0.00E+00">
                  <c:v>49985</c:v>
                </c:pt>
                <c:pt idx="3628" formatCode="0.00E+00">
                  <c:v>21505</c:v>
                </c:pt>
                <c:pt idx="3629" formatCode="0.00E+00">
                  <c:v>23063</c:v>
                </c:pt>
                <c:pt idx="3630" formatCode="0.00E+00">
                  <c:v>49672</c:v>
                </c:pt>
                <c:pt idx="3631" formatCode="0.00E+00">
                  <c:v>74471</c:v>
                </c:pt>
                <c:pt idx="3632" formatCode="0.00E+00">
                  <c:v>72794</c:v>
                </c:pt>
                <c:pt idx="3633" formatCode="0.00E+00">
                  <c:v>39325</c:v>
                </c:pt>
                <c:pt idx="3634" formatCode="0.00E+00">
                  <c:v>23334</c:v>
                </c:pt>
                <c:pt idx="3635" formatCode="0.00E+00">
                  <c:v>27082</c:v>
                </c:pt>
                <c:pt idx="3636" formatCode="0.00E+00">
                  <c:v>16393</c:v>
                </c:pt>
                <c:pt idx="3637">
                  <c:v>8218.2086999999992</c:v>
                </c:pt>
                <c:pt idx="3638" formatCode="0.00E+00">
                  <c:v>21616</c:v>
                </c:pt>
                <c:pt idx="3639" formatCode="0.00E+00">
                  <c:v>35350</c:v>
                </c:pt>
                <c:pt idx="3640" formatCode="0.00E+00">
                  <c:v>21612</c:v>
                </c:pt>
                <c:pt idx="3641">
                  <c:v>8241.1124999999993</c:v>
                </c:pt>
                <c:pt idx="3642" formatCode="0.00E+00">
                  <c:v>17245</c:v>
                </c:pt>
                <c:pt idx="3643" formatCode="0.00E+00">
                  <c:v>37527</c:v>
                </c:pt>
                <c:pt idx="3644" formatCode="0.00E+00">
                  <c:v>68853</c:v>
                </c:pt>
                <c:pt idx="3645" formatCode="0.00E+00">
                  <c:v>104970</c:v>
                </c:pt>
                <c:pt idx="3646" formatCode="0.00E+00">
                  <c:v>93069</c:v>
                </c:pt>
                <c:pt idx="3647" formatCode="0.00E+00">
                  <c:v>76306</c:v>
                </c:pt>
                <c:pt idx="3648" formatCode="0.00E+00">
                  <c:v>88583</c:v>
                </c:pt>
                <c:pt idx="3649" formatCode="0.00E+00">
                  <c:v>83999</c:v>
                </c:pt>
                <c:pt idx="3650" formatCode="0.00E+00">
                  <c:v>69188</c:v>
                </c:pt>
                <c:pt idx="3651" formatCode="0.00E+00">
                  <c:v>42798</c:v>
                </c:pt>
                <c:pt idx="3652" formatCode="0.00E+00">
                  <c:v>32557</c:v>
                </c:pt>
                <c:pt idx="3653" formatCode="0.00E+00">
                  <c:v>39440</c:v>
                </c:pt>
                <c:pt idx="3654" formatCode="0.00E+00">
                  <c:v>49163</c:v>
                </c:pt>
                <c:pt idx="3655" formatCode="0.00E+00">
                  <c:v>56533</c:v>
                </c:pt>
                <c:pt idx="3656" formatCode="0.00E+00">
                  <c:v>32582</c:v>
                </c:pt>
                <c:pt idx="3657">
                  <c:v>9636.0540999999994</c:v>
                </c:pt>
                <c:pt idx="3658" formatCode="0.00E+00">
                  <c:v>13601</c:v>
                </c:pt>
                <c:pt idx="3659" formatCode="0.00E+00">
                  <c:v>28363</c:v>
                </c:pt>
                <c:pt idx="3660" formatCode="0.00E+00">
                  <c:v>28338</c:v>
                </c:pt>
                <c:pt idx="3661" formatCode="0.00E+00">
                  <c:v>13211</c:v>
                </c:pt>
                <c:pt idx="3662">
                  <c:v>5169.8710000000001</c:v>
                </c:pt>
                <c:pt idx="3663" formatCode="0.00E+00">
                  <c:v>14476</c:v>
                </c:pt>
                <c:pt idx="3664" formatCode="0.00E+00">
                  <c:v>34844</c:v>
                </c:pt>
                <c:pt idx="3665" formatCode="0.00E+00">
                  <c:v>42531</c:v>
                </c:pt>
                <c:pt idx="3666" formatCode="0.00E+00">
                  <c:v>28312</c:v>
                </c:pt>
                <c:pt idx="3667" formatCode="0.00E+00">
                  <c:v>23130</c:v>
                </c:pt>
                <c:pt idx="3668" formatCode="0.00E+00">
                  <c:v>65456</c:v>
                </c:pt>
                <c:pt idx="3669" formatCode="0.00E+00">
                  <c:v>106030</c:v>
                </c:pt>
                <c:pt idx="3670" formatCode="0.00E+00">
                  <c:v>63897</c:v>
                </c:pt>
                <c:pt idx="3671" formatCode="0.00E+00">
                  <c:v>14208</c:v>
                </c:pt>
                <c:pt idx="3672">
                  <c:v>1623.9061999999999</c:v>
                </c:pt>
                <c:pt idx="3673">
                  <c:v>6194.6779999999999</c:v>
                </c:pt>
                <c:pt idx="3674" formatCode="0.00E+00">
                  <c:v>30495</c:v>
                </c:pt>
                <c:pt idx="3675" formatCode="0.00E+00">
                  <c:v>64537</c:v>
                </c:pt>
                <c:pt idx="3676" formatCode="0.00E+00">
                  <c:v>79941</c:v>
                </c:pt>
                <c:pt idx="3677" formatCode="0.00E+00">
                  <c:v>99568</c:v>
                </c:pt>
                <c:pt idx="3678" formatCode="0.00E+00">
                  <c:v>121000</c:v>
                </c:pt>
                <c:pt idx="3679" formatCode="0.00E+00">
                  <c:v>121110</c:v>
                </c:pt>
                <c:pt idx="3680" formatCode="0.00E+00">
                  <c:v>118570</c:v>
                </c:pt>
                <c:pt idx="3681" formatCode="0.00E+00">
                  <c:v>87728</c:v>
                </c:pt>
                <c:pt idx="3682" formatCode="0.00E+00">
                  <c:v>56951</c:v>
                </c:pt>
                <c:pt idx="3683" formatCode="0.00E+00">
                  <c:v>45396</c:v>
                </c:pt>
                <c:pt idx="3684" formatCode="0.00E+00">
                  <c:v>27507</c:v>
                </c:pt>
                <c:pt idx="3685" formatCode="0.00E+00">
                  <c:v>26133</c:v>
                </c:pt>
                <c:pt idx="3686" formatCode="0.00E+00">
                  <c:v>35709</c:v>
                </c:pt>
                <c:pt idx="3687" formatCode="0.00E+00">
                  <c:v>21629</c:v>
                </c:pt>
                <c:pt idx="3688">
                  <c:v>8206.7783999999992</c:v>
                </c:pt>
                <c:pt idx="3689" formatCode="0.00E+00">
                  <c:v>16679</c:v>
                </c:pt>
                <c:pt idx="3690" formatCode="0.00E+00">
                  <c:v>30044</c:v>
                </c:pt>
                <c:pt idx="3691" formatCode="0.00E+00">
                  <c:v>31984</c:v>
                </c:pt>
                <c:pt idx="3692" formatCode="0.00E+00">
                  <c:v>29973</c:v>
                </c:pt>
                <c:pt idx="3693" formatCode="0.00E+00">
                  <c:v>16339</c:v>
                </c:pt>
                <c:pt idx="3694">
                  <c:v>3938.0630000000001</c:v>
                </c:pt>
                <c:pt idx="3695">
                  <c:v>5076.4034000000001</c:v>
                </c:pt>
                <c:pt idx="3696" formatCode="0.00E+00">
                  <c:v>22523</c:v>
                </c:pt>
                <c:pt idx="3697" formatCode="0.00E+00">
                  <c:v>40947</c:v>
                </c:pt>
                <c:pt idx="3698" formatCode="0.00E+00">
                  <c:v>33691</c:v>
                </c:pt>
                <c:pt idx="3699" formatCode="0.00E+00">
                  <c:v>26121</c:v>
                </c:pt>
                <c:pt idx="3700" formatCode="0.00E+00">
                  <c:v>29228</c:v>
                </c:pt>
                <c:pt idx="3701" formatCode="0.00E+00">
                  <c:v>21626</c:v>
                </c:pt>
                <c:pt idx="3702" formatCode="0.00E+00">
                  <c:v>14727</c:v>
                </c:pt>
                <c:pt idx="3703" formatCode="0.00E+00">
                  <c:v>17041</c:v>
                </c:pt>
                <c:pt idx="3704" formatCode="0.00E+00">
                  <c:v>28427</c:v>
                </c:pt>
                <c:pt idx="3705" formatCode="0.00E+00">
                  <c:v>55770</c:v>
                </c:pt>
                <c:pt idx="3706" formatCode="0.00E+00">
                  <c:v>83634</c:v>
                </c:pt>
                <c:pt idx="3707" formatCode="0.00E+00">
                  <c:v>60436</c:v>
                </c:pt>
                <c:pt idx="3708" formatCode="0.00E+00">
                  <c:v>20534</c:v>
                </c:pt>
                <c:pt idx="3709">
                  <c:v>7823.5137999999997</c:v>
                </c:pt>
                <c:pt idx="3710" formatCode="0.00E+00">
                  <c:v>21544</c:v>
                </c:pt>
                <c:pt idx="3711" formatCode="0.00E+00">
                  <c:v>35335</c:v>
                </c:pt>
                <c:pt idx="3712" formatCode="0.00E+00">
                  <c:v>21333</c:v>
                </c:pt>
                <c:pt idx="3713">
                  <c:v>4715.4301999999998</c:v>
                </c:pt>
                <c:pt idx="3714">
                  <c:v>1036.0510999999999</c:v>
                </c:pt>
                <c:pt idx="3715">
                  <c:v>8232.5665000000008</c:v>
                </c:pt>
                <c:pt idx="3716" formatCode="0.00E+00">
                  <c:v>37427</c:v>
                </c:pt>
                <c:pt idx="3717" formatCode="0.00E+00">
                  <c:v>63001</c:v>
                </c:pt>
                <c:pt idx="3718" formatCode="0.00E+00">
                  <c:v>42673</c:v>
                </c:pt>
                <c:pt idx="3719" formatCode="0.00E+00">
                  <c:v>17333</c:v>
                </c:pt>
                <c:pt idx="3720">
                  <c:v>9525.8518999999997</c:v>
                </c:pt>
                <c:pt idx="3721" formatCode="0.00E+00">
                  <c:v>17589</c:v>
                </c:pt>
                <c:pt idx="3722" formatCode="0.00E+00">
                  <c:v>31947</c:v>
                </c:pt>
                <c:pt idx="3723" formatCode="0.00E+00">
                  <c:v>45552</c:v>
                </c:pt>
                <c:pt idx="3724" formatCode="0.00E+00">
                  <c:v>76191</c:v>
                </c:pt>
                <c:pt idx="3725" formatCode="0.00E+00">
                  <c:v>83649</c:v>
                </c:pt>
                <c:pt idx="3726" formatCode="0.00E+00">
                  <c:v>44758</c:v>
                </c:pt>
                <c:pt idx="3727" formatCode="0.00E+00">
                  <c:v>24147</c:v>
                </c:pt>
                <c:pt idx="3728" formatCode="0.00E+00">
                  <c:v>42218</c:v>
                </c:pt>
                <c:pt idx="3729" formatCode="0.00E+00">
                  <c:v>59493</c:v>
                </c:pt>
                <c:pt idx="3730" formatCode="0.00E+00">
                  <c:v>57867</c:v>
                </c:pt>
                <c:pt idx="3731" formatCode="0.00E+00">
                  <c:v>59854</c:v>
                </c:pt>
                <c:pt idx="3732" formatCode="0.00E+00">
                  <c:v>57647</c:v>
                </c:pt>
                <c:pt idx="3733" formatCode="0.00E+00">
                  <c:v>30633</c:v>
                </c:pt>
                <c:pt idx="3734" formatCode="0.00E+00">
                  <c:v>15049</c:v>
                </c:pt>
                <c:pt idx="3735" formatCode="0.00E+00">
                  <c:v>26757</c:v>
                </c:pt>
                <c:pt idx="3736" formatCode="0.00E+00">
                  <c:v>40697</c:v>
                </c:pt>
                <c:pt idx="3737" formatCode="0.00E+00">
                  <c:v>42013</c:v>
                </c:pt>
                <c:pt idx="3738" formatCode="0.00E+00">
                  <c:v>35729</c:v>
                </c:pt>
                <c:pt idx="3739" formatCode="0.00E+00">
                  <c:v>20992</c:v>
                </c:pt>
                <c:pt idx="3740" formatCode="0.00E+00">
                  <c:v>20001</c:v>
                </c:pt>
                <c:pt idx="3741" formatCode="0.00E+00">
                  <c:v>31485</c:v>
                </c:pt>
                <c:pt idx="3742" formatCode="0.00E+00">
                  <c:v>37533</c:v>
                </c:pt>
                <c:pt idx="3743" formatCode="0.00E+00">
                  <c:v>41407</c:v>
                </c:pt>
                <c:pt idx="3744" formatCode="0.00E+00">
                  <c:v>35302</c:v>
                </c:pt>
                <c:pt idx="3745" formatCode="0.00E+00">
                  <c:v>41400</c:v>
                </c:pt>
                <c:pt idx="3746" formatCode="0.00E+00">
                  <c:v>67177</c:v>
                </c:pt>
                <c:pt idx="3747" formatCode="0.00E+00">
                  <c:v>80738</c:v>
                </c:pt>
                <c:pt idx="3748" formatCode="0.00E+00">
                  <c:v>56026</c:v>
                </c:pt>
                <c:pt idx="3749" formatCode="0.00E+00">
                  <c:v>49280</c:v>
                </c:pt>
                <c:pt idx="3750" formatCode="0.00E+00">
                  <c:v>71550</c:v>
                </c:pt>
                <c:pt idx="3751" formatCode="0.00E+00">
                  <c:v>67528</c:v>
                </c:pt>
                <c:pt idx="3752" formatCode="0.00E+00">
                  <c:v>69742</c:v>
                </c:pt>
                <c:pt idx="3753" formatCode="0.00E+00">
                  <c:v>116020</c:v>
                </c:pt>
                <c:pt idx="3754" formatCode="0.00E+00">
                  <c:v>158060</c:v>
                </c:pt>
                <c:pt idx="3755" formatCode="0.00E+00">
                  <c:v>143090</c:v>
                </c:pt>
                <c:pt idx="3756" formatCode="0.00E+00">
                  <c:v>72438</c:v>
                </c:pt>
                <c:pt idx="3757" formatCode="0.00E+00">
                  <c:v>37552</c:v>
                </c:pt>
                <c:pt idx="3758" formatCode="0.00E+00">
                  <c:v>50575</c:v>
                </c:pt>
                <c:pt idx="3759" formatCode="0.00E+00">
                  <c:v>55033</c:v>
                </c:pt>
                <c:pt idx="3760" formatCode="0.00E+00">
                  <c:v>42056</c:v>
                </c:pt>
                <c:pt idx="3761" formatCode="0.00E+00">
                  <c:v>21363</c:v>
                </c:pt>
                <c:pt idx="3762" formatCode="0.00E+00">
                  <c:v>18192</c:v>
                </c:pt>
                <c:pt idx="3763" formatCode="0.00E+00">
                  <c:v>37475</c:v>
                </c:pt>
                <c:pt idx="3764" formatCode="0.00E+00">
                  <c:v>53202</c:v>
                </c:pt>
                <c:pt idx="3765" formatCode="0.00E+00">
                  <c:v>45895</c:v>
                </c:pt>
                <c:pt idx="3766" formatCode="0.00E+00">
                  <c:v>32829</c:v>
                </c:pt>
                <c:pt idx="3767" formatCode="0.00E+00">
                  <c:v>64381</c:v>
                </c:pt>
                <c:pt idx="3768" formatCode="0.00E+00">
                  <c:v>109670</c:v>
                </c:pt>
                <c:pt idx="3769" formatCode="0.00E+00">
                  <c:v>99845</c:v>
                </c:pt>
                <c:pt idx="3770" formatCode="0.00E+00">
                  <c:v>76498</c:v>
                </c:pt>
                <c:pt idx="3771" formatCode="0.00E+00">
                  <c:v>62583</c:v>
                </c:pt>
                <c:pt idx="3772" formatCode="0.00E+00">
                  <c:v>74509</c:v>
                </c:pt>
                <c:pt idx="3773" formatCode="0.00E+00">
                  <c:v>75370</c:v>
                </c:pt>
                <c:pt idx="3774" formatCode="0.00E+00">
                  <c:v>42674</c:v>
                </c:pt>
                <c:pt idx="3775" formatCode="0.00E+00">
                  <c:v>35260</c:v>
                </c:pt>
                <c:pt idx="3776" formatCode="0.00E+00">
                  <c:v>50077</c:v>
                </c:pt>
                <c:pt idx="3777" formatCode="0.00E+00">
                  <c:v>35703</c:v>
                </c:pt>
                <c:pt idx="3778" formatCode="0.00E+00">
                  <c:v>13570</c:v>
                </c:pt>
                <c:pt idx="3779" formatCode="0.00E+00">
                  <c:v>12528</c:v>
                </c:pt>
                <c:pt idx="3780" formatCode="0.00E+00">
                  <c:v>20109</c:v>
                </c:pt>
                <c:pt idx="3781" formatCode="0.00E+00">
                  <c:v>21893</c:v>
                </c:pt>
                <c:pt idx="3782" formatCode="0.00E+00">
                  <c:v>27034</c:v>
                </c:pt>
                <c:pt idx="3783" formatCode="0.00E+00">
                  <c:v>42867</c:v>
                </c:pt>
                <c:pt idx="3784" formatCode="0.00E+00">
                  <c:v>55385</c:v>
                </c:pt>
                <c:pt idx="3785" formatCode="0.00E+00">
                  <c:v>33035</c:v>
                </c:pt>
                <c:pt idx="3786" formatCode="0.00E+00">
                  <c:v>17616</c:v>
                </c:pt>
                <c:pt idx="3787" formatCode="0.00E+00">
                  <c:v>48574</c:v>
                </c:pt>
                <c:pt idx="3788" formatCode="0.00E+00">
                  <c:v>79902</c:v>
                </c:pt>
                <c:pt idx="3789" formatCode="0.00E+00">
                  <c:v>53279</c:v>
                </c:pt>
                <c:pt idx="3790" formatCode="0.00E+00">
                  <c:v>39039</c:v>
                </c:pt>
                <c:pt idx="3791" formatCode="0.00E+00">
                  <c:v>68281</c:v>
                </c:pt>
                <c:pt idx="3792" formatCode="0.00E+00">
                  <c:v>77037</c:v>
                </c:pt>
                <c:pt idx="3793" formatCode="0.00E+00">
                  <c:v>52054</c:v>
                </c:pt>
                <c:pt idx="3794" formatCode="0.00E+00">
                  <c:v>46418</c:v>
                </c:pt>
                <c:pt idx="3795" formatCode="0.00E+00">
                  <c:v>46594</c:v>
                </c:pt>
                <c:pt idx="3796" formatCode="0.00E+00">
                  <c:v>24454</c:v>
                </c:pt>
                <c:pt idx="3797" formatCode="0.00E+00">
                  <c:v>14387</c:v>
                </c:pt>
                <c:pt idx="3798" formatCode="0.00E+00">
                  <c:v>44792</c:v>
                </c:pt>
                <c:pt idx="3799" formatCode="0.00E+00">
                  <c:v>83236</c:v>
                </c:pt>
                <c:pt idx="3800" formatCode="0.00E+00">
                  <c:v>85818</c:v>
                </c:pt>
                <c:pt idx="3801" formatCode="0.00E+00">
                  <c:v>78399</c:v>
                </c:pt>
                <c:pt idx="3802" formatCode="0.00E+00">
                  <c:v>52844</c:v>
                </c:pt>
                <c:pt idx="3803" formatCode="0.00E+00">
                  <c:v>23221</c:v>
                </c:pt>
                <c:pt idx="3804" formatCode="0.00E+00">
                  <c:v>12050</c:v>
                </c:pt>
                <c:pt idx="3805">
                  <c:v>9436.6882999999998</c:v>
                </c:pt>
                <c:pt idx="3806" formatCode="0.00E+00">
                  <c:v>21886</c:v>
                </c:pt>
                <c:pt idx="3807" formatCode="0.00E+00">
                  <c:v>48301</c:v>
                </c:pt>
                <c:pt idx="3808" formatCode="0.00E+00">
                  <c:v>56036</c:v>
                </c:pt>
                <c:pt idx="3809" formatCode="0.00E+00">
                  <c:v>46483</c:v>
                </c:pt>
                <c:pt idx="3810" formatCode="0.00E+00">
                  <c:v>44316</c:v>
                </c:pt>
                <c:pt idx="3811" formatCode="0.00E+00">
                  <c:v>43996</c:v>
                </c:pt>
                <c:pt idx="3812" formatCode="0.00E+00">
                  <c:v>62634</c:v>
                </c:pt>
                <c:pt idx="3813" formatCode="0.00E+00">
                  <c:v>82194</c:v>
                </c:pt>
                <c:pt idx="3814" formatCode="0.00E+00">
                  <c:v>70241</c:v>
                </c:pt>
                <c:pt idx="3815" formatCode="0.00E+00">
                  <c:v>49597</c:v>
                </c:pt>
                <c:pt idx="3816" formatCode="0.00E+00">
                  <c:v>50765</c:v>
                </c:pt>
                <c:pt idx="3817" formatCode="0.00E+00">
                  <c:v>75629</c:v>
                </c:pt>
                <c:pt idx="3818" formatCode="0.00E+00">
                  <c:v>132150</c:v>
                </c:pt>
                <c:pt idx="3819" formatCode="0.00E+00">
                  <c:v>166920</c:v>
                </c:pt>
                <c:pt idx="3820" formatCode="0.00E+00">
                  <c:v>151420</c:v>
                </c:pt>
                <c:pt idx="3821" formatCode="0.00E+00">
                  <c:v>104370</c:v>
                </c:pt>
                <c:pt idx="3822" formatCode="0.00E+00">
                  <c:v>56644</c:v>
                </c:pt>
                <c:pt idx="3823" formatCode="0.00E+00">
                  <c:v>49355</c:v>
                </c:pt>
                <c:pt idx="3824" formatCode="0.00E+00">
                  <c:v>60751</c:v>
                </c:pt>
                <c:pt idx="3825" formatCode="0.00E+00">
                  <c:v>57395</c:v>
                </c:pt>
                <c:pt idx="3826" formatCode="0.00E+00">
                  <c:v>42457</c:v>
                </c:pt>
                <c:pt idx="3827" formatCode="0.00E+00">
                  <c:v>23806</c:v>
                </c:pt>
                <c:pt idx="3828" formatCode="0.00E+00">
                  <c:v>29750</c:v>
                </c:pt>
                <c:pt idx="3829" formatCode="0.00E+00">
                  <c:v>56961</c:v>
                </c:pt>
                <c:pt idx="3830" formatCode="0.00E+00">
                  <c:v>57047</c:v>
                </c:pt>
                <c:pt idx="3831" formatCode="0.00E+00">
                  <c:v>30733</c:v>
                </c:pt>
                <c:pt idx="3832" formatCode="0.00E+00">
                  <c:v>26693</c:v>
                </c:pt>
                <c:pt idx="3833" formatCode="0.00E+00">
                  <c:v>39428</c:v>
                </c:pt>
                <c:pt idx="3834" formatCode="0.00E+00">
                  <c:v>39718</c:v>
                </c:pt>
                <c:pt idx="3835" formatCode="0.00E+00">
                  <c:v>42811</c:v>
                </c:pt>
                <c:pt idx="3836" formatCode="0.00E+00">
                  <c:v>46073</c:v>
                </c:pt>
                <c:pt idx="3837" formatCode="0.00E+00">
                  <c:v>71354</c:v>
                </c:pt>
                <c:pt idx="3838" formatCode="0.00E+00">
                  <c:v>111160</c:v>
                </c:pt>
                <c:pt idx="3839" formatCode="0.00E+00">
                  <c:v>105490</c:v>
                </c:pt>
                <c:pt idx="3840" formatCode="0.00E+00">
                  <c:v>96959</c:v>
                </c:pt>
                <c:pt idx="3841" formatCode="0.00E+00">
                  <c:v>91130</c:v>
                </c:pt>
                <c:pt idx="3842" formatCode="0.00E+00">
                  <c:v>46497</c:v>
                </c:pt>
                <c:pt idx="3843">
                  <c:v>9683.2343999999994</c:v>
                </c:pt>
                <c:pt idx="3844">
                  <c:v>762.25779999999997</c:v>
                </c:pt>
                <c:pt idx="3845">
                  <c:v>33.172699999999999</c:v>
                </c:pt>
                <c:pt idx="3846">
                  <c:v>377.18560000000002</c:v>
                </c:pt>
                <c:pt idx="3847">
                  <c:v>4701.6005999999998</c:v>
                </c:pt>
                <c:pt idx="3848" formatCode="0.00E+00">
                  <c:v>21522</c:v>
                </c:pt>
                <c:pt idx="3849" formatCode="0.00E+00">
                  <c:v>37678</c:v>
                </c:pt>
                <c:pt idx="3850" formatCode="0.00E+00">
                  <c:v>31994</c:v>
                </c:pt>
                <c:pt idx="3851" formatCode="0.00E+00">
                  <c:v>22372</c:v>
                </c:pt>
                <c:pt idx="3852" formatCode="0.00E+00">
                  <c:v>11231</c:v>
                </c:pt>
                <c:pt idx="3853">
                  <c:v>4706.9668000000001</c:v>
                </c:pt>
                <c:pt idx="3854" formatCode="0.00E+00">
                  <c:v>10855</c:v>
                </c:pt>
                <c:pt idx="3855" formatCode="0.00E+00">
                  <c:v>17672</c:v>
                </c:pt>
                <c:pt idx="3856" formatCode="0.00E+00">
                  <c:v>10698</c:v>
                </c:pt>
                <c:pt idx="3857">
                  <c:v>3491.3793000000001</c:v>
                </c:pt>
                <c:pt idx="3858" formatCode="0.00E+00">
                  <c:v>14753</c:v>
                </c:pt>
                <c:pt idx="3859" formatCode="0.00E+00">
                  <c:v>70061</c:v>
                </c:pt>
                <c:pt idx="3860" formatCode="0.00E+00">
                  <c:v>135000</c:v>
                </c:pt>
                <c:pt idx="3861" formatCode="0.00E+00">
                  <c:v>118830</c:v>
                </c:pt>
                <c:pt idx="3862" formatCode="0.00E+00">
                  <c:v>58701</c:v>
                </c:pt>
                <c:pt idx="3863" formatCode="0.00E+00">
                  <c:v>21188</c:v>
                </c:pt>
                <c:pt idx="3864" formatCode="0.00E+00">
                  <c:v>18842</c:v>
                </c:pt>
                <c:pt idx="3865" formatCode="0.00E+00">
                  <c:v>26659</c:v>
                </c:pt>
                <c:pt idx="3866" formatCode="0.00E+00">
                  <c:v>16048</c:v>
                </c:pt>
                <c:pt idx="3867">
                  <c:v>3558.7341000000001</c:v>
                </c:pt>
                <c:pt idx="3868">
                  <c:v>588.20240000000001</c:v>
                </c:pt>
                <c:pt idx="3869">
                  <c:v>4189.4606000000003</c:v>
                </c:pt>
                <c:pt idx="3870" formatCode="0.00E+00">
                  <c:v>24215</c:v>
                </c:pt>
                <c:pt idx="3871" formatCode="0.00E+00">
                  <c:v>63854</c:v>
                </c:pt>
                <c:pt idx="3872" formatCode="0.00E+00">
                  <c:v>77915</c:v>
                </c:pt>
                <c:pt idx="3873" formatCode="0.00E+00">
                  <c:v>40878</c:v>
                </c:pt>
                <c:pt idx="3874" formatCode="0.00E+00">
                  <c:v>11590</c:v>
                </c:pt>
                <c:pt idx="3875" formatCode="0.00E+00">
                  <c:v>20717</c:v>
                </c:pt>
                <c:pt idx="3876" formatCode="0.00E+00">
                  <c:v>60348</c:v>
                </c:pt>
                <c:pt idx="3877" formatCode="0.00E+00">
                  <c:v>81420</c:v>
                </c:pt>
                <c:pt idx="3878" formatCode="0.00E+00">
                  <c:v>46187</c:v>
                </c:pt>
                <c:pt idx="3879" formatCode="0.00E+00">
                  <c:v>14925</c:v>
                </c:pt>
                <c:pt idx="3880">
                  <c:v>9968.4459999999999</c:v>
                </c:pt>
                <c:pt idx="3881" formatCode="0.00E+00">
                  <c:v>10060</c:v>
                </c:pt>
                <c:pt idx="3882" formatCode="0.00E+00">
                  <c:v>22891</c:v>
                </c:pt>
                <c:pt idx="3883" formatCode="0.00E+00">
                  <c:v>40520</c:v>
                </c:pt>
                <c:pt idx="3884" formatCode="0.00E+00">
                  <c:v>48044</c:v>
                </c:pt>
                <c:pt idx="3885" formatCode="0.00E+00">
                  <c:v>70247</c:v>
                </c:pt>
                <c:pt idx="3886" formatCode="0.00E+00">
                  <c:v>102960</c:v>
                </c:pt>
                <c:pt idx="3887" formatCode="0.00E+00">
                  <c:v>129870</c:v>
                </c:pt>
                <c:pt idx="3888" formatCode="0.00E+00">
                  <c:v>125480</c:v>
                </c:pt>
                <c:pt idx="3889" formatCode="0.00E+00">
                  <c:v>81846</c:v>
                </c:pt>
                <c:pt idx="3890" formatCode="0.00E+00">
                  <c:v>36176</c:v>
                </c:pt>
                <c:pt idx="3891" formatCode="0.00E+00">
                  <c:v>32901</c:v>
                </c:pt>
                <c:pt idx="3892" formatCode="0.00E+00">
                  <c:v>55319</c:v>
                </c:pt>
                <c:pt idx="3893" formatCode="0.00E+00">
                  <c:v>77211</c:v>
                </c:pt>
                <c:pt idx="3894" formatCode="0.00E+00">
                  <c:v>98382</c:v>
                </c:pt>
                <c:pt idx="3895" formatCode="0.00E+00">
                  <c:v>76999</c:v>
                </c:pt>
                <c:pt idx="3896" formatCode="0.00E+00">
                  <c:v>41641</c:v>
                </c:pt>
                <c:pt idx="3897" formatCode="0.00E+00">
                  <c:v>29420</c:v>
                </c:pt>
                <c:pt idx="3898" formatCode="0.00E+00">
                  <c:v>44187</c:v>
                </c:pt>
                <c:pt idx="3899" formatCode="0.00E+00">
                  <c:v>60368</c:v>
                </c:pt>
                <c:pt idx="3900" formatCode="0.00E+00">
                  <c:v>57565</c:v>
                </c:pt>
                <c:pt idx="3901" formatCode="0.00E+00">
                  <c:v>44513</c:v>
                </c:pt>
                <c:pt idx="3902" formatCode="0.00E+00">
                  <c:v>30600</c:v>
                </c:pt>
                <c:pt idx="3903" formatCode="0.00E+00">
                  <c:v>27500</c:v>
                </c:pt>
                <c:pt idx="3904" formatCode="0.00E+00">
                  <c:v>29753</c:v>
                </c:pt>
                <c:pt idx="3905" formatCode="0.00E+00">
                  <c:v>57637</c:v>
                </c:pt>
                <c:pt idx="3906" formatCode="0.00E+00">
                  <c:v>106650</c:v>
                </c:pt>
                <c:pt idx="3907" formatCode="0.00E+00">
                  <c:v>109960</c:v>
                </c:pt>
                <c:pt idx="3908" formatCode="0.00E+00">
                  <c:v>75099</c:v>
                </c:pt>
                <c:pt idx="3909" formatCode="0.00E+00">
                  <c:v>44974</c:v>
                </c:pt>
                <c:pt idx="3910" formatCode="0.00E+00">
                  <c:v>19129</c:v>
                </c:pt>
                <c:pt idx="3911">
                  <c:v>6280.2578000000003</c:v>
                </c:pt>
                <c:pt idx="3912" formatCode="0.00E+00">
                  <c:v>13873</c:v>
                </c:pt>
                <c:pt idx="3913" formatCode="0.00E+00">
                  <c:v>35569</c:v>
                </c:pt>
                <c:pt idx="3914" formatCode="0.00E+00">
                  <c:v>62674</c:v>
                </c:pt>
                <c:pt idx="3915" formatCode="0.00E+00">
                  <c:v>76697</c:v>
                </c:pt>
                <c:pt idx="3916" formatCode="0.00E+00">
                  <c:v>52871</c:v>
                </c:pt>
                <c:pt idx="3917" formatCode="0.00E+00">
                  <c:v>26507</c:v>
                </c:pt>
                <c:pt idx="3918" formatCode="0.00E+00">
                  <c:v>45229</c:v>
                </c:pt>
                <c:pt idx="3919" formatCode="0.00E+00">
                  <c:v>86886</c:v>
                </c:pt>
                <c:pt idx="3920" formatCode="0.00E+00">
                  <c:v>88661</c:v>
                </c:pt>
                <c:pt idx="3921" formatCode="0.00E+00">
                  <c:v>56027</c:v>
                </c:pt>
                <c:pt idx="3922" formatCode="0.00E+00">
                  <c:v>21608</c:v>
                </c:pt>
                <c:pt idx="3923">
                  <c:v>7463.8815000000004</c:v>
                </c:pt>
                <c:pt idx="3924" formatCode="0.00E+00">
                  <c:v>16289</c:v>
                </c:pt>
                <c:pt idx="3925" formatCode="0.00E+00">
                  <c:v>26513</c:v>
                </c:pt>
                <c:pt idx="3926" formatCode="0.00E+00">
                  <c:v>16290</c:v>
                </c:pt>
                <c:pt idx="3927">
                  <c:v>7326.4709999999995</c:v>
                </c:pt>
                <c:pt idx="3928" formatCode="0.00E+00">
                  <c:v>19803</c:v>
                </c:pt>
                <c:pt idx="3929" formatCode="0.00E+00">
                  <c:v>42513</c:v>
                </c:pt>
                <c:pt idx="3930" formatCode="0.00E+00">
                  <c:v>42807</c:v>
                </c:pt>
                <c:pt idx="3931" formatCode="0.00E+00">
                  <c:v>24004</c:v>
                </c:pt>
                <c:pt idx="3932" formatCode="0.00E+00">
                  <c:v>31917</c:v>
                </c:pt>
                <c:pt idx="3933" formatCode="0.00E+00">
                  <c:v>83790</c:v>
                </c:pt>
                <c:pt idx="3934" formatCode="0.00E+00">
                  <c:v>120350</c:v>
                </c:pt>
                <c:pt idx="3935" formatCode="0.00E+00">
                  <c:v>83860</c:v>
                </c:pt>
                <c:pt idx="3936" formatCode="0.00E+00">
                  <c:v>36154</c:v>
                </c:pt>
                <c:pt idx="3937" formatCode="0.00E+00">
                  <c:v>41902</c:v>
                </c:pt>
                <c:pt idx="3938" formatCode="0.00E+00">
                  <c:v>63787</c:v>
                </c:pt>
                <c:pt idx="3939" formatCode="0.00E+00">
                  <c:v>48732</c:v>
                </c:pt>
                <c:pt idx="3940" formatCode="0.00E+00">
                  <c:v>46064</c:v>
                </c:pt>
                <c:pt idx="3941" formatCode="0.00E+00">
                  <c:v>60824</c:v>
                </c:pt>
                <c:pt idx="3942" formatCode="0.00E+00">
                  <c:v>45523</c:v>
                </c:pt>
                <c:pt idx="3943" formatCode="0.00E+00">
                  <c:v>16810</c:v>
                </c:pt>
                <c:pt idx="3944">
                  <c:v>5187.0169999999998</c:v>
                </c:pt>
                <c:pt idx="3945" formatCode="0.00E+00">
                  <c:v>11043</c:v>
                </c:pt>
                <c:pt idx="3946" formatCode="0.00E+00">
                  <c:v>20028</c:v>
                </c:pt>
                <c:pt idx="3947" formatCode="0.00E+00">
                  <c:v>21595</c:v>
                </c:pt>
                <c:pt idx="3948" formatCode="0.00E+00">
                  <c:v>23527</c:v>
                </c:pt>
                <c:pt idx="3949" formatCode="0.00E+00">
                  <c:v>27064</c:v>
                </c:pt>
                <c:pt idx="3950" formatCode="0.00E+00">
                  <c:v>31774</c:v>
                </c:pt>
                <c:pt idx="3951" formatCode="0.00E+00">
                  <c:v>34098</c:v>
                </c:pt>
                <c:pt idx="3952" formatCode="0.00E+00">
                  <c:v>55916</c:v>
                </c:pt>
                <c:pt idx="3953" formatCode="0.00E+00">
                  <c:v>79311</c:v>
                </c:pt>
                <c:pt idx="3954" formatCode="0.00E+00">
                  <c:v>73546</c:v>
                </c:pt>
                <c:pt idx="3955" formatCode="0.00E+00">
                  <c:v>55779</c:v>
                </c:pt>
                <c:pt idx="3956" formatCode="0.00E+00">
                  <c:v>37736</c:v>
                </c:pt>
                <c:pt idx="3957" formatCode="0.00E+00">
                  <c:v>39112</c:v>
                </c:pt>
                <c:pt idx="3958" formatCode="0.00E+00">
                  <c:v>55738</c:v>
                </c:pt>
                <c:pt idx="3959" formatCode="0.00E+00">
                  <c:v>62016</c:v>
                </c:pt>
                <c:pt idx="3960" formatCode="0.00E+00">
                  <c:v>52940</c:v>
                </c:pt>
                <c:pt idx="3961" formatCode="0.00E+00">
                  <c:v>52117</c:v>
                </c:pt>
                <c:pt idx="3962" formatCode="0.00E+00">
                  <c:v>40421</c:v>
                </c:pt>
                <c:pt idx="3963" formatCode="0.00E+00">
                  <c:v>27209</c:v>
                </c:pt>
                <c:pt idx="3964" formatCode="0.00E+00">
                  <c:v>57257</c:v>
                </c:pt>
                <c:pt idx="3965" formatCode="0.00E+00">
                  <c:v>94333</c:v>
                </c:pt>
                <c:pt idx="3966" formatCode="0.00E+00">
                  <c:v>67537</c:v>
                </c:pt>
                <c:pt idx="3967" formatCode="0.00E+00">
                  <c:v>48952</c:v>
                </c:pt>
                <c:pt idx="3968" formatCode="0.00E+00">
                  <c:v>85697</c:v>
                </c:pt>
                <c:pt idx="3969" formatCode="0.00E+00">
                  <c:v>104470</c:v>
                </c:pt>
                <c:pt idx="3970" formatCode="0.00E+00">
                  <c:v>68903</c:v>
                </c:pt>
                <c:pt idx="3971" formatCode="0.00E+00">
                  <c:v>40447</c:v>
                </c:pt>
                <c:pt idx="3972" formatCode="0.00E+00">
                  <c:v>35739</c:v>
                </c:pt>
                <c:pt idx="3973" formatCode="0.00E+00">
                  <c:v>58547</c:v>
                </c:pt>
                <c:pt idx="3974" formatCode="0.00E+00">
                  <c:v>72786</c:v>
                </c:pt>
                <c:pt idx="3975" formatCode="0.00E+00">
                  <c:v>39982</c:v>
                </c:pt>
                <c:pt idx="3976" formatCode="0.00E+00">
                  <c:v>12318</c:v>
                </c:pt>
                <c:pt idx="3977" formatCode="0.00E+00">
                  <c:v>21676</c:v>
                </c:pt>
                <c:pt idx="3978" formatCode="0.00E+00">
                  <c:v>51418</c:v>
                </c:pt>
                <c:pt idx="3979" formatCode="0.00E+00">
                  <c:v>67492</c:v>
                </c:pt>
                <c:pt idx="3980" formatCode="0.00E+00">
                  <c:v>54079</c:v>
                </c:pt>
                <c:pt idx="3981" formatCode="0.00E+00">
                  <c:v>36358</c:v>
                </c:pt>
                <c:pt idx="3982" formatCode="0.00E+00">
                  <c:v>43470</c:v>
                </c:pt>
                <c:pt idx="3983" formatCode="0.00E+00">
                  <c:v>53336</c:v>
                </c:pt>
                <c:pt idx="3984" formatCode="0.00E+00">
                  <c:v>55781</c:v>
                </c:pt>
                <c:pt idx="3985" formatCode="0.00E+00">
                  <c:v>59053</c:v>
                </c:pt>
                <c:pt idx="3986" formatCode="0.00E+00">
                  <c:v>37714</c:v>
                </c:pt>
                <c:pt idx="3987" formatCode="0.00E+00">
                  <c:v>15887</c:v>
                </c:pt>
                <c:pt idx="3988">
                  <c:v>5895.8792999999996</c:v>
                </c:pt>
                <c:pt idx="3989">
                  <c:v>1188.1339</c:v>
                </c:pt>
                <c:pt idx="3990">
                  <c:v>100.9569</c:v>
                </c:pt>
                <c:pt idx="3991">
                  <c:v>191.0325</c:v>
                </c:pt>
                <c:pt idx="3992">
                  <c:v>2349.681</c:v>
                </c:pt>
                <c:pt idx="3993" formatCode="0.00E+00">
                  <c:v>10767</c:v>
                </c:pt>
                <c:pt idx="3994" formatCode="0.00E+00">
                  <c:v>19028</c:v>
                </c:pt>
                <c:pt idx="3995" formatCode="0.00E+00">
                  <c:v>18359</c:v>
                </c:pt>
                <c:pt idx="3996" formatCode="0.00E+00">
                  <c:v>22233</c:v>
                </c:pt>
                <c:pt idx="3997" formatCode="0.00E+00">
                  <c:v>27979</c:v>
                </c:pt>
                <c:pt idx="3998" formatCode="0.00E+00">
                  <c:v>34367</c:v>
                </c:pt>
                <c:pt idx="3999" formatCode="0.00E+00">
                  <c:v>43753</c:v>
                </c:pt>
                <c:pt idx="4000" formatCode="0.00E+00">
                  <c:v>38586</c:v>
                </c:pt>
                <c:pt idx="4001" formatCode="0.00E+00">
                  <c:v>47454</c:v>
                </c:pt>
                <c:pt idx="4002" formatCode="0.00E+00">
                  <c:v>64721</c:v>
                </c:pt>
                <c:pt idx="4003" formatCode="0.00E+00">
                  <c:v>45117</c:v>
                </c:pt>
                <c:pt idx="4004" formatCode="0.00E+00">
                  <c:v>27728</c:v>
                </c:pt>
                <c:pt idx="4005" formatCode="0.00E+00">
                  <c:v>23949</c:v>
                </c:pt>
                <c:pt idx="4006" formatCode="0.00E+00">
                  <c:v>15683</c:v>
                </c:pt>
                <c:pt idx="4007" formatCode="0.00E+00">
                  <c:v>22643</c:v>
                </c:pt>
                <c:pt idx="4008" formatCode="0.00E+00">
                  <c:v>51582</c:v>
                </c:pt>
                <c:pt idx="4009" formatCode="0.00E+00">
                  <c:v>88622</c:v>
                </c:pt>
                <c:pt idx="4010" formatCode="0.00E+00">
                  <c:v>125910</c:v>
                </c:pt>
                <c:pt idx="4011" formatCode="0.00E+00">
                  <c:v>137350</c:v>
                </c:pt>
                <c:pt idx="4012" formatCode="0.00E+00">
                  <c:v>110560</c:v>
                </c:pt>
                <c:pt idx="4013" formatCode="0.00E+00">
                  <c:v>64109</c:v>
                </c:pt>
                <c:pt idx="4014" formatCode="0.00E+00">
                  <c:v>29015</c:v>
                </c:pt>
                <c:pt idx="4015" formatCode="0.00E+00">
                  <c:v>20649</c:v>
                </c:pt>
                <c:pt idx="4016" formatCode="0.00E+00">
                  <c:v>42213</c:v>
                </c:pt>
                <c:pt idx="4017" formatCode="0.00E+00">
                  <c:v>58525</c:v>
                </c:pt>
                <c:pt idx="4018" formatCode="0.00E+00">
                  <c:v>34444</c:v>
                </c:pt>
                <c:pt idx="4019" formatCode="0.00E+00">
                  <c:v>13656</c:v>
                </c:pt>
                <c:pt idx="4020" formatCode="0.00E+00">
                  <c:v>15120</c:v>
                </c:pt>
                <c:pt idx="4021" formatCode="0.00E+00">
                  <c:v>19161</c:v>
                </c:pt>
                <c:pt idx="4022" formatCode="0.00E+00">
                  <c:v>31376</c:v>
                </c:pt>
                <c:pt idx="4023" formatCode="0.00E+00">
                  <c:v>53071</c:v>
                </c:pt>
                <c:pt idx="4024" formatCode="0.00E+00">
                  <c:v>53822</c:v>
                </c:pt>
                <c:pt idx="4025" formatCode="0.00E+00">
                  <c:v>47518</c:v>
                </c:pt>
                <c:pt idx="4026" formatCode="0.00E+00">
                  <c:v>49855</c:v>
                </c:pt>
                <c:pt idx="4027" formatCode="0.00E+00">
                  <c:v>40587</c:v>
                </c:pt>
                <c:pt idx="4028" formatCode="0.00E+00">
                  <c:v>53224</c:v>
                </c:pt>
                <c:pt idx="4029" formatCode="0.00E+00">
                  <c:v>73349</c:v>
                </c:pt>
                <c:pt idx="4030" formatCode="0.00E+00">
                  <c:v>52330</c:v>
                </c:pt>
                <c:pt idx="4031" formatCode="0.00E+00">
                  <c:v>38500</c:v>
                </c:pt>
                <c:pt idx="4032" formatCode="0.00E+00">
                  <c:v>53165</c:v>
                </c:pt>
                <c:pt idx="4033" formatCode="0.00E+00">
                  <c:v>47943</c:v>
                </c:pt>
                <c:pt idx="4034" formatCode="0.00E+00">
                  <c:v>20699</c:v>
                </c:pt>
                <c:pt idx="4035">
                  <c:v>3899.3471</c:v>
                </c:pt>
                <c:pt idx="4036">
                  <c:v>299.16800000000001</c:v>
                </c:pt>
                <c:pt idx="4037">
                  <c:v>207.54679999999999</c:v>
                </c:pt>
                <c:pt idx="4038">
                  <c:v>2650.1498999999999</c:v>
                </c:pt>
                <c:pt idx="4039" formatCode="0.00E+00">
                  <c:v>14162</c:v>
                </c:pt>
                <c:pt idx="4040" formatCode="0.00E+00">
                  <c:v>33649</c:v>
                </c:pt>
                <c:pt idx="4041" formatCode="0.00E+00">
                  <c:v>37173</c:v>
                </c:pt>
                <c:pt idx="4042" formatCode="0.00E+00">
                  <c:v>18724</c:v>
                </c:pt>
                <c:pt idx="4043">
                  <c:v>8409.2054000000007</c:v>
                </c:pt>
                <c:pt idx="4044" formatCode="0.00E+00">
                  <c:v>21715</c:v>
                </c:pt>
                <c:pt idx="4045" formatCode="0.00E+00">
                  <c:v>36512</c:v>
                </c:pt>
                <c:pt idx="4046" formatCode="0.00E+00">
                  <c:v>26688</c:v>
                </c:pt>
                <c:pt idx="4047" formatCode="0.00E+00">
                  <c:v>14300</c:v>
                </c:pt>
                <c:pt idx="4048" formatCode="0.00E+00">
                  <c:v>15469</c:v>
                </c:pt>
                <c:pt idx="4049" formatCode="0.00E+00">
                  <c:v>47796</c:v>
                </c:pt>
                <c:pt idx="4050" formatCode="0.00E+00">
                  <c:v>90157</c:v>
                </c:pt>
                <c:pt idx="4051" formatCode="0.00E+00">
                  <c:v>85779</c:v>
                </c:pt>
                <c:pt idx="4052" formatCode="0.00E+00">
                  <c:v>60109</c:v>
                </c:pt>
                <c:pt idx="4053" formatCode="0.00E+00">
                  <c:v>57820</c:v>
                </c:pt>
                <c:pt idx="4054" formatCode="0.00E+00">
                  <c:v>68850</c:v>
                </c:pt>
                <c:pt idx="4055" formatCode="0.00E+00">
                  <c:v>58852</c:v>
                </c:pt>
                <c:pt idx="4056" formatCode="0.00E+00">
                  <c:v>73903</c:v>
                </c:pt>
                <c:pt idx="4057" formatCode="0.00E+00">
                  <c:v>91202</c:v>
                </c:pt>
                <c:pt idx="4058" formatCode="0.00E+00">
                  <c:v>55249</c:v>
                </c:pt>
                <c:pt idx="4059" formatCode="0.00E+00">
                  <c:v>34433</c:v>
                </c:pt>
                <c:pt idx="4060" formatCode="0.00E+00">
                  <c:v>46828</c:v>
                </c:pt>
                <c:pt idx="4061" formatCode="0.00E+00">
                  <c:v>39063</c:v>
                </c:pt>
                <c:pt idx="4062" formatCode="0.00E+00">
                  <c:v>16784</c:v>
                </c:pt>
                <c:pt idx="4063" formatCode="0.00E+00">
                  <c:v>10425</c:v>
                </c:pt>
                <c:pt idx="4064" formatCode="0.00E+00">
                  <c:v>19700</c:v>
                </c:pt>
                <c:pt idx="4065" formatCode="0.00E+00">
                  <c:v>23012</c:v>
                </c:pt>
                <c:pt idx="4066" formatCode="0.00E+00">
                  <c:v>12126</c:v>
                </c:pt>
                <c:pt idx="4067">
                  <c:v>6075.0477000000001</c:v>
                </c:pt>
                <c:pt idx="4068" formatCode="0.00E+00">
                  <c:v>17935</c:v>
                </c:pt>
                <c:pt idx="4069" formatCode="0.00E+00">
                  <c:v>39068</c:v>
                </c:pt>
                <c:pt idx="4070" formatCode="0.00E+00">
                  <c:v>59179</c:v>
                </c:pt>
                <c:pt idx="4071" formatCode="0.00E+00">
                  <c:v>72520</c:v>
                </c:pt>
                <c:pt idx="4072" formatCode="0.00E+00">
                  <c:v>51115</c:v>
                </c:pt>
                <c:pt idx="4073" formatCode="0.00E+00">
                  <c:v>17809</c:v>
                </c:pt>
                <c:pt idx="4074">
                  <c:v>2915.8427000000001</c:v>
                </c:pt>
                <c:pt idx="4075">
                  <c:v>230.21010000000001</c:v>
                </c:pt>
                <c:pt idx="4076">
                  <c:v>871.78089999999997</c:v>
                </c:pt>
                <c:pt idx="4077" formatCode="0.00E+00">
                  <c:v>10846</c:v>
                </c:pt>
                <c:pt idx="4078" formatCode="0.00E+00">
                  <c:v>51964</c:v>
                </c:pt>
                <c:pt idx="4079" formatCode="0.00E+00">
                  <c:v>101360</c:v>
                </c:pt>
                <c:pt idx="4080" formatCode="0.00E+00">
                  <c:v>101350</c:v>
                </c:pt>
                <c:pt idx="4081" formatCode="0.00E+00">
                  <c:v>73075</c:v>
                </c:pt>
                <c:pt idx="4082" formatCode="0.00E+00">
                  <c:v>41702</c:v>
                </c:pt>
                <c:pt idx="4083" formatCode="0.00E+00">
                  <c:v>23867</c:v>
                </c:pt>
                <c:pt idx="4084" formatCode="0.00E+00">
                  <c:v>11994</c:v>
                </c:pt>
                <c:pt idx="4085" formatCode="0.00E+00">
                  <c:v>12929</c:v>
                </c:pt>
                <c:pt idx="4086" formatCode="0.00E+00">
                  <c:v>48220</c:v>
                </c:pt>
                <c:pt idx="4087" formatCode="0.00E+00">
                  <c:v>79966</c:v>
                </c:pt>
                <c:pt idx="4088" formatCode="0.00E+00">
                  <c:v>52626</c:v>
                </c:pt>
                <c:pt idx="4089" formatCode="0.00E+00">
                  <c:v>33330</c:v>
                </c:pt>
                <c:pt idx="4090" formatCode="0.00E+00">
                  <c:v>45483</c:v>
                </c:pt>
                <c:pt idx="4091" formatCode="0.00E+00">
                  <c:v>52056</c:v>
                </c:pt>
                <c:pt idx="4092" formatCode="0.00E+00">
                  <c:v>63192</c:v>
                </c:pt>
                <c:pt idx="4093" formatCode="0.00E+00">
                  <c:v>61718</c:v>
                </c:pt>
                <c:pt idx="4094" formatCode="0.00E+00">
                  <c:v>30481</c:v>
                </c:pt>
                <c:pt idx="4095">
                  <c:v>8506.3312999999998</c:v>
                </c:pt>
                <c:pt idx="4096" formatCode="0.00E+00">
                  <c:v>11241</c:v>
                </c:pt>
                <c:pt idx="4097" formatCode="0.00E+00">
                  <c:v>18871</c:v>
                </c:pt>
                <c:pt idx="4098" formatCode="0.00E+00">
                  <c:v>16579</c:v>
                </c:pt>
                <c:pt idx="4099" formatCode="0.00E+00">
                  <c:v>18467</c:v>
                </c:pt>
                <c:pt idx="4100" formatCode="0.00E+00">
                  <c:v>41258</c:v>
                </c:pt>
                <c:pt idx="4101" formatCode="0.00E+00">
                  <c:v>72725</c:v>
                </c:pt>
                <c:pt idx="4102" formatCode="0.00E+00">
                  <c:v>71772</c:v>
                </c:pt>
                <c:pt idx="4103" formatCode="0.00E+00">
                  <c:v>54429</c:v>
                </c:pt>
                <c:pt idx="4104" formatCode="0.00E+00">
                  <c:v>51313</c:v>
                </c:pt>
                <c:pt idx="4105" formatCode="0.00E+00">
                  <c:v>68310</c:v>
                </c:pt>
                <c:pt idx="4106" formatCode="0.00E+00">
                  <c:v>75038</c:v>
                </c:pt>
                <c:pt idx="4107" formatCode="0.00E+00">
                  <c:v>39873</c:v>
                </c:pt>
                <c:pt idx="4108">
                  <c:v>8412.1388999999999</c:v>
                </c:pt>
                <c:pt idx="4109">
                  <c:v>676.30909999999994</c:v>
                </c:pt>
                <c:pt idx="4110">
                  <c:v>410.38839999999999</c:v>
                </c:pt>
                <c:pt idx="4111">
                  <c:v>5184.3089</c:v>
                </c:pt>
                <c:pt idx="4112" formatCode="0.00E+00">
                  <c:v>27623</c:v>
                </c:pt>
                <c:pt idx="4113" formatCode="0.00E+00">
                  <c:v>66842</c:v>
                </c:pt>
                <c:pt idx="4114" formatCode="0.00E+00">
                  <c:v>88152</c:v>
                </c:pt>
                <c:pt idx="4115" formatCode="0.00E+00">
                  <c:v>74657</c:v>
                </c:pt>
                <c:pt idx="4116" formatCode="0.00E+00">
                  <c:v>50605</c:v>
                </c:pt>
                <c:pt idx="4117" formatCode="0.00E+00">
                  <c:v>44210</c:v>
                </c:pt>
                <c:pt idx="4118" formatCode="0.00E+00">
                  <c:v>39172</c:v>
                </c:pt>
                <c:pt idx="4119" formatCode="0.00E+00">
                  <c:v>23391</c:v>
                </c:pt>
                <c:pt idx="4120" formatCode="0.00E+00">
                  <c:v>29041</c:v>
                </c:pt>
                <c:pt idx="4121" formatCode="0.00E+00">
                  <c:v>57522</c:v>
                </c:pt>
                <c:pt idx="4122" formatCode="0.00E+00">
                  <c:v>74673</c:v>
                </c:pt>
                <c:pt idx="4123" formatCode="0.00E+00">
                  <c:v>67399</c:v>
                </c:pt>
                <c:pt idx="4124" formatCode="0.00E+00">
                  <c:v>43581</c:v>
                </c:pt>
                <c:pt idx="4125" formatCode="0.00E+00">
                  <c:v>34498</c:v>
                </c:pt>
                <c:pt idx="4126" formatCode="0.00E+00">
                  <c:v>28905</c:v>
                </c:pt>
                <c:pt idx="4127" formatCode="0.00E+00">
                  <c:v>14202</c:v>
                </c:pt>
                <c:pt idx="4128">
                  <c:v>7869.9030000000002</c:v>
                </c:pt>
                <c:pt idx="4129">
                  <c:v>9027.2356</c:v>
                </c:pt>
                <c:pt idx="4130">
                  <c:v>5337.7529000000004</c:v>
                </c:pt>
                <c:pt idx="4131">
                  <c:v>1176.2601999999999</c:v>
                </c:pt>
                <c:pt idx="4132">
                  <c:v>191.18790000000001</c:v>
                </c:pt>
                <c:pt idx="4133">
                  <c:v>1276.5830000000001</c:v>
                </c:pt>
                <c:pt idx="4134">
                  <c:v>6697.6278000000002</c:v>
                </c:pt>
                <c:pt idx="4135" formatCode="0.00E+00">
                  <c:v>16531</c:v>
                </c:pt>
                <c:pt idx="4136" formatCode="0.00E+00">
                  <c:v>25029</c:v>
                </c:pt>
                <c:pt idx="4137" formatCode="0.00E+00">
                  <c:v>26512</c:v>
                </c:pt>
                <c:pt idx="4138" formatCode="0.00E+00">
                  <c:v>22628</c:v>
                </c:pt>
                <c:pt idx="4139" formatCode="0.00E+00">
                  <c:v>21060</c:v>
                </c:pt>
                <c:pt idx="4140" formatCode="0.00E+00">
                  <c:v>22880</c:v>
                </c:pt>
                <c:pt idx="4141" formatCode="0.00E+00">
                  <c:v>59212</c:v>
                </c:pt>
                <c:pt idx="4142" formatCode="0.00E+00">
                  <c:v>104700</c:v>
                </c:pt>
                <c:pt idx="4143" formatCode="0.00E+00">
                  <c:v>82182</c:v>
                </c:pt>
                <c:pt idx="4144" formatCode="0.00E+00">
                  <c:v>38406</c:v>
                </c:pt>
                <c:pt idx="4145" formatCode="0.00E+00">
                  <c:v>22130</c:v>
                </c:pt>
                <c:pt idx="4146" formatCode="0.00E+00">
                  <c:v>10968</c:v>
                </c:pt>
                <c:pt idx="4147">
                  <c:v>2351.7121000000002</c:v>
                </c:pt>
                <c:pt idx="4148">
                  <c:v>193.4477</c:v>
                </c:pt>
                <c:pt idx="4149">
                  <c:v>98.757099999999994</c:v>
                </c:pt>
                <c:pt idx="4150">
                  <c:v>1184.2202</c:v>
                </c:pt>
                <c:pt idx="4151">
                  <c:v>5621.5601999999999</c:v>
                </c:pt>
                <c:pt idx="4152" formatCode="0.00E+00">
                  <c:v>12455</c:v>
                </c:pt>
                <c:pt idx="4153" formatCode="0.00E+00">
                  <c:v>22703</c:v>
                </c:pt>
                <c:pt idx="4154" formatCode="0.00E+00">
                  <c:v>35643</c:v>
                </c:pt>
                <c:pt idx="4155" formatCode="0.00E+00">
                  <c:v>39402</c:v>
                </c:pt>
                <c:pt idx="4156" formatCode="0.00E+00">
                  <c:v>46231</c:v>
                </c:pt>
                <c:pt idx="4157" formatCode="0.00E+00">
                  <c:v>56958</c:v>
                </c:pt>
                <c:pt idx="4158" formatCode="0.00E+00">
                  <c:v>55598</c:v>
                </c:pt>
                <c:pt idx="4159" formatCode="0.00E+00">
                  <c:v>38352</c:v>
                </c:pt>
                <c:pt idx="4160" formatCode="0.00E+00">
                  <c:v>26148</c:v>
                </c:pt>
                <c:pt idx="4161" formatCode="0.00E+00">
                  <c:v>55895</c:v>
                </c:pt>
                <c:pt idx="4162" formatCode="0.00E+00">
                  <c:v>90000</c:v>
                </c:pt>
                <c:pt idx="4163" formatCode="0.00E+00">
                  <c:v>62461</c:v>
                </c:pt>
                <c:pt idx="4164" formatCode="0.00E+00">
                  <c:v>38216</c:v>
                </c:pt>
                <c:pt idx="4165" formatCode="0.00E+00">
                  <c:v>43191</c:v>
                </c:pt>
                <c:pt idx="4166" formatCode="0.00E+00">
                  <c:v>52173</c:v>
                </c:pt>
                <c:pt idx="4167" formatCode="0.00E+00">
                  <c:v>67387</c:v>
                </c:pt>
                <c:pt idx="4168" formatCode="0.00E+00">
                  <c:v>71729</c:v>
                </c:pt>
                <c:pt idx="4169" formatCode="0.00E+00">
                  <c:v>82420</c:v>
                </c:pt>
                <c:pt idx="4170" formatCode="0.00E+00">
                  <c:v>135360</c:v>
                </c:pt>
                <c:pt idx="4171" formatCode="0.00E+00">
                  <c:v>162570</c:v>
                </c:pt>
                <c:pt idx="4172" formatCode="0.00E+00">
                  <c:v>110280</c:v>
                </c:pt>
                <c:pt idx="4173" formatCode="0.00E+00">
                  <c:v>55269</c:v>
                </c:pt>
                <c:pt idx="4174" formatCode="0.00E+00">
                  <c:v>30408</c:v>
                </c:pt>
                <c:pt idx="4175" formatCode="0.00E+00">
                  <c:v>22608</c:v>
                </c:pt>
                <c:pt idx="4176" formatCode="0.00E+00">
                  <c:v>16297</c:v>
                </c:pt>
                <c:pt idx="4177" formatCode="0.00E+00">
                  <c:v>11378</c:v>
                </c:pt>
                <c:pt idx="4178">
                  <c:v>7877.6310000000003</c:v>
                </c:pt>
                <c:pt idx="4179" formatCode="0.00E+00">
                  <c:v>12147</c:v>
                </c:pt>
                <c:pt idx="4180" formatCode="0.00E+00">
                  <c:v>21775</c:v>
                </c:pt>
                <c:pt idx="4181" formatCode="0.00E+00">
                  <c:v>32625</c:v>
                </c:pt>
                <c:pt idx="4182" formatCode="0.00E+00">
                  <c:v>55924</c:v>
                </c:pt>
                <c:pt idx="4183" formatCode="0.00E+00">
                  <c:v>66195</c:v>
                </c:pt>
                <c:pt idx="4184" formatCode="0.00E+00">
                  <c:v>57057</c:v>
                </c:pt>
                <c:pt idx="4185" formatCode="0.00E+00">
                  <c:v>53134</c:v>
                </c:pt>
                <c:pt idx="4186" formatCode="0.00E+00">
                  <c:v>43687</c:v>
                </c:pt>
                <c:pt idx="4187" formatCode="0.00E+00">
                  <c:v>50437</c:v>
                </c:pt>
                <c:pt idx="4188" formatCode="0.00E+00">
                  <c:v>58787</c:v>
                </c:pt>
                <c:pt idx="4189" formatCode="0.00E+00">
                  <c:v>53972</c:v>
                </c:pt>
                <c:pt idx="4190" formatCode="0.00E+00">
                  <c:v>90256</c:v>
                </c:pt>
                <c:pt idx="4191" formatCode="0.00E+00">
                  <c:v>130190</c:v>
                </c:pt>
                <c:pt idx="4192" formatCode="0.00E+00">
                  <c:v>95771</c:v>
                </c:pt>
                <c:pt idx="4193" formatCode="0.00E+00">
                  <c:v>48037</c:v>
                </c:pt>
                <c:pt idx="4194" formatCode="0.00E+00">
                  <c:v>23105</c:v>
                </c:pt>
                <c:pt idx="4195">
                  <c:v>9275.8186999999998</c:v>
                </c:pt>
                <c:pt idx="4196">
                  <c:v>9332.1221000000005</c:v>
                </c:pt>
                <c:pt idx="4197" formatCode="0.00E+00">
                  <c:v>23120</c:v>
                </c:pt>
                <c:pt idx="4198" formatCode="0.00E+00">
                  <c:v>39003</c:v>
                </c:pt>
                <c:pt idx="4199" formatCode="0.00E+00">
                  <c:v>38435</c:v>
                </c:pt>
                <c:pt idx="4200" formatCode="0.00E+00">
                  <c:v>19724</c:v>
                </c:pt>
                <c:pt idx="4201" formatCode="0.00E+00">
                  <c:v>10697</c:v>
                </c:pt>
                <c:pt idx="4202" formatCode="0.00E+00">
                  <c:v>20386</c:v>
                </c:pt>
                <c:pt idx="4203" formatCode="0.00E+00">
                  <c:v>41652</c:v>
                </c:pt>
                <c:pt idx="4204" formatCode="0.00E+00">
                  <c:v>60002</c:v>
                </c:pt>
                <c:pt idx="4205" formatCode="0.00E+00">
                  <c:v>70579</c:v>
                </c:pt>
                <c:pt idx="4206" formatCode="0.00E+00">
                  <c:v>76820</c:v>
                </c:pt>
                <c:pt idx="4207" formatCode="0.00E+00">
                  <c:v>45777</c:v>
                </c:pt>
                <c:pt idx="4208" formatCode="0.00E+00">
                  <c:v>23874</c:v>
                </c:pt>
                <c:pt idx="4209" formatCode="0.00E+00">
                  <c:v>37943</c:v>
                </c:pt>
                <c:pt idx="4210" formatCode="0.00E+00">
                  <c:v>53189</c:v>
                </c:pt>
                <c:pt idx="4211" formatCode="0.00E+00">
                  <c:v>44873</c:v>
                </c:pt>
                <c:pt idx="4212" formatCode="0.00E+00">
                  <c:v>19932</c:v>
                </c:pt>
                <c:pt idx="4213">
                  <c:v>6322.8267999999998</c:v>
                </c:pt>
                <c:pt idx="4214" formatCode="0.00E+00">
                  <c:v>13318</c:v>
                </c:pt>
                <c:pt idx="4215" formatCode="0.00E+00">
                  <c:v>28720</c:v>
                </c:pt>
                <c:pt idx="4216" formatCode="0.00E+00">
                  <c:v>33121</c:v>
                </c:pt>
                <c:pt idx="4217" formatCode="0.00E+00">
                  <c:v>35512</c:v>
                </c:pt>
                <c:pt idx="4218" formatCode="0.00E+00">
                  <c:v>43154</c:v>
                </c:pt>
                <c:pt idx="4219" formatCode="0.00E+00">
                  <c:v>30419</c:v>
                </c:pt>
                <c:pt idx="4220" formatCode="0.00E+00">
                  <c:v>10351</c:v>
                </c:pt>
                <c:pt idx="4221">
                  <c:v>5088.1283999999996</c:v>
                </c:pt>
                <c:pt idx="4222" formatCode="0.00E+00">
                  <c:v>16490</c:v>
                </c:pt>
                <c:pt idx="4223" formatCode="0.00E+00">
                  <c:v>31479</c:v>
                </c:pt>
                <c:pt idx="4224" formatCode="0.00E+00">
                  <c:v>40853</c:v>
                </c:pt>
                <c:pt idx="4225" formatCode="0.00E+00">
                  <c:v>54851</c:v>
                </c:pt>
                <c:pt idx="4226" formatCode="0.00E+00">
                  <c:v>48129</c:v>
                </c:pt>
                <c:pt idx="4227" formatCode="0.00E+00">
                  <c:v>21275</c:v>
                </c:pt>
                <c:pt idx="4228" formatCode="0.00E+00">
                  <c:v>11006</c:v>
                </c:pt>
                <c:pt idx="4229" formatCode="0.00E+00">
                  <c:v>32664</c:v>
                </c:pt>
                <c:pt idx="4230" formatCode="0.00E+00">
                  <c:v>56449</c:v>
                </c:pt>
                <c:pt idx="4231" formatCode="0.00E+00">
                  <c:v>48355</c:v>
                </c:pt>
                <c:pt idx="4232" formatCode="0.00E+00">
                  <c:v>38424</c:v>
                </c:pt>
                <c:pt idx="4233" formatCode="0.00E+00">
                  <c:v>40270</c:v>
                </c:pt>
                <c:pt idx="4234" formatCode="0.00E+00">
                  <c:v>50383</c:v>
                </c:pt>
                <c:pt idx="4235" formatCode="0.00E+00">
                  <c:v>49853</c:v>
                </c:pt>
                <c:pt idx="4236" formatCode="0.00E+00">
                  <c:v>63654</c:v>
                </c:pt>
                <c:pt idx="4237" formatCode="0.00E+00">
                  <c:v>85834</c:v>
                </c:pt>
                <c:pt idx="4238" formatCode="0.00E+00">
                  <c:v>65370</c:v>
                </c:pt>
                <c:pt idx="4239" formatCode="0.00E+00">
                  <c:v>42402</c:v>
                </c:pt>
                <c:pt idx="4240" formatCode="0.00E+00">
                  <c:v>25768</c:v>
                </c:pt>
                <c:pt idx="4241" formatCode="0.00E+00">
                  <c:v>10251</c:v>
                </c:pt>
                <c:pt idx="4242">
                  <c:v>9587.0007000000005</c:v>
                </c:pt>
                <c:pt idx="4243" formatCode="0.00E+00">
                  <c:v>25403</c:v>
                </c:pt>
                <c:pt idx="4244" formatCode="0.00E+00">
                  <c:v>49728</c:v>
                </c:pt>
                <c:pt idx="4245" formatCode="0.00E+00">
                  <c:v>56406</c:v>
                </c:pt>
                <c:pt idx="4246" formatCode="0.00E+00">
                  <c:v>34105</c:v>
                </c:pt>
                <c:pt idx="4247" formatCode="0.00E+00">
                  <c:v>31604</c:v>
                </c:pt>
                <c:pt idx="4248" formatCode="0.00E+00">
                  <c:v>61171</c:v>
                </c:pt>
                <c:pt idx="4249" formatCode="0.00E+00">
                  <c:v>99348</c:v>
                </c:pt>
                <c:pt idx="4250" formatCode="0.00E+00">
                  <c:v>146860</c:v>
                </c:pt>
                <c:pt idx="4251" formatCode="0.00E+00">
                  <c:v>150710</c:v>
                </c:pt>
                <c:pt idx="4252" formatCode="0.00E+00">
                  <c:v>88525</c:v>
                </c:pt>
                <c:pt idx="4253" formatCode="0.00E+00">
                  <c:v>41253</c:v>
                </c:pt>
                <c:pt idx="4254" formatCode="0.00E+00">
                  <c:v>17149</c:v>
                </c:pt>
                <c:pt idx="4255">
                  <c:v>3555.3786</c:v>
                </c:pt>
                <c:pt idx="4256">
                  <c:v>294.07810000000001</c:v>
                </c:pt>
                <c:pt idx="4257">
                  <c:v>387.91930000000002</c:v>
                </c:pt>
                <c:pt idx="4258">
                  <c:v>4790.3122000000003</c:v>
                </c:pt>
                <c:pt idx="4259" formatCode="0.00E+00">
                  <c:v>22506</c:v>
                </c:pt>
                <c:pt idx="4260" formatCode="0.00E+00">
                  <c:v>40663</c:v>
                </c:pt>
                <c:pt idx="4261" formatCode="0.00E+00">
                  <c:v>30167</c:v>
                </c:pt>
                <c:pt idx="4262" formatCode="0.00E+00">
                  <c:v>10137</c:v>
                </c:pt>
                <c:pt idx="4263">
                  <c:v>3302.6423</c:v>
                </c:pt>
                <c:pt idx="4264" formatCode="0.00E+00">
                  <c:v>12472</c:v>
                </c:pt>
                <c:pt idx="4265" formatCode="0.00E+00">
                  <c:v>41094</c:v>
                </c:pt>
                <c:pt idx="4266" formatCode="0.00E+00">
                  <c:v>61846</c:v>
                </c:pt>
                <c:pt idx="4267" formatCode="0.00E+00">
                  <c:v>49172</c:v>
                </c:pt>
                <c:pt idx="4268" formatCode="0.00E+00">
                  <c:v>33640</c:v>
                </c:pt>
                <c:pt idx="4269" formatCode="0.00E+00">
                  <c:v>16764</c:v>
                </c:pt>
                <c:pt idx="4270">
                  <c:v>6174.7587999999996</c:v>
                </c:pt>
                <c:pt idx="4271" formatCode="0.00E+00">
                  <c:v>14659</c:v>
                </c:pt>
                <c:pt idx="4272" formatCode="0.00E+00">
                  <c:v>36020</c:v>
                </c:pt>
                <c:pt idx="4273" formatCode="0.00E+00">
                  <c:v>47835</c:v>
                </c:pt>
                <c:pt idx="4274" formatCode="0.00E+00">
                  <c:v>36280</c:v>
                </c:pt>
                <c:pt idx="4275" formatCode="0.00E+00">
                  <c:v>17901</c:v>
                </c:pt>
                <c:pt idx="4276" formatCode="0.00E+00">
                  <c:v>18631</c:v>
                </c:pt>
                <c:pt idx="4277" formatCode="0.00E+00">
                  <c:v>26691</c:v>
                </c:pt>
                <c:pt idx="4278" formatCode="0.00E+00">
                  <c:v>16292</c:v>
                </c:pt>
                <c:pt idx="4279">
                  <c:v>7260.0337</c:v>
                </c:pt>
                <c:pt idx="4280" formatCode="0.00E+00">
                  <c:v>19571</c:v>
                </c:pt>
                <c:pt idx="4281" formatCode="0.00E+00">
                  <c:v>48913</c:v>
                </c:pt>
                <c:pt idx="4282" formatCode="0.00E+00">
                  <c:v>87183</c:v>
                </c:pt>
                <c:pt idx="4283" formatCode="0.00E+00">
                  <c:v>105060</c:v>
                </c:pt>
                <c:pt idx="4284" formatCode="0.00E+00">
                  <c:v>69267</c:v>
                </c:pt>
                <c:pt idx="4285" formatCode="0.00E+00">
                  <c:v>44084</c:v>
                </c:pt>
                <c:pt idx="4286" formatCode="0.00E+00">
                  <c:v>48824</c:v>
                </c:pt>
                <c:pt idx="4287" formatCode="0.00E+00">
                  <c:v>55532</c:v>
                </c:pt>
                <c:pt idx="4288" formatCode="0.00E+00">
                  <c:v>45510</c:v>
                </c:pt>
                <c:pt idx="4289" formatCode="0.00E+00">
                  <c:v>25868</c:v>
                </c:pt>
                <c:pt idx="4290" formatCode="0.00E+00">
                  <c:v>33997</c:v>
                </c:pt>
                <c:pt idx="4291" formatCode="0.00E+00">
                  <c:v>60452</c:v>
                </c:pt>
                <c:pt idx="4292" formatCode="0.00E+00">
                  <c:v>53174</c:v>
                </c:pt>
                <c:pt idx="4293" formatCode="0.00E+00">
                  <c:v>21964</c:v>
                </c:pt>
                <c:pt idx="4294">
                  <c:v>5172.7120999999997</c:v>
                </c:pt>
                <c:pt idx="4295">
                  <c:v>5820.2214000000004</c:v>
                </c:pt>
                <c:pt idx="4296" formatCode="0.00E+00">
                  <c:v>11220</c:v>
                </c:pt>
                <c:pt idx="4297" formatCode="0.00E+00">
                  <c:v>16611</c:v>
                </c:pt>
                <c:pt idx="4298" formatCode="0.00E+00">
                  <c:v>26523</c:v>
                </c:pt>
                <c:pt idx="4299" formatCode="0.00E+00">
                  <c:v>51342</c:v>
                </c:pt>
                <c:pt idx="4300" formatCode="0.00E+00">
                  <c:v>97846</c:v>
                </c:pt>
                <c:pt idx="4301" formatCode="0.00E+00">
                  <c:v>121500</c:v>
                </c:pt>
                <c:pt idx="4302" formatCode="0.00E+00">
                  <c:v>109900</c:v>
                </c:pt>
                <c:pt idx="4303" formatCode="0.00E+00">
                  <c:v>90284</c:v>
                </c:pt>
                <c:pt idx="4304" formatCode="0.00E+00">
                  <c:v>58838</c:v>
                </c:pt>
                <c:pt idx="4305" formatCode="0.00E+00">
                  <c:v>26549</c:v>
                </c:pt>
                <c:pt idx="4306" formatCode="0.00E+00">
                  <c:v>29687</c:v>
                </c:pt>
                <c:pt idx="4307" formatCode="0.00E+00">
                  <c:v>73277</c:v>
                </c:pt>
                <c:pt idx="4308" formatCode="0.00E+00">
                  <c:v>106670</c:v>
                </c:pt>
                <c:pt idx="4309" formatCode="0.00E+00">
                  <c:v>94930</c:v>
                </c:pt>
                <c:pt idx="4310" formatCode="0.00E+00">
                  <c:v>83528</c:v>
                </c:pt>
                <c:pt idx="4311" formatCode="0.00E+00">
                  <c:v>85734</c:v>
                </c:pt>
                <c:pt idx="4312" formatCode="0.00E+00">
                  <c:v>65728</c:v>
                </c:pt>
                <c:pt idx="4313" formatCode="0.00E+00">
                  <c:v>27720</c:v>
                </c:pt>
                <c:pt idx="4314">
                  <c:v>6966.1044000000002</c:v>
                </c:pt>
                <c:pt idx="4315" formatCode="0.00E+00">
                  <c:v>13131</c:v>
                </c:pt>
                <c:pt idx="4316" formatCode="0.00E+00">
                  <c:v>44492</c:v>
                </c:pt>
                <c:pt idx="4317" formatCode="0.00E+00">
                  <c:v>74236</c:v>
                </c:pt>
                <c:pt idx="4318" formatCode="0.00E+00">
                  <c:v>59654</c:v>
                </c:pt>
                <c:pt idx="4319" formatCode="0.00E+00">
                  <c:v>23132</c:v>
                </c:pt>
                <c:pt idx="4320">
                  <c:v>4104.5133999999998</c:v>
                </c:pt>
                <c:pt idx="4321">
                  <c:v>867.18</c:v>
                </c:pt>
                <c:pt idx="4322">
                  <c:v>7154.9350999999997</c:v>
                </c:pt>
                <c:pt idx="4323" formatCode="0.00E+00">
                  <c:v>33455</c:v>
                </c:pt>
                <c:pt idx="4324" formatCode="0.00E+00">
                  <c:v>61850</c:v>
                </c:pt>
                <c:pt idx="4325" formatCode="0.00E+00">
                  <c:v>56844</c:v>
                </c:pt>
                <c:pt idx="4326" formatCode="0.00E+00">
                  <c:v>39427</c:v>
                </c:pt>
                <c:pt idx="4327" formatCode="0.00E+00">
                  <c:v>24807</c:v>
                </c:pt>
                <c:pt idx="4328" formatCode="0.00E+00">
                  <c:v>35702</c:v>
                </c:pt>
                <c:pt idx="4329" formatCode="0.00E+00">
                  <c:v>54433</c:v>
                </c:pt>
                <c:pt idx="4330" formatCode="0.00E+00">
                  <c:v>37432</c:v>
                </c:pt>
                <c:pt idx="4331" formatCode="0.00E+00">
                  <c:v>17054</c:v>
                </c:pt>
                <c:pt idx="4332" formatCode="0.00E+00">
                  <c:v>11330</c:v>
                </c:pt>
                <c:pt idx="4333" formatCode="0.00E+00">
                  <c:v>11204</c:v>
                </c:pt>
                <c:pt idx="4334" formatCode="0.00E+00">
                  <c:v>10747</c:v>
                </c:pt>
                <c:pt idx="4335">
                  <c:v>9988.6332999999995</c:v>
                </c:pt>
                <c:pt idx="4336">
                  <c:v>5447.6145999999999</c:v>
                </c:pt>
                <c:pt idx="4337">
                  <c:v>1399.3351</c:v>
                </c:pt>
                <c:pt idx="4338">
                  <c:v>3294.1201000000001</c:v>
                </c:pt>
                <c:pt idx="4339" formatCode="0.00E+00">
                  <c:v>21337</c:v>
                </c:pt>
                <c:pt idx="4340" formatCode="0.00E+00">
                  <c:v>67119</c:v>
                </c:pt>
                <c:pt idx="4341" formatCode="0.00E+00">
                  <c:v>99013</c:v>
                </c:pt>
                <c:pt idx="4342" formatCode="0.00E+00">
                  <c:v>75180</c:v>
                </c:pt>
                <c:pt idx="4343" formatCode="0.00E+00">
                  <c:v>42685</c:v>
                </c:pt>
                <c:pt idx="4344" formatCode="0.00E+00">
                  <c:v>19389</c:v>
                </c:pt>
                <c:pt idx="4345" formatCode="0.00E+00">
                  <c:v>11321</c:v>
                </c:pt>
                <c:pt idx="4346" formatCode="0.00E+00">
                  <c:v>19786</c:v>
                </c:pt>
                <c:pt idx="4347" formatCode="0.00E+00">
                  <c:v>23012</c:v>
                </c:pt>
                <c:pt idx="4348" formatCode="0.00E+00">
                  <c:v>12033</c:v>
                </c:pt>
                <c:pt idx="4349">
                  <c:v>4903.1593999999996</c:v>
                </c:pt>
                <c:pt idx="4350" formatCode="0.00E+00">
                  <c:v>12068</c:v>
                </c:pt>
                <c:pt idx="4351" formatCode="0.00E+00">
                  <c:v>22974</c:v>
                </c:pt>
                <c:pt idx="4352" formatCode="0.00E+00">
                  <c:v>19685</c:v>
                </c:pt>
                <c:pt idx="4353" formatCode="0.00E+00">
                  <c:v>10319</c:v>
                </c:pt>
                <c:pt idx="4354" formatCode="0.00E+00">
                  <c:v>15836</c:v>
                </c:pt>
                <c:pt idx="4355" formatCode="0.00E+00">
                  <c:v>37386</c:v>
                </c:pt>
                <c:pt idx="4356" formatCode="0.00E+00">
                  <c:v>54536</c:v>
                </c:pt>
                <c:pt idx="4357" formatCode="0.00E+00">
                  <c:v>52816</c:v>
                </c:pt>
                <c:pt idx="4358" formatCode="0.00E+00">
                  <c:v>43013</c:v>
                </c:pt>
                <c:pt idx="4359" formatCode="0.00E+00">
                  <c:v>46329</c:v>
                </c:pt>
                <c:pt idx="4360" formatCode="0.00E+00">
                  <c:v>54626</c:v>
                </c:pt>
                <c:pt idx="4361" formatCode="0.00E+00">
                  <c:v>44927</c:v>
                </c:pt>
                <c:pt idx="4362" formatCode="0.00E+00">
                  <c:v>19677</c:v>
                </c:pt>
                <c:pt idx="4363">
                  <c:v>3842.7352999999998</c:v>
                </c:pt>
                <c:pt idx="4364">
                  <c:v>404.40429999999998</c:v>
                </c:pt>
                <c:pt idx="4365">
                  <c:v>1750.4359999999999</c:v>
                </c:pt>
                <c:pt idx="4366" formatCode="0.00E+00">
                  <c:v>12384</c:v>
                </c:pt>
                <c:pt idx="4367" formatCode="0.00E+00">
                  <c:v>40833</c:v>
                </c:pt>
                <c:pt idx="4368" formatCode="0.00E+00">
                  <c:v>58328</c:v>
                </c:pt>
                <c:pt idx="4369" formatCode="0.00E+00">
                  <c:v>33172</c:v>
                </c:pt>
                <c:pt idx="4370">
                  <c:v>7138.0884999999998</c:v>
                </c:pt>
                <c:pt idx="4371">
                  <c:v>593.02679999999998</c:v>
                </c:pt>
                <c:pt idx="4372">
                  <c:v>874.09550000000002</c:v>
                </c:pt>
                <c:pt idx="4373" formatCode="0.00E+00">
                  <c:v>10550</c:v>
                </c:pt>
                <c:pt idx="4374" formatCode="0.00E+00">
                  <c:v>47973</c:v>
                </c:pt>
                <c:pt idx="4375" formatCode="0.00E+00">
                  <c:v>79490</c:v>
                </c:pt>
                <c:pt idx="4376" formatCode="0.00E+00">
                  <c:v>48093</c:v>
                </c:pt>
                <c:pt idx="4377" formatCode="0.00E+00">
                  <c:v>11741</c:v>
                </c:pt>
                <c:pt idx="4378">
                  <c:v>6183.7377999999999</c:v>
                </c:pt>
                <c:pt idx="4379">
                  <c:v>8951.7027999999991</c:v>
                </c:pt>
                <c:pt idx="4380">
                  <c:v>6507.3485000000001</c:v>
                </c:pt>
                <c:pt idx="4381">
                  <c:v>6507.3562000000002</c:v>
                </c:pt>
                <c:pt idx="4382">
                  <c:v>8954.2602000000006</c:v>
                </c:pt>
                <c:pt idx="4383">
                  <c:v>6283.5551999999998</c:v>
                </c:pt>
                <c:pt idx="4384" formatCode="0.00E+00">
                  <c:v>13102</c:v>
                </c:pt>
                <c:pt idx="4385" formatCode="0.00E+00">
                  <c:v>55770</c:v>
                </c:pt>
                <c:pt idx="4386" formatCode="0.00E+00">
                  <c:v>98943</c:v>
                </c:pt>
                <c:pt idx="4387" formatCode="0.00E+00">
                  <c:v>70895</c:v>
                </c:pt>
                <c:pt idx="4388" formatCode="0.00E+00">
                  <c:v>22799</c:v>
                </c:pt>
                <c:pt idx="4389">
                  <c:v>6849.0740999999998</c:v>
                </c:pt>
                <c:pt idx="4390" formatCode="0.00E+00">
                  <c:v>16500</c:v>
                </c:pt>
                <c:pt idx="4391" formatCode="0.00E+00">
                  <c:v>30024</c:v>
                </c:pt>
                <c:pt idx="4392" formatCode="0.00E+00">
                  <c:v>32000</c:v>
                </c:pt>
                <c:pt idx="4393" formatCode="0.00E+00">
                  <c:v>30126</c:v>
                </c:pt>
                <c:pt idx="4394" formatCode="0.00E+00">
                  <c:v>17831</c:v>
                </c:pt>
                <c:pt idx="4395" formatCode="0.00E+00">
                  <c:v>13551</c:v>
                </c:pt>
                <c:pt idx="4396" formatCode="0.00E+00">
                  <c:v>30534</c:v>
                </c:pt>
                <c:pt idx="4397" formatCode="0.00E+00">
                  <c:v>40655</c:v>
                </c:pt>
                <c:pt idx="4398" formatCode="0.00E+00">
                  <c:v>22600</c:v>
                </c:pt>
                <c:pt idx="4399">
                  <c:v>5973.3757999999998</c:v>
                </c:pt>
                <c:pt idx="4400">
                  <c:v>5995.4083000000001</c:v>
                </c:pt>
                <c:pt idx="4401" formatCode="0.00E+00">
                  <c:v>12365</c:v>
                </c:pt>
                <c:pt idx="4402" formatCode="0.00E+00">
                  <c:v>21332</c:v>
                </c:pt>
                <c:pt idx="4403" formatCode="0.00E+00">
                  <c:v>27672</c:v>
                </c:pt>
                <c:pt idx="4404" formatCode="0.00E+00">
                  <c:v>16095</c:v>
                </c:pt>
                <c:pt idx="4405">
                  <c:v>3540.1037000000001</c:v>
                </c:pt>
                <c:pt idx="4406">
                  <c:v>860.75819999999999</c:v>
                </c:pt>
                <c:pt idx="4407">
                  <c:v>7310.6900999999998</c:v>
                </c:pt>
                <c:pt idx="4408" formatCode="0.00E+00">
                  <c:v>34833</c:v>
                </c:pt>
                <c:pt idx="4409" formatCode="0.00E+00">
                  <c:v>68351</c:v>
                </c:pt>
                <c:pt idx="4410" formatCode="0.00E+00">
                  <c:v>72340</c:v>
                </c:pt>
                <c:pt idx="4411" formatCode="0.00E+00">
                  <c:v>61377</c:v>
                </c:pt>
                <c:pt idx="4412" formatCode="0.00E+00">
                  <c:v>51979</c:v>
                </c:pt>
                <c:pt idx="4413" formatCode="0.00E+00">
                  <c:v>65796</c:v>
                </c:pt>
                <c:pt idx="4414" formatCode="0.00E+00">
                  <c:v>81094</c:v>
                </c:pt>
                <c:pt idx="4415" formatCode="0.00E+00">
                  <c:v>71785</c:v>
                </c:pt>
                <c:pt idx="4416" formatCode="0.00E+00">
                  <c:v>61408</c:v>
                </c:pt>
                <c:pt idx="4417" formatCode="0.00E+00">
                  <c:v>32666</c:v>
                </c:pt>
                <c:pt idx="4418">
                  <c:v>7439.9591</c:v>
                </c:pt>
                <c:pt idx="4419">
                  <c:v>5260.7932000000001</c:v>
                </c:pt>
                <c:pt idx="4420" formatCode="0.00E+00">
                  <c:v>21332</c:v>
                </c:pt>
                <c:pt idx="4421" formatCode="0.00E+00">
                  <c:v>35281</c:v>
                </c:pt>
                <c:pt idx="4422" formatCode="0.00E+00">
                  <c:v>21584</c:v>
                </c:pt>
                <c:pt idx="4423">
                  <c:v>7080.4039000000002</c:v>
                </c:pt>
                <c:pt idx="4424" formatCode="0.00E+00">
                  <c:v>11045</c:v>
                </c:pt>
                <c:pt idx="4425" formatCode="0.00E+00">
                  <c:v>17677</c:v>
                </c:pt>
                <c:pt idx="4426" formatCode="0.00E+00">
                  <c:v>10675</c:v>
                </c:pt>
                <c:pt idx="4427">
                  <c:v>2352.0176999999999</c:v>
                </c:pt>
                <c:pt idx="4428">
                  <c:v>194.631</c:v>
                </c:pt>
                <c:pt idx="4429">
                  <c:v>291.61689999999999</c:v>
                </c:pt>
                <c:pt idx="4430">
                  <c:v>3550.5794000000001</c:v>
                </c:pt>
                <c:pt idx="4431" formatCode="0.00E+00">
                  <c:v>16049</c:v>
                </c:pt>
                <c:pt idx="4432" formatCode="0.00E+00">
                  <c:v>26833</c:v>
                </c:pt>
                <c:pt idx="4433" formatCode="0.00E+00">
                  <c:v>20689</c:v>
                </c:pt>
                <c:pt idx="4434" formatCode="0.00E+00">
                  <c:v>24859</c:v>
                </c:pt>
                <c:pt idx="4435" formatCode="0.00E+00">
                  <c:v>35632</c:v>
                </c:pt>
                <c:pt idx="4436" formatCode="0.00E+00">
                  <c:v>21998</c:v>
                </c:pt>
                <c:pt idx="4437" formatCode="0.00E+00">
                  <c:v>13008</c:v>
                </c:pt>
                <c:pt idx="4438" formatCode="0.00E+00">
                  <c:v>38898</c:v>
                </c:pt>
                <c:pt idx="4439" formatCode="0.00E+00">
                  <c:v>67369</c:v>
                </c:pt>
                <c:pt idx="4440" formatCode="0.00E+00">
                  <c:v>48879</c:v>
                </c:pt>
                <c:pt idx="4441" formatCode="0.00E+00">
                  <c:v>28908</c:v>
                </c:pt>
                <c:pt idx="4442" formatCode="0.00E+00">
                  <c:v>40827</c:v>
                </c:pt>
                <c:pt idx="4443" formatCode="0.00E+00">
                  <c:v>46086</c:v>
                </c:pt>
                <c:pt idx="4444" formatCode="0.00E+00">
                  <c:v>23750</c:v>
                </c:pt>
                <c:pt idx="4445">
                  <c:v>6289.0451000000003</c:v>
                </c:pt>
                <c:pt idx="4446">
                  <c:v>8260.7417999999998</c:v>
                </c:pt>
                <c:pt idx="4447" formatCode="0.00E+00">
                  <c:v>22149</c:v>
                </c:pt>
                <c:pt idx="4448" formatCode="0.00E+00">
                  <c:v>37373</c:v>
                </c:pt>
                <c:pt idx="4449" formatCode="0.00E+00">
                  <c:v>47856</c:v>
                </c:pt>
                <c:pt idx="4450" formatCode="0.00E+00">
                  <c:v>50377</c:v>
                </c:pt>
                <c:pt idx="4451" formatCode="0.00E+00">
                  <c:v>37756</c:v>
                </c:pt>
                <c:pt idx="4452" formatCode="0.00E+00">
                  <c:v>24601</c:v>
                </c:pt>
                <c:pt idx="4453" formatCode="0.00E+00">
                  <c:v>35161</c:v>
                </c:pt>
                <c:pt idx="4454" formatCode="0.00E+00">
                  <c:v>51784</c:v>
                </c:pt>
                <c:pt idx="4455" formatCode="0.00E+00">
                  <c:v>43670</c:v>
                </c:pt>
                <c:pt idx="4456" formatCode="0.00E+00">
                  <c:v>31971</c:v>
                </c:pt>
                <c:pt idx="4457" formatCode="0.00E+00">
                  <c:v>35393</c:v>
                </c:pt>
                <c:pt idx="4458" formatCode="0.00E+00">
                  <c:v>46677</c:v>
                </c:pt>
                <c:pt idx="4459" formatCode="0.00E+00">
                  <c:v>67620</c:v>
                </c:pt>
                <c:pt idx="4460" formatCode="0.00E+00">
                  <c:v>75090</c:v>
                </c:pt>
                <c:pt idx="4461" formatCode="0.00E+00">
                  <c:v>81636</c:v>
                </c:pt>
                <c:pt idx="4462" formatCode="0.00E+00">
                  <c:v>111020</c:v>
                </c:pt>
                <c:pt idx="4463" formatCode="0.00E+00">
                  <c:v>124330</c:v>
                </c:pt>
                <c:pt idx="4464" formatCode="0.00E+00">
                  <c:v>78326</c:v>
                </c:pt>
                <c:pt idx="4465" formatCode="0.00E+00">
                  <c:v>33923</c:v>
                </c:pt>
                <c:pt idx="4466" formatCode="0.00E+00">
                  <c:v>27035</c:v>
                </c:pt>
                <c:pt idx="4467" formatCode="0.00E+00">
                  <c:v>39892</c:v>
                </c:pt>
                <c:pt idx="4468" formatCode="0.00E+00">
                  <c:v>57661</c:v>
                </c:pt>
                <c:pt idx="4469" formatCode="0.00E+00">
                  <c:v>50874</c:v>
                </c:pt>
                <c:pt idx="4470" formatCode="0.00E+00">
                  <c:v>49372</c:v>
                </c:pt>
                <c:pt idx="4471" formatCode="0.00E+00">
                  <c:v>77453</c:v>
                </c:pt>
                <c:pt idx="4472" formatCode="0.00E+00">
                  <c:v>90833</c:v>
                </c:pt>
                <c:pt idx="4473" formatCode="0.00E+00">
                  <c:v>78662</c:v>
                </c:pt>
                <c:pt idx="4474" formatCode="0.00E+00">
                  <c:v>66199</c:v>
                </c:pt>
                <c:pt idx="4475" formatCode="0.00E+00">
                  <c:v>54188</c:v>
                </c:pt>
                <c:pt idx="4476" formatCode="0.00E+00">
                  <c:v>39315</c:v>
                </c:pt>
                <c:pt idx="4477" formatCode="0.00E+00">
                  <c:v>26824</c:v>
                </c:pt>
                <c:pt idx="4478" formatCode="0.00E+00">
                  <c:v>12505</c:v>
                </c:pt>
                <c:pt idx="4479">
                  <c:v>7177.9926999999998</c:v>
                </c:pt>
                <c:pt idx="4480" formatCode="0.00E+00">
                  <c:v>21496</c:v>
                </c:pt>
                <c:pt idx="4481" formatCode="0.00E+00">
                  <c:v>35317</c:v>
                </c:pt>
                <c:pt idx="4482" formatCode="0.00E+00">
                  <c:v>21342</c:v>
                </c:pt>
                <c:pt idx="4483">
                  <c:v>5162.7857000000004</c:v>
                </c:pt>
                <c:pt idx="4484">
                  <c:v>6246.634</c:v>
                </c:pt>
                <c:pt idx="4485" formatCode="0.00E+00">
                  <c:v>26683</c:v>
                </c:pt>
                <c:pt idx="4486" formatCode="0.00E+00">
                  <c:v>44162</c:v>
                </c:pt>
                <c:pt idx="4487" formatCode="0.00E+00">
                  <c:v>26678</c:v>
                </c:pt>
                <c:pt idx="4488">
                  <c:v>6537.3054000000002</c:v>
                </c:pt>
                <c:pt idx="4489">
                  <c:v>8971.7224999999999</c:v>
                </c:pt>
                <c:pt idx="4490" formatCode="0.00E+00">
                  <c:v>40866</c:v>
                </c:pt>
                <c:pt idx="4491" formatCode="0.00E+00">
                  <c:v>78113</c:v>
                </c:pt>
                <c:pt idx="4492" formatCode="0.00E+00">
                  <c:v>67356</c:v>
                </c:pt>
                <c:pt idx="4493" formatCode="0.00E+00">
                  <c:v>40234</c:v>
                </c:pt>
                <c:pt idx="4494" formatCode="0.00E+00">
                  <c:v>31047</c:v>
                </c:pt>
                <c:pt idx="4495" formatCode="0.00E+00">
                  <c:v>20994</c:v>
                </c:pt>
                <c:pt idx="4496" formatCode="0.00E+00">
                  <c:v>25140</c:v>
                </c:pt>
                <c:pt idx="4497" formatCode="0.00E+00">
                  <c:v>39142</c:v>
                </c:pt>
                <c:pt idx="4498" formatCode="0.00E+00">
                  <c:v>37435</c:v>
                </c:pt>
                <c:pt idx="4499" formatCode="0.00E+00">
                  <c:v>32373</c:v>
                </c:pt>
                <c:pt idx="4500" formatCode="0.00E+00">
                  <c:v>21895</c:v>
                </c:pt>
                <c:pt idx="4501" formatCode="0.00E+00">
                  <c:v>14713</c:v>
                </c:pt>
                <c:pt idx="4502" formatCode="0.00E+00">
                  <c:v>16283</c:v>
                </c:pt>
                <c:pt idx="4503" formatCode="0.00E+00">
                  <c:v>18847</c:v>
                </c:pt>
                <c:pt idx="4504" formatCode="0.00E+00">
                  <c:v>10763</c:v>
                </c:pt>
                <c:pt idx="4505">
                  <c:v>2540.1685000000002</c:v>
                </c:pt>
                <c:pt idx="4506">
                  <c:v>2552.4070999999999</c:v>
                </c:pt>
                <c:pt idx="4507" formatCode="0.00E+00">
                  <c:v>10653</c:v>
                </c:pt>
                <c:pt idx="4508" formatCode="0.00E+00">
                  <c:v>17656</c:v>
                </c:pt>
                <c:pt idx="4509" formatCode="0.00E+00">
                  <c:v>10668</c:v>
                </c:pt>
                <c:pt idx="4510">
                  <c:v>2348.0544</c:v>
                </c:pt>
                <c:pt idx="4511">
                  <c:v>194.09780000000001</c:v>
                </c:pt>
                <c:pt idx="4512">
                  <c:v>193.89869999999999</c:v>
                </c:pt>
                <c:pt idx="4513">
                  <c:v>2354.0409</c:v>
                </c:pt>
                <c:pt idx="4514" formatCode="0.00E+00">
                  <c:v>10955</c:v>
                </c:pt>
                <c:pt idx="4515" formatCode="0.00E+00">
                  <c:v>21469</c:v>
                </c:pt>
                <c:pt idx="4516" formatCode="0.00E+00">
                  <c:v>30175</c:v>
                </c:pt>
                <c:pt idx="4517" formatCode="0.00E+00">
                  <c:v>45016</c:v>
                </c:pt>
                <c:pt idx="4518" formatCode="0.00E+00">
                  <c:v>44987</c:v>
                </c:pt>
                <c:pt idx="4519" formatCode="0.00E+00">
                  <c:v>30248</c:v>
                </c:pt>
                <c:pt idx="4520" formatCode="0.00E+00">
                  <c:v>22149</c:v>
                </c:pt>
                <c:pt idx="4521" formatCode="0.00E+00">
                  <c:v>19177</c:v>
                </c:pt>
                <c:pt idx="4522" formatCode="0.00E+00">
                  <c:v>39772</c:v>
                </c:pt>
                <c:pt idx="4523" formatCode="0.00E+00">
                  <c:v>63193</c:v>
                </c:pt>
                <c:pt idx="4524" formatCode="0.00E+00">
                  <c:v>42795</c:v>
                </c:pt>
                <c:pt idx="4525" formatCode="0.00E+00">
                  <c:v>18894</c:v>
                </c:pt>
                <c:pt idx="4526" formatCode="0.00E+00">
                  <c:v>19612</c:v>
                </c:pt>
                <c:pt idx="4527" formatCode="0.00E+00">
                  <c:v>47449</c:v>
                </c:pt>
                <c:pt idx="4528" formatCode="0.00E+00">
                  <c:v>67207</c:v>
                </c:pt>
                <c:pt idx="4529" formatCode="0.00E+00">
                  <c:v>38536</c:v>
                </c:pt>
                <c:pt idx="4530">
                  <c:v>8329.4014000000006</c:v>
                </c:pt>
                <c:pt idx="4531">
                  <c:v>1834.1368</c:v>
                </c:pt>
                <c:pt idx="4532">
                  <c:v>5367.8698999999997</c:v>
                </c:pt>
                <c:pt idx="4533">
                  <c:v>9396.9843999999994</c:v>
                </c:pt>
                <c:pt idx="4534" formatCode="0.00E+00">
                  <c:v>12376</c:v>
                </c:pt>
                <c:pt idx="4535" formatCode="0.00E+00">
                  <c:v>33164</c:v>
                </c:pt>
                <c:pt idx="4536" formatCode="0.00E+00">
                  <c:v>53089</c:v>
                </c:pt>
                <c:pt idx="4537" formatCode="0.00E+00">
                  <c:v>32015</c:v>
                </c:pt>
                <c:pt idx="4538">
                  <c:v>7257.3089</c:v>
                </c:pt>
                <c:pt idx="4539">
                  <c:v>3770.0430000000001</c:v>
                </c:pt>
                <c:pt idx="4540" formatCode="0.00E+00">
                  <c:v>21629</c:v>
                </c:pt>
                <c:pt idx="4541" formatCode="0.00E+00">
                  <c:v>70380</c:v>
                </c:pt>
                <c:pt idx="4542" formatCode="0.00E+00">
                  <c:v>111400</c:v>
                </c:pt>
                <c:pt idx="4543" formatCode="0.00E+00">
                  <c:v>85782</c:v>
                </c:pt>
                <c:pt idx="4544" formatCode="0.00E+00">
                  <c:v>32167</c:v>
                </c:pt>
                <c:pt idx="4545">
                  <c:v>5762.4201000000003</c:v>
                </c:pt>
                <c:pt idx="4546">
                  <c:v>3403.5862000000002</c:v>
                </c:pt>
                <c:pt idx="4547" formatCode="0.00E+00">
                  <c:v>18937</c:v>
                </c:pt>
                <c:pt idx="4548" formatCode="0.00E+00">
                  <c:v>56251</c:v>
                </c:pt>
                <c:pt idx="4549" formatCode="0.00E+00">
                  <c:v>80271</c:v>
                </c:pt>
                <c:pt idx="4550" formatCode="0.00E+00">
                  <c:v>60657</c:v>
                </c:pt>
                <c:pt idx="4551" formatCode="0.00E+00">
                  <c:v>39609</c:v>
                </c:pt>
                <c:pt idx="4552" formatCode="0.00E+00">
                  <c:v>37889</c:v>
                </c:pt>
                <c:pt idx="4553" formatCode="0.00E+00">
                  <c:v>52416</c:v>
                </c:pt>
                <c:pt idx="4554" formatCode="0.00E+00">
                  <c:v>59818</c:v>
                </c:pt>
                <c:pt idx="4555" formatCode="0.00E+00">
                  <c:v>46486</c:v>
                </c:pt>
                <c:pt idx="4556" formatCode="0.00E+00">
                  <c:v>40808</c:v>
                </c:pt>
                <c:pt idx="4557" formatCode="0.00E+00">
                  <c:v>43208</c:v>
                </c:pt>
                <c:pt idx="4558" formatCode="0.00E+00">
                  <c:v>60887</c:v>
                </c:pt>
                <c:pt idx="4559" formatCode="0.00E+00">
                  <c:v>75798</c:v>
                </c:pt>
                <c:pt idx="4560" formatCode="0.00E+00">
                  <c:v>52577</c:v>
                </c:pt>
                <c:pt idx="4561" formatCode="0.00E+00">
                  <c:v>23777</c:v>
                </c:pt>
                <c:pt idx="4562" formatCode="0.00E+00">
                  <c:v>29690</c:v>
                </c:pt>
                <c:pt idx="4563" formatCode="0.00E+00">
                  <c:v>45727</c:v>
                </c:pt>
                <c:pt idx="4564" formatCode="0.00E+00">
                  <c:v>34623</c:v>
                </c:pt>
                <c:pt idx="4565" formatCode="0.00E+00">
                  <c:v>28913</c:v>
                </c:pt>
                <c:pt idx="4566" formatCode="0.00E+00">
                  <c:v>40116</c:v>
                </c:pt>
                <c:pt idx="4567" formatCode="0.00E+00">
                  <c:v>46578</c:v>
                </c:pt>
                <c:pt idx="4568" formatCode="0.00E+00">
                  <c:v>56061</c:v>
                </c:pt>
                <c:pt idx="4569" formatCode="0.00E+00">
                  <c:v>69070</c:v>
                </c:pt>
                <c:pt idx="4570" formatCode="0.00E+00">
                  <c:v>53896</c:v>
                </c:pt>
                <c:pt idx="4571" formatCode="0.00E+00">
                  <c:v>38255</c:v>
                </c:pt>
                <c:pt idx="4572" formatCode="0.00E+00">
                  <c:v>33041</c:v>
                </c:pt>
                <c:pt idx="4573" formatCode="0.00E+00">
                  <c:v>35118</c:v>
                </c:pt>
                <c:pt idx="4574" formatCode="0.00E+00">
                  <c:v>42526</c:v>
                </c:pt>
                <c:pt idx="4575" formatCode="0.00E+00">
                  <c:v>62849</c:v>
                </c:pt>
                <c:pt idx="4576" formatCode="0.00E+00">
                  <c:v>71223</c:v>
                </c:pt>
                <c:pt idx="4577" formatCode="0.00E+00">
                  <c:v>61165</c:v>
                </c:pt>
                <c:pt idx="4578" formatCode="0.00E+00">
                  <c:v>51091</c:v>
                </c:pt>
                <c:pt idx="4579" formatCode="0.00E+00">
                  <c:v>43587</c:v>
                </c:pt>
                <c:pt idx="4580" formatCode="0.00E+00">
                  <c:v>36307</c:v>
                </c:pt>
                <c:pt idx="4581" formatCode="0.00E+00">
                  <c:v>26849</c:v>
                </c:pt>
                <c:pt idx="4582" formatCode="0.00E+00">
                  <c:v>46282</c:v>
                </c:pt>
                <c:pt idx="4583" formatCode="0.00E+00">
                  <c:v>70954</c:v>
                </c:pt>
                <c:pt idx="4584" formatCode="0.00E+00">
                  <c:v>42661</c:v>
                </c:pt>
                <c:pt idx="4585">
                  <c:v>9387.3597000000009</c:v>
                </c:pt>
                <c:pt idx="4586">
                  <c:v>752.02359999999999</c:v>
                </c:pt>
                <c:pt idx="4587">
                  <c:v>22.487400000000001</c:v>
                </c:pt>
                <c:pt idx="4588">
                  <c:v>8.5655000000000001</c:v>
                </c:pt>
                <c:pt idx="4589">
                  <c:v>287.9409</c:v>
                </c:pt>
                <c:pt idx="4590">
                  <c:v>3710.5886</c:v>
                </c:pt>
                <c:pt idx="4591" formatCode="0.00E+00">
                  <c:v>18343</c:v>
                </c:pt>
                <c:pt idx="4592" formatCode="0.00E+00">
                  <c:v>37177</c:v>
                </c:pt>
                <c:pt idx="4593" formatCode="0.00E+00">
                  <c:v>34045</c:v>
                </c:pt>
                <c:pt idx="4594" formatCode="0.00E+00">
                  <c:v>18915</c:v>
                </c:pt>
                <c:pt idx="4595" formatCode="0.00E+00">
                  <c:v>25109</c:v>
                </c:pt>
                <c:pt idx="4596" formatCode="0.00E+00">
                  <c:v>50387</c:v>
                </c:pt>
                <c:pt idx="4597" formatCode="0.00E+00">
                  <c:v>95395</c:v>
                </c:pt>
                <c:pt idx="4598" formatCode="0.00E+00">
                  <c:v>162440</c:v>
                </c:pt>
                <c:pt idx="4599" formatCode="0.00E+00">
                  <c:v>183500</c:v>
                </c:pt>
                <c:pt idx="4600" formatCode="0.00E+00">
                  <c:v>173610</c:v>
                </c:pt>
                <c:pt idx="4601" formatCode="0.00E+00">
                  <c:v>159420</c:v>
                </c:pt>
                <c:pt idx="4602" formatCode="0.00E+00">
                  <c:v>112750</c:v>
                </c:pt>
                <c:pt idx="4603" formatCode="0.00E+00">
                  <c:v>57808</c:v>
                </c:pt>
                <c:pt idx="4604" formatCode="0.00E+00">
                  <c:v>45391</c:v>
                </c:pt>
                <c:pt idx="4605" formatCode="0.00E+00">
                  <c:v>57279</c:v>
                </c:pt>
                <c:pt idx="4606" formatCode="0.00E+00">
                  <c:v>60861</c:v>
                </c:pt>
                <c:pt idx="4607" formatCode="0.00E+00">
                  <c:v>46203</c:v>
                </c:pt>
                <c:pt idx="4608" formatCode="0.00E+00">
                  <c:v>19823</c:v>
                </c:pt>
                <c:pt idx="4609">
                  <c:v>4097.5138999999999</c:v>
                </c:pt>
                <c:pt idx="4610">
                  <c:v>3817.1772000000001</c:v>
                </c:pt>
                <c:pt idx="4611" formatCode="0.00E+00">
                  <c:v>16080</c:v>
                </c:pt>
                <c:pt idx="4612" formatCode="0.00E+00">
                  <c:v>26498</c:v>
                </c:pt>
                <c:pt idx="4613" formatCode="0.00E+00">
                  <c:v>16929</c:v>
                </c:pt>
                <c:pt idx="4614" formatCode="0.00E+00">
                  <c:v>15250</c:v>
                </c:pt>
                <c:pt idx="4615" formatCode="0.00E+00">
                  <c:v>53606</c:v>
                </c:pt>
                <c:pt idx="4616" formatCode="0.00E+00">
                  <c:v>88349</c:v>
                </c:pt>
                <c:pt idx="4617" formatCode="0.00E+00">
                  <c:v>53733</c:v>
                </c:pt>
                <c:pt idx="4618" formatCode="0.00E+00">
                  <c:v>16816</c:v>
                </c:pt>
                <c:pt idx="4619" formatCode="0.00E+00">
                  <c:v>27060</c:v>
                </c:pt>
                <c:pt idx="4620" formatCode="0.00E+00">
                  <c:v>57869</c:v>
                </c:pt>
                <c:pt idx="4621" formatCode="0.00E+00">
                  <c:v>61999</c:v>
                </c:pt>
                <c:pt idx="4622" formatCode="0.00E+00">
                  <c:v>34938</c:v>
                </c:pt>
                <c:pt idx="4623" formatCode="0.00E+00">
                  <c:v>11764</c:v>
                </c:pt>
                <c:pt idx="4624">
                  <c:v>9244.8901999999998</c:v>
                </c:pt>
                <c:pt idx="4625" formatCode="0.00E+00">
                  <c:v>19593</c:v>
                </c:pt>
                <c:pt idx="4626" formatCode="0.00E+00">
                  <c:v>22998</c:v>
                </c:pt>
                <c:pt idx="4627" formatCode="0.00E+00">
                  <c:v>11868</c:v>
                </c:pt>
                <c:pt idx="4628">
                  <c:v>3289.7635</c:v>
                </c:pt>
                <c:pt idx="4629" formatCode="0.00E+00">
                  <c:v>10772</c:v>
                </c:pt>
                <c:pt idx="4630" formatCode="0.00E+00">
                  <c:v>48875</c:v>
                </c:pt>
                <c:pt idx="4631" formatCode="0.00E+00">
                  <c:v>91100</c:v>
                </c:pt>
                <c:pt idx="4632" formatCode="0.00E+00">
                  <c:v>108910</c:v>
                </c:pt>
                <c:pt idx="4633" formatCode="0.00E+00">
                  <c:v>148730</c:v>
                </c:pt>
                <c:pt idx="4634" formatCode="0.00E+00">
                  <c:v>146040</c:v>
                </c:pt>
                <c:pt idx="4635" formatCode="0.00E+00">
                  <c:v>70329</c:v>
                </c:pt>
                <c:pt idx="4636" formatCode="0.00E+00">
                  <c:v>19675</c:v>
                </c:pt>
                <c:pt idx="4637" formatCode="0.00E+00">
                  <c:v>16428</c:v>
                </c:pt>
                <c:pt idx="4638" formatCode="0.00E+00">
                  <c:v>40248</c:v>
                </c:pt>
                <c:pt idx="4639" formatCode="0.00E+00">
                  <c:v>82961</c:v>
                </c:pt>
                <c:pt idx="4640" formatCode="0.00E+00">
                  <c:v>92121</c:v>
                </c:pt>
                <c:pt idx="4641" formatCode="0.00E+00">
                  <c:v>59228</c:v>
                </c:pt>
                <c:pt idx="4642" formatCode="0.00E+00">
                  <c:v>35251</c:v>
                </c:pt>
                <c:pt idx="4643" formatCode="0.00E+00">
                  <c:v>16913</c:v>
                </c:pt>
                <c:pt idx="4644">
                  <c:v>7415.3233</c:v>
                </c:pt>
                <c:pt idx="4645" formatCode="0.00E+00">
                  <c:v>21001</c:v>
                </c:pt>
                <c:pt idx="4646" formatCode="0.00E+00">
                  <c:v>47866</c:v>
                </c:pt>
                <c:pt idx="4647" formatCode="0.00E+00">
                  <c:v>51516</c:v>
                </c:pt>
                <c:pt idx="4648" formatCode="0.00E+00">
                  <c:v>27407</c:v>
                </c:pt>
                <c:pt idx="4649" formatCode="0.00E+00">
                  <c:v>18181</c:v>
                </c:pt>
                <c:pt idx="4650" formatCode="0.00E+00">
                  <c:v>31067</c:v>
                </c:pt>
                <c:pt idx="4651" formatCode="0.00E+00">
                  <c:v>39008</c:v>
                </c:pt>
                <c:pt idx="4652" formatCode="0.00E+00">
                  <c:v>30693</c:v>
                </c:pt>
                <c:pt idx="4653" formatCode="0.00E+00">
                  <c:v>13770</c:v>
                </c:pt>
                <c:pt idx="4654">
                  <c:v>9585.8119999999999</c:v>
                </c:pt>
                <c:pt idx="4655" formatCode="0.00E+00">
                  <c:v>32184</c:v>
                </c:pt>
                <c:pt idx="4656" formatCode="0.00E+00">
                  <c:v>53008</c:v>
                </c:pt>
                <c:pt idx="4657" formatCode="0.00E+00">
                  <c:v>32372</c:v>
                </c:pt>
                <c:pt idx="4658" formatCode="0.00E+00">
                  <c:v>11770</c:v>
                </c:pt>
                <c:pt idx="4659" formatCode="0.00E+00">
                  <c:v>22148</c:v>
                </c:pt>
                <c:pt idx="4660" formatCode="0.00E+00">
                  <c:v>38849</c:v>
                </c:pt>
                <c:pt idx="4661" formatCode="0.00E+00">
                  <c:v>37347</c:v>
                </c:pt>
                <c:pt idx="4662" formatCode="0.00E+00">
                  <c:v>31693</c:v>
                </c:pt>
                <c:pt idx="4663" formatCode="0.00E+00">
                  <c:v>23103</c:v>
                </c:pt>
                <c:pt idx="4664" formatCode="0.00E+00">
                  <c:v>41140</c:v>
                </c:pt>
                <c:pt idx="4665" formatCode="0.00E+00">
                  <c:v>97343</c:v>
                </c:pt>
                <c:pt idx="4666" formatCode="0.00E+00">
                  <c:v>129970</c:v>
                </c:pt>
                <c:pt idx="4667" formatCode="0.00E+00">
                  <c:v>102170</c:v>
                </c:pt>
                <c:pt idx="4668" formatCode="0.00E+00">
                  <c:v>69544</c:v>
                </c:pt>
                <c:pt idx="4669" formatCode="0.00E+00">
                  <c:v>89204</c:v>
                </c:pt>
                <c:pt idx="4670" formatCode="0.00E+00">
                  <c:v>114050</c:v>
                </c:pt>
                <c:pt idx="4671" formatCode="0.00E+00">
                  <c:v>66883</c:v>
                </c:pt>
                <c:pt idx="4672" formatCode="0.00E+00">
                  <c:v>24227</c:v>
                </c:pt>
                <c:pt idx="4673" formatCode="0.00E+00">
                  <c:v>31686</c:v>
                </c:pt>
                <c:pt idx="4674" formatCode="0.00E+00">
                  <c:v>45582</c:v>
                </c:pt>
                <c:pt idx="4675" formatCode="0.00E+00">
                  <c:v>46187</c:v>
                </c:pt>
                <c:pt idx="4676" formatCode="0.00E+00">
                  <c:v>50786</c:v>
                </c:pt>
                <c:pt idx="4677" formatCode="0.00E+00">
                  <c:v>39379</c:v>
                </c:pt>
                <c:pt idx="4678" formatCode="0.00E+00">
                  <c:v>15461</c:v>
                </c:pt>
                <c:pt idx="4679">
                  <c:v>3906.8348999999998</c:v>
                </c:pt>
                <c:pt idx="4680">
                  <c:v>5556.5021999999999</c:v>
                </c:pt>
                <c:pt idx="4681">
                  <c:v>9125.8667999999998</c:v>
                </c:pt>
                <c:pt idx="4682">
                  <c:v>9511.6864000000005</c:v>
                </c:pt>
                <c:pt idx="4683" formatCode="0.00E+00">
                  <c:v>25480</c:v>
                </c:pt>
                <c:pt idx="4684" formatCode="0.00E+00">
                  <c:v>65107</c:v>
                </c:pt>
                <c:pt idx="4685" formatCode="0.00E+00">
                  <c:v>83165</c:v>
                </c:pt>
                <c:pt idx="4686" formatCode="0.00E+00">
                  <c:v>49679</c:v>
                </c:pt>
                <c:pt idx="4687" formatCode="0.00E+00">
                  <c:v>13930</c:v>
                </c:pt>
                <c:pt idx="4688">
                  <c:v>3018.1210999999998</c:v>
                </c:pt>
                <c:pt idx="4689">
                  <c:v>5545.0726999999997</c:v>
                </c:pt>
                <c:pt idx="4690" formatCode="0.00E+00">
                  <c:v>10200</c:v>
                </c:pt>
                <c:pt idx="4691" formatCode="0.00E+00">
                  <c:v>13028</c:v>
                </c:pt>
                <c:pt idx="4692" formatCode="0.00E+00">
                  <c:v>20700</c:v>
                </c:pt>
                <c:pt idx="4693" formatCode="0.00E+00">
                  <c:v>23135</c:v>
                </c:pt>
                <c:pt idx="4694" formatCode="0.00E+00">
                  <c:v>12384</c:v>
                </c:pt>
                <c:pt idx="4695">
                  <c:v>9634.7466000000004</c:v>
                </c:pt>
                <c:pt idx="4696" formatCode="0.00E+00">
                  <c:v>33750</c:v>
                </c:pt>
                <c:pt idx="4697" formatCode="0.00E+00">
                  <c:v>61852</c:v>
                </c:pt>
                <c:pt idx="4698" formatCode="0.00E+00">
                  <c:v>58063</c:v>
                </c:pt>
                <c:pt idx="4699" formatCode="0.00E+00">
                  <c:v>45374</c:v>
                </c:pt>
                <c:pt idx="4700" formatCode="0.00E+00">
                  <c:v>31912</c:v>
                </c:pt>
                <c:pt idx="4701" formatCode="0.00E+00">
                  <c:v>17994</c:v>
                </c:pt>
                <c:pt idx="4702">
                  <c:v>9430.4647999999997</c:v>
                </c:pt>
                <c:pt idx="4703" formatCode="0.00E+00">
                  <c:v>15675</c:v>
                </c:pt>
                <c:pt idx="4704" formatCode="0.00E+00">
                  <c:v>36778</c:v>
                </c:pt>
                <c:pt idx="4705" formatCode="0.00E+00">
                  <c:v>56530</c:v>
                </c:pt>
                <c:pt idx="4706" formatCode="0.00E+00">
                  <c:v>79493</c:v>
                </c:pt>
                <c:pt idx="4707" formatCode="0.00E+00">
                  <c:v>106490</c:v>
                </c:pt>
                <c:pt idx="4708" formatCode="0.00E+00">
                  <c:v>101320</c:v>
                </c:pt>
                <c:pt idx="4709" formatCode="0.00E+00">
                  <c:v>67103</c:v>
                </c:pt>
                <c:pt idx="4710" formatCode="0.00E+00">
                  <c:v>33914</c:v>
                </c:pt>
                <c:pt idx="4711" formatCode="0.00E+00">
                  <c:v>22882</c:v>
                </c:pt>
                <c:pt idx="4712" formatCode="0.00E+00">
                  <c:v>36093</c:v>
                </c:pt>
                <c:pt idx="4713" formatCode="0.00E+00">
                  <c:v>60937</c:v>
                </c:pt>
                <c:pt idx="4714" formatCode="0.00E+00">
                  <c:v>83852</c:v>
                </c:pt>
                <c:pt idx="4715" formatCode="0.00E+00">
                  <c:v>73559</c:v>
                </c:pt>
                <c:pt idx="4716" formatCode="0.00E+00">
                  <c:v>35070</c:v>
                </c:pt>
                <c:pt idx="4717" formatCode="0.00E+00">
                  <c:v>17011</c:v>
                </c:pt>
                <c:pt idx="4718" formatCode="0.00E+00">
                  <c:v>18166</c:v>
                </c:pt>
                <c:pt idx="4719" formatCode="0.00E+00">
                  <c:v>11248</c:v>
                </c:pt>
                <c:pt idx="4720">
                  <c:v>9414.5635000000002</c:v>
                </c:pt>
                <c:pt idx="4721" formatCode="0.00E+00">
                  <c:v>32939</c:v>
                </c:pt>
                <c:pt idx="4722" formatCode="0.00E+00">
                  <c:v>62440</c:v>
                </c:pt>
                <c:pt idx="4723" formatCode="0.00E+00">
                  <c:v>74729</c:v>
                </c:pt>
                <c:pt idx="4724" formatCode="0.00E+00">
                  <c:v>77738</c:v>
                </c:pt>
                <c:pt idx="4725" formatCode="0.00E+00">
                  <c:v>44411</c:v>
                </c:pt>
                <c:pt idx="4726" formatCode="0.00E+00">
                  <c:v>15119</c:v>
                </c:pt>
                <c:pt idx="4727" formatCode="0.00E+00">
                  <c:v>14279</c:v>
                </c:pt>
                <c:pt idx="4728" formatCode="0.00E+00">
                  <c:v>26684</c:v>
                </c:pt>
                <c:pt idx="4729" formatCode="0.00E+00">
                  <c:v>36510</c:v>
                </c:pt>
                <c:pt idx="4730" formatCode="0.00E+00">
                  <c:v>21628</c:v>
                </c:pt>
                <c:pt idx="4731">
                  <c:v>7326.8557000000001</c:v>
                </c:pt>
                <c:pt idx="4732" formatCode="0.00E+00">
                  <c:v>15003</c:v>
                </c:pt>
                <c:pt idx="4733" formatCode="0.00E+00">
                  <c:v>39667</c:v>
                </c:pt>
                <c:pt idx="4734" formatCode="0.00E+00">
                  <c:v>63804</c:v>
                </c:pt>
                <c:pt idx="4735" formatCode="0.00E+00">
                  <c:v>62511</c:v>
                </c:pt>
                <c:pt idx="4736" formatCode="0.00E+00">
                  <c:v>30865</c:v>
                </c:pt>
                <c:pt idx="4737" formatCode="0.00E+00">
                  <c:v>12405</c:v>
                </c:pt>
                <c:pt idx="4738" formatCode="0.00E+00">
                  <c:v>31842</c:v>
                </c:pt>
                <c:pt idx="4739" formatCode="0.00E+00">
                  <c:v>65797</c:v>
                </c:pt>
                <c:pt idx="4740" formatCode="0.00E+00">
                  <c:v>65529</c:v>
                </c:pt>
                <c:pt idx="4741" formatCode="0.00E+00">
                  <c:v>43488</c:v>
                </c:pt>
                <c:pt idx="4742" formatCode="0.00E+00">
                  <c:v>35179</c:v>
                </c:pt>
                <c:pt idx="4743" formatCode="0.00E+00">
                  <c:v>32378</c:v>
                </c:pt>
                <c:pt idx="4744" formatCode="0.00E+00">
                  <c:v>30039</c:v>
                </c:pt>
                <c:pt idx="4745" formatCode="0.00E+00">
                  <c:v>16579</c:v>
                </c:pt>
                <c:pt idx="4746">
                  <c:v>7614.8827000000001</c:v>
                </c:pt>
                <c:pt idx="4747" formatCode="0.00E+00">
                  <c:v>23335</c:v>
                </c:pt>
                <c:pt idx="4748" formatCode="0.00E+00">
                  <c:v>58987</c:v>
                </c:pt>
                <c:pt idx="4749" formatCode="0.00E+00">
                  <c:v>74962</c:v>
                </c:pt>
                <c:pt idx="4750" formatCode="0.00E+00">
                  <c:v>63369</c:v>
                </c:pt>
                <c:pt idx="4751" formatCode="0.00E+00">
                  <c:v>57203</c:v>
                </c:pt>
                <c:pt idx="4752" formatCode="0.00E+00">
                  <c:v>40951</c:v>
                </c:pt>
                <c:pt idx="4753" formatCode="0.00E+00">
                  <c:v>34993</c:v>
                </c:pt>
                <c:pt idx="4754" formatCode="0.00E+00">
                  <c:v>48916</c:v>
                </c:pt>
                <c:pt idx="4755" formatCode="0.00E+00">
                  <c:v>45794</c:v>
                </c:pt>
                <c:pt idx="4756" formatCode="0.00E+00">
                  <c:v>31874</c:v>
                </c:pt>
                <c:pt idx="4757" formatCode="0.00E+00">
                  <c:v>27666</c:v>
                </c:pt>
                <c:pt idx="4758" formatCode="0.00E+00">
                  <c:v>25923</c:v>
                </c:pt>
                <c:pt idx="4759" formatCode="0.00E+00">
                  <c:v>22061</c:v>
                </c:pt>
                <c:pt idx="4760" formatCode="0.00E+00">
                  <c:v>33783</c:v>
                </c:pt>
                <c:pt idx="4761" formatCode="0.00E+00">
                  <c:v>46192</c:v>
                </c:pt>
                <c:pt idx="4762" formatCode="0.00E+00">
                  <c:v>31364</c:v>
                </c:pt>
                <c:pt idx="4763" formatCode="0.00E+00">
                  <c:v>10154</c:v>
                </c:pt>
                <c:pt idx="4764">
                  <c:v>2310.4189999999999</c:v>
                </c:pt>
                <c:pt idx="4765">
                  <c:v>9770.1478000000006</c:v>
                </c:pt>
                <c:pt idx="4766" formatCode="0.00E+00">
                  <c:v>46165</c:v>
                </c:pt>
                <c:pt idx="4767" formatCode="0.00E+00">
                  <c:v>86944</c:v>
                </c:pt>
                <c:pt idx="4768" formatCode="0.00E+00">
                  <c:v>72789</c:v>
                </c:pt>
                <c:pt idx="4769" formatCode="0.00E+00">
                  <c:v>42565</c:v>
                </c:pt>
                <c:pt idx="4770" formatCode="0.00E+00">
                  <c:v>36116</c:v>
                </c:pt>
                <c:pt idx="4771" formatCode="0.00E+00">
                  <c:v>25418</c:v>
                </c:pt>
                <c:pt idx="4772" formatCode="0.00E+00">
                  <c:v>12394</c:v>
                </c:pt>
                <c:pt idx="4773" formatCode="0.00E+00">
                  <c:v>17914</c:v>
                </c:pt>
                <c:pt idx="4774" formatCode="0.00E+00">
                  <c:v>32461</c:v>
                </c:pt>
                <c:pt idx="4775" formatCode="0.00E+00">
                  <c:v>43456</c:v>
                </c:pt>
                <c:pt idx="4776" formatCode="0.00E+00">
                  <c:v>58307</c:v>
                </c:pt>
                <c:pt idx="4777" formatCode="0.00E+00">
                  <c:v>74936</c:v>
                </c:pt>
                <c:pt idx="4778" formatCode="0.00E+00">
                  <c:v>85257</c:v>
                </c:pt>
                <c:pt idx="4779" formatCode="0.00E+00">
                  <c:v>49087</c:v>
                </c:pt>
                <c:pt idx="4780" formatCode="0.00E+00">
                  <c:v>16532</c:v>
                </c:pt>
                <c:pt idx="4781" formatCode="0.00E+00">
                  <c:v>27525</c:v>
                </c:pt>
                <c:pt idx="4782" formatCode="0.00E+00">
                  <c:v>44470</c:v>
                </c:pt>
                <c:pt idx="4783" formatCode="0.00E+00">
                  <c:v>30195</c:v>
                </c:pt>
                <c:pt idx="4784" formatCode="0.00E+00">
                  <c:v>21879</c:v>
                </c:pt>
                <c:pt idx="4785" formatCode="0.00E+00">
                  <c:v>27160</c:v>
                </c:pt>
                <c:pt idx="4786" formatCode="0.00E+00">
                  <c:v>18465</c:v>
                </c:pt>
                <c:pt idx="4787" formatCode="0.00E+00">
                  <c:v>15830</c:v>
                </c:pt>
                <c:pt idx="4788" formatCode="0.00E+00">
                  <c:v>29151</c:v>
                </c:pt>
                <c:pt idx="4789" formatCode="0.00E+00">
                  <c:v>46153</c:v>
                </c:pt>
                <c:pt idx="4790" formatCode="0.00E+00">
                  <c:v>51759</c:v>
                </c:pt>
                <c:pt idx="4791" formatCode="0.00E+00">
                  <c:v>28119</c:v>
                </c:pt>
                <c:pt idx="4792">
                  <c:v>6019.4057000000003</c:v>
                </c:pt>
                <c:pt idx="4793">
                  <c:v>501.57310000000001</c:v>
                </c:pt>
                <c:pt idx="4794">
                  <c:v>758.91369999999995</c:v>
                </c:pt>
                <c:pt idx="4795">
                  <c:v>9412.1722000000009</c:v>
                </c:pt>
                <c:pt idx="4796" formatCode="0.00E+00">
                  <c:v>42869</c:v>
                </c:pt>
                <c:pt idx="4797" formatCode="0.00E+00">
                  <c:v>73200</c:v>
                </c:pt>
                <c:pt idx="4798" formatCode="0.00E+00">
                  <c:v>55688</c:v>
                </c:pt>
                <c:pt idx="4799" formatCode="0.00E+00">
                  <c:v>37723</c:v>
                </c:pt>
                <c:pt idx="4800" formatCode="0.00E+00">
                  <c:v>29069</c:v>
                </c:pt>
                <c:pt idx="4801" formatCode="0.00E+00">
                  <c:v>13135</c:v>
                </c:pt>
                <c:pt idx="4802">
                  <c:v>4480.8118000000004</c:v>
                </c:pt>
                <c:pt idx="4803" formatCode="0.00E+00">
                  <c:v>14915</c:v>
                </c:pt>
                <c:pt idx="4804" formatCode="0.00E+00">
                  <c:v>51522</c:v>
                </c:pt>
                <c:pt idx="4805" formatCode="0.00E+00">
                  <c:v>76293</c:v>
                </c:pt>
                <c:pt idx="4806" formatCode="0.00E+00">
                  <c:v>47923</c:v>
                </c:pt>
                <c:pt idx="4807" formatCode="0.00E+00">
                  <c:v>32808</c:v>
                </c:pt>
                <c:pt idx="4808" formatCode="0.00E+00">
                  <c:v>62782</c:v>
                </c:pt>
                <c:pt idx="4809" formatCode="0.00E+00">
                  <c:v>85026</c:v>
                </c:pt>
                <c:pt idx="4810" formatCode="0.00E+00">
                  <c:v>62389</c:v>
                </c:pt>
                <c:pt idx="4811" formatCode="0.00E+00">
                  <c:v>28134</c:v>
                </c:pt>
                <c:pt idx="4812" formatCode="0.00E+00">
                  <c:v>27086</c:v>
                </c:pt>
                <c:pt idx="4813" formatCode="0.00E+00">
                  <c:v>47124</c:v>
                </c:pt>
                <c:pt idx="4814" formatCode="0.00E+00">
                  <c:v>60846</c:v>
                </c:pt>
                <c:pt idx="4815" formatCode="0.00E+00">
                  <c:v>76654</c:v>
                </c:pt>
                <c:pt idx="4816" formatCode="0.00E+00">
                  <c:v>88653</c:v>
                </c:pt>
                <c:pt idx="4817" formatCode="0.00E+00">
                  <c:v>100450</c:v>
                </c:pt>
                <c:pt idx="4818" formatCode="0.00E+00">
                  <c:v>94312</c:v>
                </c:pt>
                <c:pt idx="4819" formatCode="0.00E+00">
                  <c:v>55819</c:v>
                </c:pt>
                <c:pt idx="4820" formatCode="0.00E+00">
                  <c:v>18192</c:v>
                </c:pt>
                <c:pt idx="4821">
                  <c:v>2937.8181</c:v>
                </c:pt>
                <c:pt idx="4822">
                  <c:v>587.28510000000006</c:v>
                </c:pt>
                <c:pt idx="4823">
                  <c:v>4887.8990999999996</c:v>
                </c:pt>
                <c:pt idx="4824" formatCode="0.00E+00">
                  <c:v>23664</c:v>
                </c:pt>
                <c:pt idx="4825" formatCode="0.00E+00">
                  <c:v>46001</c:v>
                </c:pt>
                <c:pt idx="4826" formatCode="0.00E+00">
                  <c:v>38901</c:v>
                </c:pt>
                <c:pt idx="4827" formatCode="0.00E+00">
                  <c:v>15392</c:v>
                </c:pt>
                <c:pt idx="4828">
                  <c:v>2746.3672999999999</c:v>
                </c:pt>
                <c:pt idx="4829">
                  <c:v>207.68950000000001</c:v>
                </c:pt>
                <c:pt idx="4830">
                  <c:v>207.9203</c:v>
                </c:pt>
                <c:pt idx="4831">
                  <c:v>2830.4524000000001</c:v>
                </c:pt>
                <c:pt idx="4832" formatCode="0.00E+00">
                  <c:v>16927</c:v>
                </c:pt>
                <c:pt idx="4833" formatCode="0.00E+00">
                  <c:v>49231</c:v>
                </c:pt>
                <c:pt idx="4834" formatCode="0.00E+00">
                  <c:v>78692</c:v>
                </c:pt>
                <c:pt idx="4835" formatCode="0.00E+00">
                  <c:v>77376</c:v>
                </c:pt>
                <c:pt idx="4836" formatCode="0.00E+00">
                  <c:v>55743</c:v>
                </c:pt>
                <c:pt idx="4837" formatCode="0.00E+00">
                  <c:v>33511</c:v>
                </c:pt>
                <c:pt idx="4838" formatCode="0.00E+00">
                  <c:v>13402</c:v>
                </c:pt>
                <c:pt idx="4839">
                  <c:v>2547.7743</c:v>
                </c:pt>
                <c:pt idx="4840">
                  <c:v>193.92760000000001</c:v>
                </c:pt>
                <c:pt idx="4841">
                  <c:v>5.7215999999999996</c:v>
                </c:pt>
                <c:pt idx="4842">
                  <c:v>14.196400000000001</c:v>
                </c:pt>
                <c:pt idx="4843">
                  <c:v>503.75170000000003</c:v>
                </c:pt>
                <c:pt idx="4844">
                  <c:v>6999.8792999999996</c:v>
                </c:pt>
                <c:pt idx="4845" formatCode="0.00E+00">
                  <c:v>40739</c:v>
                </c:pt>
                <c:pt idx="4846" formatCode="0.00E+00">
                  <c:v>108350</c:v>
                </c:pt>
                <c:pt idx="4847" formatCode="0.00E+00">
                  <c:v>135150</c:v>
                </c:pt>
                <c:pt idx="4848" formatCode="0.00E+00">
                  <c:v>83305</c:v>
                </c:pt>
                <c:pt idx="4849" formatCode="0.00E+00">
                  <c:v>48826</c:v>
                </c:pt>
                <c:pt idx="4850" formatCode="0.00E+00">
                  <c:v>56407</c:v>
                </c:pt>
                <c:pt idx="4851" formatCode="0.00E+00">
                  <c:v>60727</c:v>
                </c:pt>
                <c:pt idx="4852" formatCode="0.00E+00">
                  <c:v>45204</c:v>
                </c:pt>
                <c:pt idx="4853" formatCode="0.00E+00">
                  <c:v>32586</c:v>
                </c:pt>
                <c:pt idx="4854" formatCode="0.00E+00">
                  <c:v>17328</c:v>
                </c:pt>
                <c:pt idx="4855" formatCode="0.00E+00">
                  <c:v>14102</c:v>
                </c:pt>
                <c:pt idx="4856" formatCode="0.00E+00">
                  <c:v>48268</c:v>
                </c:pt>
                <c:pt idx="4857" formatCode="0.00E+00">
                  <c:v>79505</c:v>
                </c:pt>
                <c:pt idx="4858" formatCode="0.00E+00">
                  <c:v>48202</c:v>
                </c:pt>
                <c:pt idx="4859" formatCode="0.00E+00">
                  <c:v>13025</c:v>
                </c:pt>
                <c:pt idx="4860" formatCode="0.00E+00">
                  <c:v>13261</c:v>
                </c:pt>
                <c:pt idx="4861" formatCode="0.00E+00">
                  <c:v>30446</c:v>
                </c:pt>
                <c:pt idx="4862" formatCode="0.00E+00">
                  <c:v>56202</c:v>
                </c:pt>
                <c:pt idx="4863" formatCode="0.00E+00">
                  <c:v>82004</c:v>
                </c:pt>
                <c:pt idx="4864" formatCode="0.00E+00">
                  <c:v>68682</c:v>
                </c:pt>
                <c:pt idx="4865" formatCode="0.00E+00">
                  <c:v>28496</c:v>
                </c:pt>
                <c:pt idx="4866">
                  <c:v>5743.5203000000001</c:v>
                </c:pt>
                <c:pt idx="4867">
                  <c:v>6551.8999000000003</c:v>
                </c:pt>
                <c:pt idx="4868" formatCode="0.00E+00">
                  <c:v>30411</c:v>
                </c:pt>
                <c:pt idx="4869" formatCode="0.00E+00">
                  <c:v>63076</c:v>
                </c:pt>
                <c:pt idx="4870" formatCode="0.00E+00">
                  <c:v>70991</c:v>
                </c:pt>
                <c:pt idx="4871" formatCode="0.00E+00">
                  <c:v>72840</c:v>
                </c:pt>
                <c:pt idx="4872" formatCode="0.00E+00">
                  <c:v>74409</c:v>
                </c:pt>
                <c:pt idx="4873" formatCode="0.00E+00">
                  <c:v>52338</c:v>
                </c:pt>
                <c:pt idx="4874" formatCode="0.00E+00">
                  <c:v>37511</c:v>
                </c:pt>
                <c:pt idx="4875" formatCode="0.00E+00">
                  <c:v>35034</c:v>
                </c:pt>
                <c:pt idx="4876" formatCode="0.00E+00">
                  <c:v>26136</c:v>
                </c:pt>
                <c:pt idx="4877" formatCode="0.00E+00">
                  <c:v>28462</c:v>
                </c:pt>
                <c:pt idx="4878" formatCode="0.00E+00">
                  <c:v>32592</c:v>
                </c:pt>
                <c:pt idx="4879" formatCode="0.00E+00">
                  <c:v>23147</c:v>
                </c:pt>
                <c:pt idx="4880" formatCode="0.00E+00">
                  <c:v>31637</c:v>
                </c:pt>
                <c:pt idx="4881" formatCode="0.00E+00">
                  <c:v>52174</c:v>
                </c:pt>
                <c:pt idx="4882" formatCode="0.00E+00">
                  <c:v>47776</c:v>
                </c:pt>
                <c:pt idx="4883" formatCode="0.00E+00">
                  <c:v>49015</c:v>
                </c:pt>
                <c:pt idx="4884" formatCode="0.00E+00">
                  <c:v>104040</c:v>
                </c:pt>
                <c:pt idx="4885" formatCode="0.00E+00">
                  <c:v>158280</c:v>
                </c:pt>
                <c:pt idx="4886" formatCode="0.00E+00">
                  <c:v>104970</c:v>
                </c:pt>
                <c:pt idx="4887" formatCode="0.00E+00">
                  <c:v>53677</c:v>
                </c:pt>
                <c:pt idx="4888" formatCode="0.00E+00">
                  <c:v>70105</c:v>
                </c:pt>
                <c:pt idx="4889" formatCode="0.00E+00">
                  <c:v>74748</c:v>
                </c:pt>
                <c:pt idx="4890" formatCode="0.00E+00">
                  <c:v>40322</c:v>
                </c:pt>
                <c:pt idx="4891" formatCode="0.00E+00">
                  <c:v>24598</c:v>
                </c:pt>
                <c:pt idx="4892" formatCode="0.00E+00">
                  <c:v>32416</c:v>
                </c:pt>
                <c:pt idx="4893" formatCode="0.00E+00">
                  <c:v>25141</c:v>
                </c:pt>
                <c:pt idx="4894" formatCode="0.00E+00">
                  <c:v>12686</c:v>
                </c:pt>
                <c:pt idx="4895" formatCode="0.00E+00">
                  <c:v>21045</c:v>
                </c:pt>
                <c:pt idx="4896" formatCode="0.00E+00">
                  <c:v>42542</c:v>
                </c:pt>
                <c:pt idx="4897" formatCode="0.00E+00">
                  <c:v>42861</c:v>
                </c:pt>
                <c:pt idx="4898" formatCode="0.00E+00">
                  <c:v>24398</c:v>
                </c:pt>
                <c:pt idx="4899" formatCode="0.00E+00">
                  <c:v>27482</c:v>
                </c:pt>
                <c:pt idx="4900" formatCode="0.00E+00">
                  <c:v>46384</c:v>
                </c:pt>
                <c:pt idx="4901" formatCode="0.00E+00">
                  <c:v>40185</c:v>
                </c:pt>
                <c:pt idx="4902" formatCode="0.00E+00">
                  <c:v>20697</c:v>
                </c:pt>
                <c:pt idx="4903" formatCode="0.00E+00">
                  <c:v>11652</c:v>
                </c:pt>
                <c:pt idx="4904">
                  <c:v>6710.3140000000003</c:v>
                </c:pt>
                <c:pt idx="4905">
                  <c:v>6709.9233000000004</c:v>
                </c:pt>
                <c:pt idx="4906" formatCode="0.00E+00">
                  <c:v>11673</c:v>
                </c:pt>
                <c:pt idx="4907" formatCode="0.00E+00">
                  <c:v>21157</c:v>
                </c:pt>
                <c:pt idx="4908" formatCode="0.00E+00">
                  <c:v>46042</c:v>
                </c:pt>
                <c:pt idx="4909" formatCode="0.00E+00">
                  <c:v>73031</c:v>
                </c:pt>
                <c:pt idx="4910" formatCode="0.00E+00">
                  <c:v>71361</c:v>
                </c:pt>
                <c:pt idx="4911" formatCode="0.00E+00">
                  <c:v>47552</c:v>
                </c:pt>
                <c:pt idx="4912" formatCode="0.00E+00">
                  <c:v>32763</c:v>
                </c:pt>
                <c:pt idx="4913" formatCode="0.00E+00">
                  <c:v>16958</c:v>
                </c:pt>
                <c:pt idx="4914">
                  <c:v>9407.3547999999992</c:v>
                </c:pt>
                <c:pt idx="4915" formatCode="0.00E+00">
                  <c:v>26973</c:v>
                </c:pt>
                <c:pt idx="4916" formatCode="0.00E+00">
                  <c:v>44747</c:v>
                </c:pt>
                <c:pt idx="4917" formatCode="0.00E+00">
                  <c:v>34091</c:v>
                </c:pt>
                <c:pt idx="4918" formatCode="0.00E+00">
                  <c:v>42863</c:v>
                </c:pt>
                <c:pt idx="4919" formatCode="0.00E+00">
                  <c:v>78437</c:v>
                </c:pt>
                <c:pt idx="4920" formatCode="0.00E+00">
                  <c:v>85098</c:v>
                </c:pt>
                <c:pt idx="4921" formatCode="0.00E+00">
                  <c:v>67558</c:v>
                </c:pt>
                <c:pt idx="4922" formatCode="0.00E+00">
                  <c:v>65707</c:v>
                </c:pt>
                <c:pt idx="4923" formatCode="0.00E+00">
                  <c:v>79419</c:v>
                </c:pt>
                <c:pt idx="4924" formatCode="0.00E+00">
                  <c:v>65304</c:v>
                </c:pt>
                <c:pt idx="4925" formatCode="0.00E+00">
                  <c:v>31974</c:v>
                </c:pt>
                <c:pt idx="4926">
                  <c:v>9425.2289000000001</c:v>
                </c:pt>
                <c:pt idx="4927">
                  <c:v>1484.4344000000001</c:v>
                </c:pt>
                <c:pt idx="4928">
                  <c:v>515.13</c:v>
                </c:pt>
                <c:pt idx="4929">
                  <c:v>5923.7327999999998</c:v>
                </c:pt>
                <c:pt idx="4930" formatCode="0.00E+00">
                  <c:v>36617</c:v>
                </c:pt>
                <c:pt idx="4931" formatCode="0.00E+00">
                  <c:v>105160</c:v>
                </c:pt>
                <c:pt idx="4932" formatCode="0.00E+00">
                  <c:v>143040</c:v>
                </c:pt>
                <c:pt idx="4933" formatCode="0.00E+00">
                  <c:v>106390</c:v>
                </c:pt>
                <c:pt idx="4934" formatCode="0.00E+00">
                  <c:v>71099</c:v>
                </c:pt>
                <c:pt idx="4935" formatCode="0.00E+00">
                  <c:v>44585</c:v>
                </c:pt>
                <c:pt idx="4936" formatCode="0.00E+00">
                  <c:v>33152</c:v>
                </c:pt>
                <c:pt idx="4937" formatCode="0.00E+00">
                  <c:v>50905</c:v>
                </c:pt>
                <c:pt idx="4938" formatCode="0.00E+00">
                  <c:v>74869</c:v>
                </c:pt>
                <c:pt idx="4939" formatCode="0.00E+00">
                  <c:v>55477</c:v>
                </c:pt>
                <c:pt idx="4940" formatCode="0.00E+00">
                  <c:v>22409</c:v>
                </c:pt>
                <c:pt idx="4941" formatCode="0.00E+00">
                  <c:v>19009</c:v>
                </c:pt>
                <c:pt idx="4942" formatCode="0.00E+00">
                  <c:v>26902</c:v>
                </c:pt>
                <c:pt idx="4943" formatCode="0.00E+00">
                  <c:v>18652</c:v>
                </c:pt>
                <c:pt idx="4944" formatCode="0.00E+00">
                  <c:v>18189</c:v>
                </c:pt>
                <c:pt idx="4945" formatCode="0.00E+00">
                  <c:v>39961</c:v>
                </c:pt>
                <c:pt idx="4946" formatCode="0.00E+00">
                  <c:v>65342</c:v>
                </c:pt>
                <c:pt idx="4947" formatCode="0.00E+00">
                  <c:v>71418</c:v>
                </c:pt>
                <c:pt idx="4948" formatCode="0.00E+00">
                  <c:v>55724</c:v>
                </c:pt>
                <c:pt idx="4949" formatCode="0.00E+00">
                  <c:v>45400</c:v>
                </c:pt>
                <c:pt idx="4950" formatCode="0.00E+00">
                  <c:v>55193</c:v>
                </c:pt>
                <c:pt idx="4951" formatCode="0.00E+00">
                  <c:v>88717</c:v>
                </c:pt>
                <c:pt idx="4952" formatCode="0.00E+00">
                  <c:v>117950</c:v>
                </c:pt>
                <c:pt idx="4953" formatCode="0.00E+00">
                  <c:v>118540</c:v>
                </c:pt>
                <c:pt idx="4954" formatCode="0.00E+00">
                  <c:v>71005</c:v>
                </c:pt>
                <c:pt idx="4955" formatCode="0.00E+00">
                  <c:v>23077</c:v>
                </c:pt>
                <c:pt idx="4956" formatCode="0.00E+00">
                  <c:v>12732</c:v>
                </c:pt>
                <c:pt idx="4957" formatCode="0.00E+00">
                  <c:v>33253</c:v>
                </c:pt>
                <c:pt idx="4958" formatCode="0.00E+00">
                  <c:v>69158</c:v>
                </c:pt>
                <c:pt idx="4959" formatCode="0.00E+00">
                  <c:v>79096</c:v>
                </c:pt>
                <c:pt idx="4960" formatCode="0.00E+00">
                  <c:v>42327</c:v>
                </c:pt>
                <c:pt idx="4961" formatCode="0.00E+00">
                  <c:v>16379</c:v>
                </c:pt>
                <c:pt idx="4962" formatCode="0.00E+00">
                  <c:v>22707</c:v>
                </c:pt>
                <c:pt idx="4963" formatCode="0.00E+00">
                  <c:v>36030</c:v>
                </c:pt>
                <c:pt idx="4964" formatCode="0.00E+00">
                  <c:v>40171</c:v>
                </c:pt>
                <c:pt idx="4965" formatCode="0.00E+00">
                  <c:v>30776</c:v>
                </c:pt>
                <c:pt idx="4966" formatCode="0.00E+00">
                  <c:v>13208</c:v>
                </c:pt>
                <c:pt idx="4967">
                  <c:v>2730.4286000000002</c:v>
                </c:pt>
                <c:pt idx="4968">
                  <c:v>2541.8144000000002</c:v>
                </c:pt>
                <c:pt idx="4969" formatCode="0.00E+00">
                  <c:v>10672</c:v>
                </c:pt>
                <c:pt idx="4970" formatCode="0.00E+00">
                  <c:v>17935</c:v>
                </c:pt>
                <c:pt idx="4971" formatCode="0.00E+00">
                  <c:v>14590</c:v>
                </c:pt>
                <c:pt idx="4972" formatCode="0.00E+00">
                  <c:v>23056</c:v>
                </c:pt>
                <c:pt idx="4973" formatCode="0.00E+00">
                  <c:v>48045</c:v>
                </c:pt>
                <c:pt idx="4974" formatCode="0.00E+00">
                  <c:v>52468</c:v>
                </c:pt>
                <c:pt idx="4975" formatCode="0.00E+00">
                  <c:v>39218</c:v>
                </c:pt>
                <c:pt idx="4976" formatCode="0.00E+00">
                  <c:v>72494</c:v>
                </c:pt>
                <c:pt idx="4977" formatCode="0.00E+00">
                  <c:v>122440</c:v>
                </c:pt>
                <c:pt idx="4978" formatCode="0.00E+00">
                  <c:v>90616</c:v>
                </c:pt>
                <c:pt idx="4979" formatCode="0.00E+00">
                  <c:v>29896</c:v>
                </c:pt>
                <c:pt idx="4980">
                  <c:v>4662.5657000000001</c:v>
                </c:pt>
                <c:pt idx="4981">
                  <c:v>786.77470000000005</c:v>
                </c:pt>
                <c:pt idx="4982">
                  <c:v>5889.3312999999998</c:v>
                </c:pt>
                <c:pt idx="4983" formatCode="0.00E+00">
                  <c:v>27050</c:v>
                </c:pt>
                <c:pt idx="4984" formatCode="0.00E+00">
                  <c:v>48858</c:v>
                </c:pt>
                <c:pt idx="4985" formatCode="0.00E+00">
                  <c:v>47996</c:v>
                </c:pt>
                <c:pt idx="4986" formatCode="0.00E+00">
                  <c:v>41202</c:v>
                </c:pt>
                <c:pt idx="4987" formatCode="0.00E+00">
                  <c:v>21799</c:v>
                </c:pt>
                <c:pt idx="4988">
                  <c:v>4710.9045999999998</c:v>
                </c:pt>
                <c:pt idx="4989">
                  <c:v>658.42150000000004</c:v>
                </c:pt>
                <c:pt idx="4990">
                  <c:v>3499.5880000000002</c:v>
                </c:pt>
                <c:pt idx="4991" formatCode="0.00E+00">
                  <c:v>16017</c:v>
                </c:pt>
                <c:pt idx="4992" formatCode="0.00E+00">
                  <c:v>26866</c:v>
                </c:pt>
                <c:pt idx="4993" formatCode="0.00E+00">
                  <c:v>21207</c:v>
                </c:pt>
                <c:pt idx="4994" formatCode="0.00E+00">
                  <c:v>30744</c:v>
                </c:pt>
                <c:pt idx="4995" formatCode="0.00E+00">
                  <c:v>62279</c:v>
                </c:pt>
                <c:pt idx="4996" formatCode="0.00E+00">
                  <c:v>65780</c:v>
                </c:pt>
                <c:pt idx="4997" formatCode="0.00E+00">
                  <c:v>34899</c:v>
                </c:pt>
                <c:pt idx="4998" formatCode="0.00E+00">
                  <c:v>22536</c:v>
                </c:pt>
                <c:pt idx="4999" formatCode="0.00E+00">
                  <c:v>30596</c:v>
                </c:pt>
                <c:pt idx="5000" formatCode="0.00E+00">
                  <c:v>33195</c:v>
                </c:pt>
                <c:pt idx="5001" formatCode="0.00E+00">
                  <c:v>35633</c:v>
                </c:pt>
                <c:pt idx="5002" formatCode="0.00E+00">
                  <c:v>28633</c:v>
                </c:pt>
                <c:pt idx="5003" formatCode="0.00E+00">
                  <c:v>24942</c:v>
                </c:pt>
                <c:pt idx="5004" formatCode="0.00E+00">
                  <c:v>29104</c:v>
                </c:pt>
                <c:pt idx="5005" formatCode="0.00E+00">
                  <c:v>21861</c:v>
                </c:pt>
                <c:pt idx="5006" formatCode="0.00E+00">
                  <c:v>17451</c:v>
                </c:pt>
                <c:pt idx="5007" formatCode="0.00E+00">
                  <c:v>31665</c:v>
                </c:pt>
                <c:pt idx="5008" formatCode="0.00E+00">
                  <c:v>58713</c:v>
                </c:pt>
                <c:pt idx="5009" formatCode="0.00E+00">
                  <c:v>67340</c:v>
                </c:pt>
                <c:pt idx="5010" formatCode="0.00E+00">
                  <c:v>74197</c:v>
                </c:pt>
                <c:pt idx="5011" formatCode="0.00E+00">
                  <c:v>87012</c:v>
                </c:pt>
                <c:pt idx="5012" formatCode="0.00E+00">
                  <c:v>60422</c:v>
                </c:pt>
                <c:pt idx="5013" formatCode="0.00E+00">
                  <c:v>35922</c:v>
                </c:pt>
                <c:pt idx="5014" formatCode="0.00E+00">
                  <c:v>30998</c:v>
                </c:pt>
                <c:pt idx="5015" formatCode="0.00E+00">
                  <c:v>25333</c:v>
                </c:pt>
                <c:pt idx="5016" formatCode="0.00E+00">
                  <c:v>12173</c:v>
                </c:pt>
                <c:pt idx="5017">
                  <c:v>3923.4391999999998</c:v>
                </c:pt>
                <c:pt idx="5018">
                  <c:v>9043.8989000000001</c:v>
                </c:pt>
                <c:pt idx="5019" formatCode="0.00E+00">
                  <c:v>24847</c:v>
                </c:pt>
                <c:pt idx="5020" formatCode="0.00E+00">
                  <c:v>32219</c:v>
                </c:pt>
                <c:pt idx="5021" formatCode="0.00E+00">
                  <c:v>22250</c:v>
                </c:pt>
                <c:pt idx="5022" formatCode="0.00E+00">
                  <c:v>29667</c:v>
                </c:pt>
                <c:pt idx="5023" formatCode="0.00E+00">
                  <c:v>57512</c:v>
                </c:pt>
                <c:pt idx="5024" formatCode="0.00E+00">
                  <c:v>63897</c:v>
                </c:pt>
                <c:pt idx="5025" formatCode="0.00E+00">
                  <c:v>60372</c:v>
                </c:pt>
                <c:pt idx="5026" formatCode="0.00E+00">
                  <c:v>68744</c:v>
                </c:pt>
                <c:pt idx="5027" formatCode="0.00E+00">
                  <c:v>50342</c:v>
                </c:pt>
                <c:pt idx="5028" formatCode="0.00E+00">
                  <c:v>21239</c:v>
                </c:pt>
                <c:pt idx="5029" formatCode="0.00E+00">
                  <c:v>18902</c:v>
                </c:pt>
                <c:pt idx="5030" formatCode="0.00E+00">
                  <c:v>26759</c:v>
                </c:pt>
                <c:pt idx="5031" formatCode="0.00E+00">
                  <c:v>17319</c:v>
                </c:pt>
                <c:pt idx="5032" formatCode="0.00E+00">
                  <c:v>10069</c:v>
                </c:pt>
                <c:pt idx="5033" formatCode="0.00E+00">
                  <c:v>14921</c:v>
                </c:pt>
                <c:pt idx="5034" formatCode="0.00E+00">
                  <c:v>20054</c:v>
                </c:pt>
                <c:pt idx="5035" formatCode="0.00E+00">
                  <c:v>33476</c:v>
                </c:pt>
                <c:pt idx="5036" formatCode="0.00E+00">
                  <c:v>49443</c:v>
                </c:pt>
                <c:pt idx="5037" formatCode="0.00E+00">
                  <c:v>49300</c:v>
                </c:pt>
                <c:pt idx="5038" formatCode="0.00E+00">
                  <c:v>67630</c:v>
                </c:pt>
                <c:pt idx="5039" formatCode="0.00E+00">
                  <c:v>102950</c:v>
                </c:pt>
                <c:pt idx="5040" formatCode="0.00E+00">
                  <c:v>116920</c:v>
                </c:pt>
                <c:pt idx="5041" formatCode="0.00E+00">
                  <c:v>94958</c:v>
                </c:pt>
                <c:pt idx="5042" formatCode="0.00E+00">
                  <c:v>60366</c:v>
                </c:pt>
                <c:pt idx="5043" formatCode="0.00E+00">
                  <c:v>40911</c:v>
                </c:pt>
                <c:pt idx="5044" formatCode="0.00E+00">
                  <c:v>46413</c:v>
                </c:pt>
                <c:pt idx="5045" formatCode="0.00E+00">
                  <c:v>42800</c:v>
                </c:pt>
                <c:pt idx="5046" formatCode="0.00E+00">
                  <c:v>20036</c:v>
                </c:pt>
                <c:pt idx="5047" formatCode="0.00E+00">
                  <c:v>10580</c:v>
                </c:pt>
                <c:pt idx="5048" formatCode="0.00E+00">
                  <c:v>37694</c:v>
                </c:pt>
                <c:pt idx="5049" formatCode="0.00E+00">
                  <c:v>92316</c:v>
                </c:pt>
                <c:pt idx="5050" formatCode="0.00E+00">
                  <c:v>109810</c:v>
                </c:pt>
                <c:pt idx="5051" formatCode="0.00E+00">
                  <c:v>72203</c:v>
                </c:pt>
                <c:pt idx="5052" formatCode="0.00E+00">
                  <c:v>48203</c:v>
                </c:pt>
                <c:pt idx="5053" formatCode="0.00E+00">
                  <c:v>34812</c:v>
                </c:pt>
                <c:pt idx="5054" formatCode="0.00E+00">
                  <c:v>17743</c:v>
                </c:pt>
                <c:pt idx="5055" formatCode="0.00E+00">
                  <c:v>19003</c:v>
                </c:pt>
                <c:pt idx="5056" formatCode="0.00E+00">
                  <c:v>31390</c:v>
                </c:pt>
                <c:pt idx="5057" formatCode="0.00E+00">
                  <c:v>37336</c:v>
                </c:pt>
                <c:pt idx="5058" formatCode="0.00E+00">
                  <c:v>38863</c:v>
                </c:pt>
                <c:pt idx="5059" formatCode="0.00E+00">
                  <c:v>22003</c:v>
                </c:pt>
                <c:pt idx="5060">
                  <c:v>9604.8192999999992</c:v>
                </c:pt>
                <c:pt idx="5061" formatCode="0.00E+00">
                  <c:v>24542</c:v>
                </c:pt>
                <c:pt idx="5062" formatCode="0.00E+00">
                  <c:v>52086</c:v>
                </c:pt>
                <c:pt idx="5063" formatCode="0.00E+00">
                  <c:v>68001</c:v>
                </c:pt>
                <c:pt idx="5064" formatCode="0.00E+00">
                  <c:v>70383</c:v>
                </c:pt>
                <c:pt idx="5065" formatCode="0.00E+00">
                  <c:v>49413</c:v>
                </c:pt>
                <c:pt idx="5066" formatCode="0.00E+00">
                  <c:v>27400</c:v>
                </c:pt>
                <c:pt idx="5067" formatCode="0.00E+00">
                  <c:v>20491</c:v>
                </c:pt>
                <c:pt idx="5068" formatCode="0.00E+00">
                  <c:v>10965</c:v>
                </c:pt>
                <c:pt idx="5069">
                  <c:v>3527.6525000000001</c:v>
                </c:pt>
                <c:pt idx="5070">
                  <c:v>5520.5919999999996</c:v>
                </c:pt>
                <c:pt idx="5071">
                  <c:v>8865.4930999999997</c:v>
                </c:pt>
                <c:pt idx="5072">
                  <c:v>6276.0088999999998</c:v>
                </c:pt>
                <c:pt idx="5073" formatCode="0.00E+00">
                  <c:v>12914</c:v>
                </c:pt>
                <c:pt idx="5074" formatCode="0.00E+00">
                  <c:v>53411</c:v>
                </c:pt>
                <c:pt idx="5075" formatCode="0.00E+00">
                  <c:v>88330</c:v>
                </c:pt>
                <c:pt idx="5076" formatCode="0.00E+00">
                  <c:v>53445</c:v>
                </c:pt>
                <c:pt idx="5077" formatCode="0.00E+00">
                  <c:v>13046</c:v>
                </c:pt>
                <c:pt idx="5078">
                  <c:v>8676.3996000000006</c:v>
                </c:pt>
                <c:pt idx="5079" formatCode="0.00E+00">
                  <c:v>29462</c:v>
                </c:pt>
                <c:pt idx="5080" formatCode="0.00E+00">
                  <c:v>83795</c:v>
                </c:pt>
                <c:pt idx="5081" formatCode="0.00E+00">
                  <c:v>124850</c:v>
                </c:pt>
                <c:pt idx="5082" formatCode="0.00E+00">
                  <c:v>86583</c:v>
                </c:pt>
                <c:pt idx="5083" formatCode="0.00E+00">
                  <c:v>41862</c:v>
                </c:pt>
                <c:pt idx="5084" formatCode="0.00E+00">
                  <c:v>17499</c:v>
                </c:pt>
                <c:pt idx="5085">
                  <c:v>7099.1441000000004</c:v>
                </c:pt>
                <c:pt idx="5086" formatCode="0.00E+00">
                  <c:v>16281</c:v>
                </c:pt>
                <c:pt idx="5087" formatCode="0.00E+00">
                  <c:v>27057</c:v>
                </c:pt>
                <c:pt idx="5088" formatCode="0.00E+00">
                  <c:v>23043</c:v>
                </c:pt>
                <c:pt idx="5089" formatCode="0.00E+00">
                  <c:v>35700</c:v>
                </c:pt>
                <c:pt idx="5090" formatCode="0.00E+00">
                  <c:v>55655</c:v>
                </c:pt>
                <c:pt idx="5091" formatCode="0.00E+00">
                  <c:v>43714</c:v>
                </c:pt>
                <c:pt idx="5092" formatCode="0.00E+00">
                  <c:v>37623</c:v>
                </c:pt>
                <c:pt idx="5093" formatCode="0.00E+00">
                  <c:v>69895</c:v>
                </c:pt>
                <c:pt idx="5094" formatCode="0.00E+00">
                  <c:v>99817</c:v>
                </c:pt>
                <c:pt idx="5095" formatCode="0.00E+00">
                  <c:v>62359</c:v>
                </c:pt>
                <c:pt idx="5096" formatCode="0.00E+00">
                  <c:v>28900</c:v>
                </c:pt>
                <c:pt idx="5097" formatCode="0.00E+00">
                  <c:v>27491</c:v>
                </c:pt>
                <c:pt idx="5098" formatCode="0.00E+00">
                  <c:v>16083</c:v>
                </c:pt>
                <c:pt idx="5099">
                  <c:v>3752.8078999999998</c:v>
                </c:pt>
                <c:pt idx="5100">
                  <c:v>3105.0801000000001</c:v>
                </c:pt>
                <c:pt idx="5101" formatCode="0.00E+00">
                  <c:v>16547</c:v>
                </c:pt>
                <c:pt idx="5102" formatCode="0.00E+00">
                  <c:v>44329</c:v>
                </c:pt>
                <c:pt idx="5103" formatCode="0.00E+00">
                  <c:v>55014</c:v>
                </c:pt>
                <c:pt idx="5104" formatCode="0.00E+00">
                  <c:v>31368</c:v>
                </c:pt>
                <c:pt idx="5105" formatCode="0.00E+00">
                  <c:v>16736</c:v>
                </c:pt>
                <c:pt idx="5106" formatCode="0.00E+00">
                  <c:v>18436</c:v>
                </c:pt>
                <c:pt idx="5107" formatCode="0.00E+00">
                  <c:v>14589</c:v>
                </c:pt>
                <c:pt idx="5108" formatCode="0.00E+00">
                  <c:v>23353</c:v>
                </c:pt>
                <c:pt idx="5109" formatCode="0.00E+00">
                  <c:v>51590</c:v>
                </c:pt>
                <c:pt idx="5110" formatCode="0.00E+00">
                  <c:v>67400</c:v>
                </c:pt>
                <c:pt idx="5111" formatCode="0.00E+00">
                  <c:v>52806</c:v>
                </c:pt>
                <c:pt idx="5112" formatCode="0.00E+00">
                  <c:v>29841</c:v>
                </c:pt>
                <c:pt idx="5113" formatCode="0.00E+00">
                  <c:v>28926</c:v>
                </c:pt>
                <c:pt idx="5114" formatCode="0.00E+00">
                  <c:v>34472</c:v>
                </c:pt>
                <c:pt idx="5115" formatCode="0.00E+00">
                  <c:v>27849</c:v>
                </c:pt>
                <c:pt idx="5116" formatCode="0.00E+00">
                  <c:v>21281</c:v>
                </c:pt>
                <c:pt idx="5117" formatCode="0.00E+00">
                  <c:v>10955</c:v>
                </c:pt>
                <c:pt idx="5118">
                  <c:v>2359.0011</c:v>
                </c:pt>
                <c:pt idx="5119">
                  <c:v>286.75529999999998</c:v>
                </c:pt>
                <c:pt idx="5120">
                  <c:v>1288.6512</c:v>
                </c:pt>
                <c:pt idx="5121">
                  <c:v>6683.8329000000003</c:v>
                </c:pt>
                <c:pt idx="5122" formatCode="0.00E+00">
                  <c:v>16517</c:v>
                </c:pt>
                <c:pt idx="5123" formatCode="0.00E+00">
                  <c:v>25205</c:v>
                </c:pt>
                <c:pt idx="5124" formatCode="0.00E+00">
                  <c:v>28867</c:v>
                </c:pt>
                <c:pt idx="5125" formatCode="0.00E+00">
                  <c:v>33286</c:v>
                </c:pt>
                <c:pt idx="5126" formatCode="0.00E+00">
                  <c:v>38532</c:v>
                </c:pt>
                <c:pt idx="5127" formatCode="0.00E+00">
                  <c:v>31015</c:v>
                </c:pt>
                <c:pt idx="5128" formatCode="0.00E+00">
                  <c:v>48555</c:v>
                </c:pt>
                <c:pt idx="5129" formatCode="0.00E+00">
                  <c:v>76478</c:v>
                </c:pt>
                <c:pt idx="5130" formatCode="0.00E+00">
                  <c:v>53054</c:v>
                </c:pt>
                <c:pt idx="5131" formatCode="0.00E+00">
                  <c:v>24744</c:v>
                </c:pt>
                <c:pt idx="5132" formatCode="0.00E+00">
                  <c:v>32070</c:v>
                </c:pt>
                <c:pt idx="5133" formatCode="0.00E+00">
                  <c:v>40715</c:v>
                </c:pt>
                <c:pt idx="5134" formatCode="0.00E+00">
                  <c:v>22581</c:v>
                </c:pt>
                <c:pt idx="5135">
                  <c:v>4834.5081</c:v>
                </c:pt>
                <c:pt idx="5136">
                  <c:v>578.60350000000005</c:v>
                </c:pt>
                <c:pt idx="5137">
                  <c:v>2547.8377999999998</c:v>
                </c:pt>
                <c:pt idx="5138" formatCode="0.00E+00">
                  <c:v>13012</c:v>
                </c:pt>
                <c:pt idx="5139" formatCode="0.00E+00">
                  <c:v>28350</c:v>
                </c:pt>
                <c:pt idx="5140" formatCode="0.00E+00">
                  <c:v>28899</c:v>
                </c:pt>
                <c:pt idx="5141" formatCode="0.00E+00">
                  <c:v>20055</c:v>
                </c:pt>
                <c:pt idx="5142" formatCode="0.00E+00">
                  <c:v>34526</c:v>
                </c:pt>
                <c:pt idx="5143" formatCode="0.00E+00">
                  <c:v>53189</c:v>
                </c:pt>
                <c:pt idx="5144" formatCode="0.00E+00">
                  <c:v>32020</c:v>
                </c:pt>
                <c:pt idx="5145">
                  <c:v>7235.5901000000003</c:v>
                </c:pt>
                <c:pt idx="5146">
                  <c:v>2933.9659000000001</c:v>
                </c:pt>
                <c:pt idx="5147" formatCode="0.00E+00">
                  <c:v>10719</c:v>
                </c:pt>
                <c:pt idx="5148" formatCode="0.00E+00">
                  <c:v>17826</c:v>
                </c:pt>
                <c:pt idx="5149" formatCode="0.00E+00">
                  <c:v>13009</c:v>
                </c:pt>
                <c:pt idx="5150" formatCode="0.00E+00">
                  <c:v>13109</c:v>
                </c:pt>
                <c:pt idx="5151" formatCode="0.00E+00">
                  <c:v>19027</c:v>
                </c:pt>
                <c:pt idx="5152" formatCode="0.00E+00">
                  <c:v>16003</c:v>
                </c:pt>
                <c:pt idx="5153" formatCode="0.00E+00">
                  <c:v>11180</c:v>
                </c:pt>
                <c:pt idx="5154">
                  <c:v>5520.2335000000003</c:v>
                </c:pt>
                <c:pt idx="5155">
                  <c:v>1207.0843</c:v>
                </c:pt>
                <c:pt idx="5156">
                  <c:v>1037.1817000000001</c:v>
                </c:pt>
                <c:pt idx="5157" formatCode="0.00E+00">
                  <c:v>11743</c:v>
                </c:pt>
                <c:pt idx="5158" formatCode="0.00E+00">
                  <c:v>53342</c:v>
                </c:pt>
                <c:pt idx="5159" formatCode="0.00E+00">
                  <c:v>88285</c:v>
                </c:pt>
                <c:pt idx="5160" formatCode="0.00E+00">
                  <c:v>53426</c:v>
                </c:pt>
                <c:pt idx="5161" formatCode="0.00E+00">
                  <c:v>14155</c:v>
                </c:pt>
                <c:pt idx="5162" formatCode="0.00E+00">
                  <c:v>11678</c:v>
                </c:pt>
                <c:pt idx="5163" formatCode="0.00E+00">
                  <c:v>18907</c:v>
                </c:pt>
                <c:pt idx="5164" formatCode="0.00E+00">
                  <c:v>16411</c:v>
                </c:pt>
                <c:pt idx="5165" formatCode="0.00E+00">
                  <c:v>16726</c:v>
                </c:pt>
                <c:pt idx="5166" formatCode="0.00E+00">
                  <c:v>37421</c:v>
                </c:pt>
                <c:pt idx="5167" formatCode="0.00E+00">
                  <c:v>84706</c:v>
                </c:pt>
                <c:pt idx="5168" formatCode="0.00E+00">
                  <c:v>103240</c:v>
                </c:pt>
                <c:pt idx="5169" formatCode="0.00E+00">
                  <c:v>63300</c:v>
                </c:pt>
                <c:pt idx="5170" formatCode="0.00E+00">
                  <c:v>28659</c:v>
                </c:pt>
                <c:pt idx="5171" formatCode="0.00E+00">
                  <c:v>11529</c:v>
                </c:pt>
                <c:pt idx="5172">
                  <c:v>2384.9214999999999</c:v>
                </c:pt>
                <c:pt idx="5173">
                  <c:v>200.3509</c:v>
                </c:pt>
                <c:pt idx="5174">
                  <c:v>7.7436999999999996</c:v>
                </c:pt>
              </c:numCache>
            </c:numRef>
          </c:yVal>
          <c:smooth val="1"/>
        </c:ser>
        <c:ser>
          <c:idx val="1"/>
          <c:order val="1"/>
          <c:tx>
            <c:v>ACN-MEOH PPT</c:v>
          </c:tx>
          <c:spPr>
            <a:ln w="12700"/>
          </c:spPr>
          <c:marker>
            <c:symbol val="none"/>
          </c:marker>
          <c:xVal>
            <c:strRef>
              <c:f>soomth!$B:$B</c:f>
              <c:strCache>
                <c:ptCount val="5177"/>
                <c:pt idx="2">
                  <c:v>Time (min)</c:v>
                </c:pt>
                <c:pt idx="3">
                  <c:v>0.000</c:v>
                </c:pt>
                <c:pt idx="4">
                  <c:v>0.004</c:v>
                </c:pt>
                <c:pt idx="5">
                  <c:v>0.008</c:v>
                </c:pt>
                <c:pt idx="6">
                  <c:v>0.012</c:v>
                </c:pt>
                <c:pt idx="7">
                  <c:v>0.016</c:v>
                </c:pt>
                <c:pt idx="8">
                  <c:v>0.019</c:v>
                </c:pt>
                <c:pt idx="9">
                  <c:v>0.023</c:v>
                </c:pt>
                <c:pt idx="10">
                  <c:v>0.027</c:v>
                </c:pt>
                <c:pt idx="11">
                  <c:v>0.031</c:v>
                </c:pt>
                <c:pt idx="12">
                  <c:v>0.035</c:v>
                </c:pt>
                <c:pt idx="13">
                  <c:v>0.039</c:v>
                </c:pt>
                <c:pt idx="14">
                  <c:v>0.043</c:v>
                </c:pt>
                <c:pt idx="15">
                  <c:v>0.046</c:v>
                </c:pt>
                <c:pt idx="16">
                  <c:v>0.050</c:v>
                </c:pt>
                <c:pt idx="17">
                  <c:v>0.054</c:v>
                </c:pt>
                <c:pt idx="18">
                  <c:v>0.058</c:v>
                </c:pt>
                <c:pt idx="19">
                  <c:v>0.062</c:v>
                </c:pt>
                <c:pt idx="20">
                  <c:v>0.066</c:v>
                </c:pt>
                <c:pt idx="21">
                  <c:v>0.070</c:v>
                </c:pt>
                <c:pt idx="22">
                  <c:v>0.074</c:v>
                </c:pt>
                <c:pt idx="23">
                  <c:v>0.077</c:v>
                </c:pt>
                <c:pt idx="24">
                  <c:v>0.081</c:v>
                </c:pt>
                <c:pt idx="25">
                  <c:v>0.085</c:v>
                </c:pt>
                <c:pt idx="26">
                  <c:v>0.089</c:v>
                </c:pt>
                <c:pt idx="27">
                  <c:v>0.093</c:v>
                </c:pt>
                <c:pt idx="28">
                  <c:v>0.097</c:v>
                </c:pt>
                <c:pt idx="29">
                  <c:v>0.101</c:v>
                </c:pt>
                <c:pt idx="30">
                  <c:v>0.104</c:v>
                </c:pt>
                <c:pt idx="31">
                  <c:v>0.108</c:v>
                </c:pt>
                <c:pt idx="32">
                  <c:v>0.112</c:v>
                </c:pt>
                <c:pt idx="33">
                  <c:v>0.116</c:v>
                </c:pt>
                <c:pt idx="34">
                  <c:v>0.120</c:v>
                </c:pt>
                <c:pt idx="35">
                  <c:v>0.124</c:v>
                </c:pt>
                <c:pt idx="36">
                  <c:v>0.128</c:v>
                </c:pt>
                <c:pt idx="37">
                  <c:v>0.132</c:v>
                </c:pt>
                <c:pt idx="38">
                  <c:v>0.135</c:v>
                </c:pt>
                <c:pt idx="39">
                  <c:v>0.139</c:v>
                </c:pt>
                <c:pt idx="40">
                  <c:v>0.143</c:v>
                </c:pt>
                <c:pt idx="41">
                  <c:v>0.147</c:v>
                </c:pt>
                <c:pt idx="42">
                  <c:v>0.151</c:v>
                </c:pt>
                <c:pt idx="43">
                  <c:v>0.155</c:v>
                </c:pt>
                <c:pt idx="44">
                  <c:v>0.159</c:v>
                </c:pt>
                <c:pt idx="45">
                  <c:v>0.162</c:v>
                </c:pt>
                <c:pt idx="46">
                  <c:v>0.166</c:v>
                </c:pt>
                <c:pt idx="47">
                  <c:v>0.170</c:v>
                </c:pt>
                <c:pt idx="48">
                  <c:v>0.174</c:v>
                </c:pt>
                <c:pt idx="49">
                  <c:v>0.178</c:v>
                </c:pt>
                <c:pt idx="50">
                  <c:v>0.182</c:v>
                </c:pt>
                <c:pt idx="51">
                  <c:v>0.186</c:v>
                </c:pt>
                <c:pt idx="52">
                  <c:v>0.189</c:v>
                </c:pt>
                <c:pt idx="53">
                  <c:v>0.193</c:v>
                </c:pt>
                <c:pt idx="54">
                  <c:v>0.197</c:v>
                </c:pt>
                <c:pt idx="55">
                  <c:v>0.201</c:v>
                </c:pt>
                <c:pt idx="56">
                  <c:v>0.205</c:v>
                </c:pt>
                <c:pt idx="57">
                  <c:v>0.209</c:v>
                </c:pt>
                <c:pt idx="58">
                  <c:v>0.213</c:v>
                </c:pt>
                <c:pt idx="59">
                  <c:v>0.217</c:v>
                </c:pt>
                <c:pt idx="60">
                  <c:v>0.220</c:v>
                </c:pt>
                <c:pt idx="61">
                  <c:v>0.224</c:v>
                </c:pt>
                <c:pt idx="62">
                  <c:v>0.228</c:v>
                </c:pt>
                <c:pt idx="63">
                  <c:v>0.232</c:v>
                </c:pt>
                <c:pt idx="64">
                  <c:v>0.236</c:v>
                </c:pt>
                <c:pt idx="65">
                  <c:v>0.240</c:v>
                </c:pt>
                <c:pt idx="66">
                  <c:v>0.244</c:v>
                </c:pt>
                <c:pt idx="67">
                  <c:v>0.247</c:v>
                </c:pt>
                <c:pt idx="68">
                  <c:v>0.251</c:v>
                </c:pt>
                <c:pt idx="69">
                  <c:v>0.255</c:v>
                </c:pt>
                <c:pt idx="70">
                  <c:v>0.259</c:v>
                </c:pt>
                <c:pt idx="71">
                  <c:v>0.263</c:v>
                </c:pt>
                <c:pt idx="72">
                  <c:v>0.267</c:v>
                </c:pt>
                <c:pt idx="73">
                  <c:v>0.271</c:v>
                </c:pt>
                <c:pt idx="74">
                  <c:v>0.275</c:v>
                </c:pt>
                <c:pt idx="75">
                  <c:v>0.278</c:v>
                </c:pt>
                <c:pt idx="76">
                  <c:v>0.282</c:v>
                </c:pt>
                <c:pt idx="77">
                  <c:v>0.286</c:v>
                </c:pt>
                <c:pt idx="78">
                  <c:v>0.290</c:v>
                </c:pt>
                <c:pt idx="79">
                  <c:v>0.294</c:v>
                </c:pt>
                <c:pt idx="80">
                  <c:v>0.298</c:v>
                </c:pt>
                <c:pt idx="81">
                  <c:v>0.302</c:v>
                </c:pt>
                <c:pt idx="82">
                  <c:v>0.305</c:v>
                </c:pt>
                <c:pt idx="83">
                  <c:v>0.309</c:v>
                </c:pt>
                <c:pt idx="84">
                  <c:v>0.313</c:v>
                </c:pt>
                <c:pt idx="85">
                  <c:v>0.317</c:v>
                </c:pt>
                <c:pt idx="86">
                  <c:v>0.321</c:v>
                </c:pt>
                <c:pt idx="87">
                  <c:v>0.325</c:v>
                </c:pt>
                <c:pt idx="88">
                  <c:v>0.329</c:v>
                </c:pt>
                <c:pt idx="89">
                  <c:v>0.333</c:v>
                </c:pt>
                <c:pt idx="90">
                  <c:v>0.336</c:v>
                </c:pt>
                <c:pt idx="91">
                  <c:v>0.340</c:v>
                </c:pt>
                <c:pt idx="92">
                  <c:v>0.344</c:v>
                </c:pt>
                <c:pt idx="93">
                  <c:v>0.348</c:v>
                </c:pt>
                <c:pt idx="94">
                  <c:v>0.352</c:v>
                </c:pt>
                <c:pt idx="95">
                  <c:v>0.356</c:v>
                </c:pt>
                <c:pt idx="96">
                  <c:v>0.360</c:v>
                </c:pt>
                <c:pt idx="97">
                  <c:v>0.363</c:v>
                </c:pt>
                <c:pt idx="98">
                  <c:v>0.367</c:v>
                </c:pt>
                <c:pt idx="99">
                  <c:v>0.371</c:v>
                </c:pt>
                <c:pt idx="100">
                  <c:v>0.375</c:v>
                </c:pt>
                <c:pt idx="101">
                  <c:v>0.379</c:v>
                </c:pt>
                <c:pt idx="102">
                  <c:v>0.383</c:v>
                </c:pt>
                <c:pt idx="103">
                  <c:v>0.387</c:v>
                </c:pt>
                <c:pt idx="104">
                  <c:v>0.391</c:v>
                </c:pt>
                <c:pt idx="105">
                  <c:v>0.394</c:v>
                </c:pt>
                <c:pt idx="106">
                  <c:v>0.398</c:v>
                </c:pt>
                <c:pt idx="107">
                  <c:v>0.402</c:v>
                </c:pt>
                <c:pt idx="108">
                  <c:v>0.406</c:v>
                </c:pt>
                <c:pt idx="109">
                  <c:v>0.410</c:v>
                </c:pt>
                <c:pt idx="110">
                  <c:v>0.414</c:v>
                </c:pt>
                <c:pt idx="111">
                  <c:v>0.418</c:v>
                </c:pt>
                <c:pt idx="112">
                  <c:v>0.421</c:v>
                </c:pt>
                <c:pt idx="113">
                  <c:v>0.425</c:v>
                </c:pt>
                <c:pt idx="114">
                  <c:v>0.429</c:v>
                </c:pt>
                <c:pt idx="115">
                  <c:v>0.433</c:v>
                </c:pt>
                <c:pt idx="116">
                  <c:v>0.437</c:v>
                </c:pt>
                <c:pt idx="117">
                  <c:v>0.441</c:v>
                </c:pt>
                <c:pt idx="118">
                  <c:v>0.445</c:v>
                </c:pt>
                <c:pt idx="119">
                  <c:v>0.448</c:v>
                </c:pt>
                <c:pt idx="120">
                  <c:v>0.452</c:v>
                </c:pt>
                <c:pt idx="121">
                  <c:v>0.456</c:v>
                </c:pt>
                <c:pt idx="122">
                  <c:v>0.460</c:v>
                </c:pt>
                <c:pt idx="123">
                  <c:v>0.464</c:v>
                </c:pt>
                <c:pt idx="124">
                  <c:v>0.468</c:v>
                </c:pt>
                <c:pt idx="125">
                  <c:v>0.472</c:v>
                </c:pt>
                <c:pt idx="126">
                  <c:v>0.476</c:v>
                </c:pt>
                <c:pt idx="127">
                  <c:v>0.479</c:v>
                </c:pt>
                <c:pt idx="128">
                  <c:v>0.483</c:v>
                </c:pt>
                <c:pt idx="129">
                  <c:v>0.487</c:v>
                </c:pt>
                <c:pt idx="130">
                  <c:v>0.491</c:v>
                </c:pt>
                <c:pt idx="131">
                  <c:v>0.495</c:v>
                </c:pt>
                <c:pt idx="132">
                  <c:v>0.499</c:v>
                </c:pt>
                <c:pt idx="133">
                  <c:v>0.503</c:v>
                </c:pt>
                <c:pt idx="134">
                  <c:v>0.506</c:v>
                </c:pt>
                <c:pt idx="135">
                  <c:v>0.510</c:v>
                </c:pt>
                <c:pt idx="136">
                  <c:v>0.514</c:v>
                </c:pt>
                <c:pt idx="137">
                  <c:v>0.518</c:v>
                </c:pt>
                <c:pt idx="138">
                  <c:v>0.522</c:v>
                </c:pt>
                <c:pt idx="139">
                  <c:v>0.526</c:v>
                </c:pt>
                <c:pt idx="140">
                  <c:v>0.530</c:v>
                </c:pt>
                <c:pt idx="141">
                  <c:v>0.534</c:v>
                </c:pt>
                <c:pt idx="142">
                  <c:v>0.537</c:v>
                </c:pt>
                <c:pt idx="143">
                  <c:v>0.541</c:v>
                </c:pt>
                <c:pt idx="144">
                  <c:v>0.545</c:v>
                </c:pt>
                <c:pt idx="145">
                  <c:v>0.549</c:v>
                </c:pt>
                <c:pt idx="146">
                  <c:v>0.553</c:v>
                </c:pt>
                <c:pt idx="147">
                  <c:v>0.557</c:v>
                </c:pt>
                <c:pt idx="148">
                  <c:v>0.561</c:v>
                </c:pt>
                <c:pt idx="149">
                  <c:v>0.564</c:v>
                </c:pt>
                <c:pt idx="150">
                  <c:v>0.568</c:v>
                </c:pt>
                <c:pt idx="151">
                  <c:v>0.572</c:v>
                </c:pt>
                <c:pt idx="152">
                  <c:v>0.576</c:v>
                </c:pt>
                <c:pt idx="153">
                  <c:v>0.580</c:v>
                </c:pt>
                <c:pt idx="154">
                  <c:v>0.584</c:v>
                </c:pt>
                <c:pt idx="155">
                  <c:v>0.588</c:v>
                </c:pt>
                <c:pt idx="156">
                  <c:v>0.592</c:v>
                </c:pt>
                <c:pt idx="157">
                  <c:v>0.595</c:v>
                </c:pt>
                <c:pt idx="158">
                  <c:v>0.599</c:v>
                </c:pt>
                <c:pt idx="159">
                  <c:v>0.603</c:v>
                </c:pt>
                <c:pt idx="160">
                  <c:v>0.607</c:v>
                </c:pt>
                <c:pt idx="161">
                  <c:v>0.611</c:v>
                </c:pt>
                <c:pt idx="162">
                  <c:v>0.615</c:v>
                </c:pt>
                <c:pt idx="163">
                  <c:v>0.619</c:v>
                </c:pt>
                <c:pt idx="164">
                  <c:v>0.622</c:v>
                </c:pt>
                <c:pt idx="165">
                  <c:v>0.626</c:v>
                </c:pt>
                <c:pt idx="166">
                  <c:v>0.630</c:v>
                </c:pt>
                <c:pt idx="167">
                  <c:v>0.634</c:v>
                </c:pt>
                <c:pt idx="168">
                  <c:v>0.638</c:v>
                </c:pt>
                <c:pt idx="169">
                  <c:v>0.642</c:v>
                </c:pt>
                <c:pt idx="170">
                  <c:v>0.646</c:v>
                </c:pt>
                <c:pt idx="171">
                  <c:v>0.650</c:v>
                </c:pt>
                <c:pt idx="172">
                  <c:v>0.653</c:v>
                </c:pt>
                <c:pt idx="173">
                  <c:v>0.657</c:v>
                </c:pt>
                <c:pt idx="174">
                  <c:v>0.661</c:v>
                </c:pt>
                <c:pt idx="175">
                  <c:v>0.665</c:v>
                </c:pt>
                <c:pt idx="176">
                  <c:v>0.669</c:v>
                </c:pt>
                <c:pt idx="177">
                  <c:v>0.673</c:v>
                </c:pt>
                <c:pt idx="178">
                  <c:v>0.677</c:v>
                </c:pt>
                <c:pt idx="179">
                  <c:v>0.680</c:v>
                </c:pt>
                <c:pt idx="180">
                  <c:v>0.684</c:v>
                </c:pt>
                <c:pt idx="181">
                  <c:v>0.688</c:v>
                </c:pt>
                <c:pt idx="182">
                  <c:v>0.692</c:v>
                </c:pt>
                <c:pt idx="183">
                  <c:v>0.696</c:v>
                </c:pt>
                <c:pt idx="184">
                  <c:v>0.700</c:v>
                </c:pt>
                <c:pt idx="185">
                  <c:v>0.704</c:v>
                </c:pt>
                <c:pt idx="186">
                  <c:v>0.707</c:v>
                </c:pt>
                <c:pt idx="187">
                  <c:v>0.711</c:v>
                </c:pt>
                <c:pt idx="188">
                  <c:v>0.715</c:v>
                </c:pt>
                <c:pt idx="189">
                  <c:v>0.719</c:v>
                </c:pt>
                <c:pt idx="190">
                  <c:v>0.723</c:v>
                </c:pt>
                <c:pt idx="191">
                  <c:v>0.727</c:v>
                </c:pt>
                <c:pt idx="192">
                  <c:v>0.731</c:v>
                </c:pt>
                <c:pt idx="193">
                  <c:v>0.735</c:v>
                </c:pt>
                <c:pt idx="194">
                  <c:v>0.738</c:v>
                </c:pt>
                <c:pt idx="195">
                  <c:v>0.742</c:v>
                </c:pt>
                <c:pt idx="196">
                  <c:v>0.746</c:v>
                </c:pt>
                <c:pt idx="197">
                  <c:v>0.750</c:v>
                </c:pt>
                <c:pt idx="198">
                  <c:v>0.754</c:v>
                </c:pt>
                <c:pt idx="199">
                  <c:v>0.758</c:v>
                </c:pt>
                <c:pt idx="200">
                  <c:v>0.762</c:v>
                </c:pt>
                <c:pt idx="201">
                  <c:v>0.765</c:v>
                </c:pt>
                <c:pt idx="202">
                  <c:v>0.769</c:v>
                </c:pt>
                <c:pt idx="203">
                  <c:v>0.773</c:v>
                </c:pt>
                <c:pt idx="204">
                  <c:v>0.777</c:v>
                </c:pt>
                <c:pt idx="205">
                  <c:v>0.781</c:v>
                </c:pt>
                <c:pt idx="206">
                  <c:v>0.785</c:v>
                </c:pt>
                <c:pt idx="207">
                  <c:v>0.789</c:v>
                </c:pt>
                <c:pt idx="208">
                  <c:v>0.793</c:v>
                </c:pt>
                <c:pt idx="209">
                  <c:v>0.796</c:v>
                </c:pt>
                <c:pt idx="210">
                  <c:v>0.800</c:v>
                </c:pt>
                <c:pt idx="211">
                  <c:v>0.804</c:v>
                </c:pt>
                <c:pt idx="212">
                  <c:v>0.808</c:v>
                </c:pt>
                <c:pt idx="213">
                  <c:v>0.812</c:v>
                </c:pt>
                <c:pt idx="214">
                  <c:v>0.816</c:v>
                </c:pt>
                <c:pt idx="215">
                  <c:v>0.820</c:v>
                </c:pt>
                <c:pt idx="216">
                  <c:v>0.823</c:v>
                </c:pt>
                <c:pt idx="217">
                  <c:v>0.827</c:v>
                </c:pt>
                <c:pt idx="218">
                  <c:v>0.831</c:v>
                </c:pt>
                <c:pt idx="219">
                  <c:v>0.835</c:v>
                </c:pt>
                <c:pt idx="220">
                  <c:v>0.839</c:v>
                </c:pt>
                <c:pt idx="221">
                  <c:v>0.843</c:v>
                </c:pt>
                <c:pt idx="222">
                  <c:v>0.847</c:v>
                </c:pt>
                <c:pt idx="223">
                  <c:v>0.851</c:v>
                </c:pt>
                <c:pt idx="224">
                  <c:v>0.854</c:v>
                </c:pt>
                <c:pt idx="225">
                  <c:v>0.858</c:v>
                </c:pt>
                <c:pt idx="226">
                  <c:v>0.862</c:v>
                </c:pt>
                <c:pt idx="227">
                  <c:v>0.866</c:v>
                </c:pt>
                <c:pt idx="228">
                  <c:v>0.870</c:v>
                </c:pt>
                <c:pt idx="229">
                  <c:v>0.874</c:v>
                </c:pt>
                <c:pt idx="230">
                  <c:v>0.878</c:v>
                </c:pt>
                <c:pt idx="231">
                  <c:v>0.881</c:v>
                </c:pt>
                <c:pt idx="232">
                  <c:v>0.885</c:v>
                </c:pt>
                <c:pt idx="233">
                  <c:v>0.889</c:v>
                </c:pt>
                <c:pt idx="234">
                  <c:v>0.893</c:v>
                </c:pt>
                <c:pt idx="235">
                  <c:v>0.897</c:v>
                </c:pt>
                <c:pt idx="236">
                  <c:v>0.901</c:v>
                </c:pt>
                <c:pt idx="237">
                  <c:v>0.905</c:v>
                </c:pt>
                <c:pt idx="238">
                  <c:v>0.908</c:v>
                </c:pt>
                <c:pt idx="239">
                  <c:v>0.912</c:v>
                </c:pt>
                <c:pt idx="240">
                  <c:v>0.916</c:v>
                </c:pt>
                <c:pt idx="241">
                  <c:v>0.920</c:v>
                </c:pt>
                <c:pt idx="242">
                  <c:v>0.924</c:v>
                </c:pt>
                <c:pt idx="243">
                  <c:v>0.928</c:v>
                </c:pt>
                <c:pt idx="244">
                  <c:v>0.932</c:v>
                </c:pt>
                <c:pt idx="245">
                  <c:v>0.936</c:v>
                </c:pt>
                <c:pt idx="246">
                  <c:v>0.939</c:v>
                </c:pt>
                <c:pt idx="247">
                  <c:v>0.943</c:v>
                </c:pt>
                <c:pt idx="248">
                  <c:v>0.947</c:v>
                </c:pt>
                <c:pt idx="249">
                  <c:v>0.951</c:v>
                </c:pt>
                <c:pt idx="250">
                  <c:v>0.955</c:v>
                </c:pt>
                <c:pt idx="251">
                  <c:v>0.959</c:v>
                </c:pt>
                <c:pt idx="252">
                  <c:v>0.963</c:v>
                </c:pt>
                <c:pt idx="253">
                  <c:v>0.966</c:v>
                </c:pt>
                <c:pt idx="254">
                  <c:v>0.970</c:v>
                </c:pt>
                <c:pt idx="255">
                  <c:v>0.974</c:v>
                </c:pt>
                <c:pt idx="256">
                  <c:v>0.978</c:v>
                </c:pt>
                <c:pt idx="257">
                  <c:v>0.982</c:v>
                </c:pt>
                <c:pt idx="258">
                  <c:v>0.986</c:v>
                </c:pt>
                <c:pt idx="259">
                  <c:v>0.990</c:v>
                </c:pt>
                <c:pt idx="260">
                  <c:v>0.994</c:v>
                </c:pt>
                <c:pt idx="261">
                  <c:v>0.997</c:v>
                </c:pt>
                <c:pt idx="262">
                  <c:v>1.001</c:v>
                </c:pt>
                <c:pt idx="263">
                  <c:v>1.005</c:v>
                </c:pt>
                <c:pt idx="264">
                  <c:v>1.009</c:v>
                </c:pt>
                <c:pt idx="265">
                  <c:v>1.013</c:v>
                </c:pt>
                <c:pt idx="266">
                  <c:v>1.017</c:v>
                </c:pt>
                <c:pt idx="267">
                  <c:v>1.021</c:v>
                </c:pt>
                <c:pt idx="268">
                  <c:v>1.024</c:v>
                </c:pt>
                <c:pt idx="269">
                  <c:v>1.028</c:v>
                </c:pt>
                <c:pt idx="270">
                  <c:v>1.032</c:v>
                </c:pt>
                <c:pt idx="271">
                  <c:v>1.036</c:v>
                </c:pt>
                <c:pt idx="272">
                  <c:v>1.040</c:v>
                </c:pt>
                <c:pt idx="273">
                  <c:v>1.044</c:v>
                </c:pt>
                <c:pt idx="274">
                  <c:v>1.048</c:v>
                </c:pt>
                <c:pt idx="275">
                  <c:v>1.052</c:v>
                </c:pt>
                <c:pt idx="276">
                  <c:v>1.055</c:v>
                </c:pt>
                <c:pt idx="277">
                  <c:v>1.059</c:v>
                </c:pt>
                <c:pt idx="278">
                  <c:v>1.063</c:v>
                </c:pt>
                <c:pt idx="279">
                  <c:v>1.067</c:v>
                </c:pt>
                <c:pt idx="280">
                  <c:v>1.071</c:v>
                </c:pt>
                <c:pt idx="281">
                  <c:v>1.075</c:v>
                </c:pt>
                <c:pt idx="282">
                  <c:v>1.079</c:v>
                </c:pt>
                <c:pt idx="283">
                  <c:v>1.082</c:v>
                </c:pt>
                <c:pt idx="284">
                  <c:v>1.086</c:v>
                </c:pt>
                <c:pt idx="285">
                  <c:v>1.090</c:v>
                </c:pt>
                <c:pt idx="286">
                  <c:v>1.094</c:v>
                </c:pt>
                <c:pt idx="287">
                  <c:v>1.098</c:v>
                </c:pt>
                <c:pt idx="288">
                  <c:v>1.102</c:v>
                </c:pt>
                <c:pt idx="289">
                  <c:v>1.106</c:v>
                </c:pt>
                <c:pt idx="290">
                  <c:v>1.110</c:v>
                </c:pt>
                <c:pt idx="291">
                  <c:v>1.113</c:v>
                </c:pt>
                <c:pt idx="292">
                  <c:v>1.117</c:v>
                </c:pt>
                <c:pt idx="293">
                  <c:v>1.121</c:v>
                </c:pt>
                <c:pt idx="294">
                  <c:v>1.125</c:v>
                </c:pt>
                <c:pt idx="295">
                  <c:v>1.129</c:v>
                </c:pt>
                <c:pt idx="296">
                  <c:v>1.133</c:v>
                </c:pt>
                <c:pt idx="297">
                  <c:v>1.137</c:v>
                </c:pt>
                <c:pt idx="298">
                  <c:v>1.140</c:v>
                </c:pt>
                <c:pt idx="299">
                  <c:v>1.144</c:v>
                </c:pt>
                <c:pt idx="300">
                  <c:v>1.148</c:v>
                </c:pt>
                <c:pt idx="301">
                  <c:v>1.152</c:v>
                </c:pt>
                <c:pt idx="302">
                  <c:v>1.156</c:v>
                </c:pt>
                <c:pt idx="303">
                  <c:v>1.160</c:v>
                </c:pt>
                <c:pt idx="304">
                  <c:v>1.164</c:v>
                </c:pt>
                <c:pt idx="305">
                  <c:v>1.167</c:v>
                </c:pt>
                <c:pt idx="306">
                  <c:v>1.171</c:v>
                </c:pt>
                <c:pt idx="307">
                  <c:v>1.175</c:v>
                </c:pt>
                <c:pt idx="308">
                  <c:v>1.179</c:v>
                </c:pt>
                <c:pt idx="309">
                  <c:v>1.183</c:v>
                </c:pt>
                <c:pt idx="310">
                  <c:v>1.187</c:v>
                </c:pt>
                <c:pt idx="311">
                  <c:v>1.191</c:v>
                </c:pt>
                <c:pt idx="312">
                  <c:v>1.195</c:v>
                </c:pt>
                <c:pt idx="313">
                  <c:v>1.198</c:v>
                </c:pt>
                <c:pt idx="314">
                  <c:v>1.202</c:v>
                </c:pt>
                <c:pt idx="315">
                  <c:v>1.206</c:v>
                </c:pt>
                <c:pt idx="316">
                  <c:v>1.210</c:v>
                </c:pt>
                <c:pt idx="317">
                  <c:v>1.214</c:v>
                </c:pt>
                <c:pt idx="318">
                  <c:v>1.218</c:v>
                </c:pt>
                <c:pt idx="319">
                  <c:v>1.222</c:v>
                </c:pt>
                <c:pt idx="320">
                  <c:v>1.225</c:v>
                </c:pt>
                <c:pt idx="321">
                  <c:v>1.229</c:v>
                </c:pt>
                <c:pt idx="322">
                  <c:v>1.233</c:v>
                </c:pt>
                <c:pt idx="323">
                  <c:v>1.237</c:v>
                </c:pt>
                <c:pt idx="324">
                  <c:v>1.241</c:v>
                </c:pt>
                <c:pt idx="325">
                  <c:v>1.245</c:v>
                </c:pt>
                <c:pt idx="326">
                  <c:v>1.249</c:v>
                </c:pt>
                <c:pt idx="327">
                  <c:v>1.253</c:v>
                </c:pt>
                <c:pt idx="328">
                  <c:v>1.256</c:v>
                </c:pt>
                <c:pt idx="329">
                  <c:v>1.260</c:v>
                </c:pt>
                <c:pt idx="330">
                  <c:v>1.264</c:v>
                </c:pt>
                <c:pt idx="331">
                  <c:v>1.268</c:v>
                </c:pt>
                <c:pt idx="332">
                  <c:v>1.272</c:v>
                </c:pt>
                <c:pt idx="333">
                  <c:v>1.276</c:v>
                </c:pt>
                <c:pt idx="334">
                  <c:v>1.280</c:v>
                </c:pt>
                <c:pt idx="335">
                  <c:v>1.283</c:v>
                </c:pt>
                <c:pt idx="336">
                  <c:v>1.287</c:v>
                </c:pt>
                <c:pt idx="337">
                  <c:v>1.291</c:v>
                </c:pt>
                <c:pt idx="338">
                  <c:v>1.295</c:v>
                </c:pt>
                <c:pt idx="339">
                  <c:v>1.299</c:v>
                </c:pt>
                <c:pt idx="340">
                  <c:v>1.303</c:v>
                </c:pt>
                <c:pt idx="341">
                  <c:v>1.307</c:v>
                </c:pt>
                <c:pt idx="342">
                  <c:v>1.311</c:v>
                </c:pt>
                <c:pt idx="343">
                  <c:v>1.314</c:v>
                </c:pt>
                <c:pt idx="344">
                  <c:v>1.318</c:v>
                </c:pt>
                <c:pt idx="345">
                  <c:v>1.322</c:v>
                </c:pt>
                <c:pt idx="346">
                  <c:v>1.326</c:v>
                </c:pt>
                <c:pt idx="347">
                  <c:v>1.330</c:v>
                </c:pt>
                <c:pt idx="348">
                  <c:v>1.334</c:v>
                </c:pt>
                <c:pt idx="349">
                  <c:v>1.338</c:v>
                </c:pt>
                <c:pt idx="350">
                  <c:v>1.341</c:v>
                </c:pt>
                <c:pt idx="351">
                  <c:v>1.345</c:v>
                </c:pt>
                <c:pt idx="352">
                  <c:v>1.349</c:v>
                </c:pt>
                <c:pt idx="353">
                  <c:v>1.353</c:v>
                </c:pt>
                <c:pt idx="354">
                  <c:v>1.357</c:v>
                </c:pt>
                <c:pt idx="355">
                  <c:v>1.361</c:v>
                </c:pt>
                <c:pt idx="356">
                  <c:v>1.365</c:v>
                </c:pt>
                <c:pt idx="357">
                  <c:v>1.369</c:v>
                </c:pt>
                <c:pt idx="358">
                  <c:v>1.372</c:v>
                </c:pt>
                <c:pt idx="359">
                  <c:v>1.376</c:v>
                </c:pt>
                <c:pt idx="360">
                  <c:v>1.380</c:v>
                </c:pt>
                <c:pt idx="361">
                  <c:v>1.384</c:v>
                </c:pt>
                <c:pt idx="362">
                  <c:v>1.388</c:v>
                </c:pt>
                <c:pt idx="363">
                  <c:v>1.392</c:v>
                </c:pt>
                <c:pt idx="364">
                  <c:v>1.396</c:v>
                </c:pt>
                <c:pt idx="365">
                  <c:v>1.399</c:v>
                </c:pt>
                <c:pt idx="366">
                  <c:v>1.403</c:v>
                </c:pt>
                <c:pt idx="367">
                  <c:v>1.407</c:v>
                </c:pt>
                <c:pt idx="368">
                  <c:v>1.411</c:v>
                </c:pt>
                <c:pt idx="369">
                  <c:v>1.415</c:v>
                </c:pt>
                <c:pt idx="370">
                  <c:v>1.419</c:v>
                </c:pt>
                <c:pt idx="371">
                  <c:v>1.423</c:v>
                </c:pt>
                <c:pt idx="372">
                  <c:v>1.426</c:v>
                </c:pt>
                <c:pt idx="373">
                  <c:v>1.430</c:v>
                </c:pt>
                <c:pt idx="374">
                  <c:v>1.434</c:v>
                </c:pt>
                <c:pt idx="375">
                  <c:v>1.438</c:v>
                </c:pt>
                <c:pt idx="376">
                  <c:v>1.442</c:v>
                </c:pt>
                <c:pt idx="377">
                  <c:v>1.446</c:v>
                </c:pt>
                <c:pt idx="378">
                  <c:v>1.450</c:v>
                </c:pt>
                <c:pt idx="379">
                  <c:v>1.454</c:v>
                </c:pt>
                <c:pt idx="380">
                  <c:v>1.457</c:v>
                </c:pt>
                <c:pt idx="381">
                  <c:v>1.461</c:v>
                </c:pt>
                <c:pt idx="382">
                  <c:v>1.465</c:v>
                </c:pt>
                <c:pt idx="383">
                  <c:v>1.469</c:v>
                </c:pt>
                <c:pt idx="384">
                  <c:v>1.473</c:v>
                </c:pt>
                <c:pt idx="385">
                  <c:v>1.477</c:v>
                </c:pt>
                <c:pt idx="386">
                  <c:v>1.481</c:v>
                </c:pt>
                <c:pt idx="387">
                  <c:v>1.484</c:v>
                </c:pt>
                <c:pt idx="388">
                  <c:v>1.488</c:v>
                </c:pt>
                <c:pt idx="389">
                  <c:v>1.492</c:v>
                </c:pt>
                <c:pt idx="390">
                  <c:v>1.496</c:v>
                </c:pt>
                <c:pt idx="391">
                  <c:v>1.500</c:v>
                </c:pt>
                <c:pt idx="392">
                  <c:v>1.504</c:v>
                </c:pt>
                <c:pt idx="393">
                  <c:v>1.508</c:v>
                </c:pt>
                <c:pt idx="394">
                  <c:v>1.512</c:v>
                </c:pt>
                <c:pt idx="395">
                  <c:v>1.515</c:v>
                </c:pt>
                <c:pt idx="396">
                  <c:v>1.519</c:v>
                </c:pt>
                <c:pt idx="397">
                  <c:v>1.523</c:v>
                </c:pt>
                <c:pt idx="398">
                  <c:v>1.527</c:v>
                </c:pt>
                <c:pt idx="399">
                  <c:v>1.531</c:v>
                </c:pt>
                <c:pt idx="400">
                  <c:v>1.535</c:v>
                </c:pt>
                <c:pt idx="401">
                  <c:v>1.539</c:v>
                </c:pt>
                <c:pt idx="402">
                  <c:v>1.542</c:v>
                </c:pt>
                <c:pt idx="403">
                  <c:v>1.546</c:v>
                </c:pt>
                <c:pt idx="404">
                  <c:v>1.550</c:v>
                </c:pt>
                <c:pt idx="405">
                  <c:v>1.554</c:v>
                </c:pt>
                <c:pt idx="406">
                  <c:v>1.558</c:v>
                </c:pt>
                <c:pt idx="407">
                  <c:v>1.562</c:v>
                </c:pt>
                <c:pt idx="408">
                  <c:v>1.566</c:v>
                </c:pt>
                <c:pt idx="409">
                  <c:v>1.570</c:v>
                </c:pt>
                <c:pt idx="410">
                  <c:v>1.573</c:v>
                </c:pt>
                <c:pt idx="411">
                  <c:v>1.577</c:v>
                </c:pt>
                <c:pt idx="412">
                  <c:v>1.581</c:v>
                </c:pt>
                <c:pt idx="413">
                  <c:v>1.585</c:v>
                </c:pt>
                <c:pt idx="414">
                  <c:v>1.589</c:v>
                </c:pt>
                <c:pt idx="415">
                  <c:v>1.593</c:v>
                </c:pt>
                <c:pt idx="416">
                  <c:v>1.597</c:v>
                </c:pt>
                <c:pt idx="417">
                  <c:v>1.600</c:v>
                </c:pt>
                <c:pt idx="418">
                  <c:v>1.604</c:v>
                </c:pt>
                <c:pt idx="419">
                  <c:v>1.608</c:v>
                </c:pt>
                <c:pt idx="420">
                  <c:v>1.612</c:v>
                </c:pt>
                <c:pt idx="421">
                  <c:v>1.616</c:v>
                </c:pt>
                <c:pt idx="422">
                  <c:v>1.620</c:v>
                </c:pt>
                <c:pt idx="423">
                  <c:v>1.624</c:v>
                </c:pt>
                <c:pt idx="424">
                  <c:v>1.628</c:v>
                </c:pt>
                <c:pt idx="425">
                  <c:v>1.631</c:v>
                </c:pt>
                <c:pt idx="426">
                  <c:v>1.635</c:v>
                </c:pt>
                <c:pt idx="427">
                  <c:v>1.639</c:v>
                </c:pt>
                <c:pt idx="428">
                  <c:v>1.643</c:v>
                </c:pt>
                <c:pt idx="429">
                  <c:v>1.647</c:v>
                </c:pt>
                <c:pt idx="430">
                  <c:v>1.651</c:v>
                </c:pt>
                <c:pt idx="431">
                  <c:v>1.655</c:v>
                </c:pt>
                <c:pt idx="432">
                  <c:v>1.658</c:v>
                </c:pt>
                <c:pt idx="433">
                  <c:v>1.662</c:v>
                </c:pt>
                <c:pt idx="434">
                  <c:v>1.666</c:v>
                </c:pt>
                <c:pt idx="435">
                  <c:v>1.670</c:v>
                </c:pt>
                <c:pt idx="436">
                  <c:v>1.674</c:v>
                </c:pt>
                <c:pt idx="437">
                  <c:v>1.678</c:v>
                </c:pt>
                <c:pt idx="438">
                  <c:v>1.682</c:v>
                </c:pt>
                <c:pt idx="439">
                  <c:v>1.685</c:v>
                </c:pt>
                <c:pt idx="440">
                  <c:v>1.689</c:v>
                </c:pt>
                <c:pt idx="441">
                  <c:v>1.693</c:v>
                </c:pt>
                <c:pt idx="442">
                  <c:v>1.697</c:v>
                </c:pt>
                <c:pt idx="443">
                  <c:v>1.701</c:v>
                </c:pt>
                <c:pt idx="444">
                  <c:v>1.705</c:v>
                </c:pt>
                <c:pt idx="445">
                  <c:v>1.709</c:v>
                </c:pt>
                <c:pt idx="446">
                  <c:v>1.713</c:v>
                </c:pt>
                <c:pt idx="447">
                  <c:v>1.716</c:v>
                </c:pt>
                <c:pt idx="448">
                  <c:v>1.720</c:v>
                </c:pt>
                <c:pt idx="449">
                  <c:v>1.724</c:v>
                </c:pt>
                <c:pt idx="450">
                  <c:v>1.728</c:v>
                </c:pt>
                <c:pt idx="451">
                  <c:v>1.732</c:v>
                </c:pt>
                <c:pt idx="452">
                  <c:v>1.736</c:v>
                </c:pt>
                <c:pt idx="453">
                  <c:v>1.740</c:v>
                </c:pt>
                <c:pt idx="454">
                  <c:v>1.743</c:v>
                </c:pt>
                <c:pt idx="455">
                  <c:v>1.747</c:v>
                </c:pt>
                <c:pt idx="456">
                  <c:v>1.751</c:v>
                </c:pt>
                <c:pt idx="457">
                  <c:v>1.755</c:v>
                </c:pt>
                <c:pt idx="458">
                  <c:v>1.759</c:v>
                </c:pt>
                <c:pt idx="459">
                  <c:v>1.763</c:v>
                </c:pt>
                <c:pt idx="460">
                  <c:v>1.767</c:v>
                </c:pt>
                <c:pt idx="461">
                  <c:v>1.771</c:v>
                </c:pt>
                <c:pt idx="462">
                  <c:v>1.774</c:v>
                </c:pt>
                <c:pt idx="463">
                  <c:v>1.778</c:v>
                </c:pt>
                <c:pt idx="464">
                  <c:v>1.782</c:v>
                </c:pt>
                <c:pt idx="465">
                  <c:v>1.786</c:v>
                </c:pt>
                <c:pt idx="466">
                  <c:v>1.790</c:v>
                </c:pt>
                <c:pt idx="467">
                  <c:v>1.794</c:v>
                </c:pt>
                <c:pt idx="468">
                  <c:v>1.798</c:v>
                </c:pt>
                <c:pt idx="469">
                  <c:v>1.801</c:v>
                </c:pt>
                <c:pt idx="470">
                  <c:v>1.805</c:v>
                </c:pt>
                <c:pt idx="471">
                  <c:v>1.809</c:v>
                </c:pt>
                <c:pt idx="472">
                  <c:v>1.813</c:v>
                </c:pt>
                <c:pt idx="473">
                  <c:v>1.817</c:v>
                </c:pt>
                <c:pt idx="474">
                  <c:v>1.821</c:v>
                </c:pt>
                <c:pt idx="475">
                  <c:v>1.825</c:v>
                </c:pt>
                <c:pt idx="476">
                  <c:v>1.829</c:v>
                </c:pt>
                <c:pt idx="477">
                  <c:v>1.832</c:v>
                </c:pt>
                <c:pt idx="478">
                  <c:v>1.836</c:v>
                </c:pt>
                <c:pt idx="479">
                  <c:v>1.840</c:v>
                </c:pt>
                <c:pt idx="480">
                  <c:v>1.844</c:v>
                </c:pt>
                <c:pt idx="481">
                  <c:v>1.848</c:v>
                </c:pt>
                <c:pt idx="482">
                  <c:v>1.852</c:v>
                </c:pt>
                <c:pt idx="483">
                  <c:v>1.856</c:v>
                </c:pt>
                <c:pt idx="484">
                  <c:v>1.859</c:v>
                </c:pt>
                <c:pt idx="485">
                  <c:v>1.863</c:v>
                </c:pt>
                <c:pt idx="486">
                  <c:v>1.867</c:v>
                </c:pt>
                <c:pt idx="487">
                  <c:v>1.871</c:v>
                </c:pt>
                <c:pt idx="488">
                  <c:v>1.875</c:v>
                </c:pt>
                <c:pt idx="489">
                  <c:v>1.879</c:v>
                </c:pt>
                <c:pt idx="490">
                  <c:v>1.883</c:v>
                </c:pt>
                <c:pt idx="491">
                  <c:v>1.886</c:v>
                </c:pt>
                <c:pt idx="492">
                  <c:v>1.890</c:v>
                </c:pt>
                <c:pt idx="493">
                  <c:v>1.894</c:v>
                </c:pt>
                <c:pt idx="494">
                  <c:v>1.898</c:v>
                </c:pt>
                <c:pt idx="495">
                  <c:v>1.902</c:v>
                </c:pt>
                <c:pt idx="496">
                  <c:v>1.906</c:v>
                </c:pt>
                <c:pt idx="497">
                  <c:v>1.910</c:v>
                </c:pt>
                <c:pt idx="498">
                  <c:v>1.914</c:v>
                </c:pt>
                <c:pt idx="499">
                  <c:v>1.917</c:v>
                </c:pt>
                <c:pt idx="500">
                  <c:v>1.921</c:v>
                </c:pt>
                <c:pt idx="501">
                  <c:v>1.925</c:v>
                </c:pt>
                <c:pt idx="502">
                  <c:v>1.929</c:v>
                </c:pt>
                <c:pt idx="503">
                  <c:v>1.933</c:v>
                </c:pt>
                <c:pt idx="504">
                  <c:v>1.937</c:v>
                </c:pt>
                <c:pt idx="505">
                  <c:v>1.941</c:v>
                </c:pt>
                <c:pt idx="506">
                  <c:v>1.944</c:v>
                </c:pt>
                <c:pt idx="507">
                  <c:v>1.948</c:v>
                </c:pt>
                <c:pt idx="508">
                  <c:v>1.952</c:v>
                </c:pt>
                <c:pt idx="509">
                  <c:v>1.956</c:v>
                </c:pt>
                <c:pt idx="510">
                  <c:v>1.960</c:v>
                </c:pt>
                <c:pt idx="511">
                  <c:v>1.964</c:v>
                </c:pt>
                <c:pt idx="512">
                  <c:v>1.968</c:v>
                </c:pt>
                <c:pt idx="513">
                  <c:v>1.972</c:v>
                </c:pt>
                <c:pt idx="514">
                  <c:v>1.975</c:v>
                </c:pt>
                <c:pt idx="515">
                  <c:v>1.979</c:v>
                </c:pt>
                <c:pt idx="516">
                  <c:v>1.983</c:v>
                </c:pt>
                <c:pt idx="517">
                  <c:v>1.987</c:v>
                </c:pt>
                <c:pt idx="518">
                  <c:v>1.991</c:v>
                </c:pt>
                <c:pt idx="519">
                  <c:v>1.995</c:v>
                </c:pt>
                <c:pt idx="520">
                  <c:v>1.999</c:v>
                </c:pt>
                <c:pt idx="521">
                  <c:v>2.002</c:v>
                </c:pt>
                <c:pt idx="522">
                  <c:v>2.006</c:v>
                </c:pt>
                <c:pt idx="523">
                  <c:v>2.010</c:v>
                </c:pt>
                <c:pt idx="524">
                  <c:v>2.014</c:v>
                </c:pt>
                <c:pt idx="525">
                  <c:v>2.018</c:v>
                </c:pt>
                <c:pt idx="526">
                  <c:v>2.022</c:v>
                </c:pt>
                <c:pt idx="527">
                  <c:v>2.026</c:v>
                </c:pt>
                <c:pt idx="528">
                  <c:v>2.030</c:v>
                </c:pt>
                <c:pt idx="529">
                  <c:v>2.033</c:v>
                </c:pt>
                <c:pt idx="530">
                  <c:v>2.037</c:v>
                </c:pt>
                <c:pt idx="531">
                  <c:v>2.041</c:v>
                </c:pt>
                <c:pt idx="532">
                  <c:v>2.045</c:v>
                </c:pt>
                <c:pt idx="533">
                  <c:v>2.049</c:v>
                </c:pt>
                <c:pt idx="534">
                  <c:v>2.053</c:v>
                </c:pt>
                <c:pt idx="535">
                  <c:v>2.057</c:v>
                </c:pt>
                <c:pt idx="536">
                  <c:v>2.060</c:v>
                </c:pt>
                <c:pt idx="537">
                  <c:v>2.064</c:v>
                </c:pt>
                <c:pt idx="538">
                  <c:v>2.068</c:v>
                </c:pt>
                <c:pt idx="539">
                  <c:v>2.072</c:v>
                </c:pt>
                <c:pt idx="540">
                  <c:v>2.076</c:v>
                </c:pt>
                <c:pt idx="541">
                  <c:v>2.080</c:v>
                </c:pt>
                <c:pt idx="542">
                  <c:v>2.084</c:v>
                </c:pt>
                <c:pt idx="543">
                  <c:v>2.088</c:v>
                </c:pt>
                <c:pt idx="544">
                  <c:v>2.091</c:v>
                </c:pt>
                <c:pt idx="545">
                  <c:v>2.095</c:v>
                </c:pt>
                <c:pt idx="546">
                  <c:v>2.099</c:v>
                </c:pt>
                <c:pt idx="547">
                  <c:v>2.103</c:v>
                </c:pt>
                <c:pt idx="548">
                  <c:v>2.107</c:v>
                </c:pt>
                <c:pt idx="549">
                  <c:v>2.111</c:v>
                </c:pt>
                <c:pt idx="550">
                  <c:v>2.115</c:v>
                </c:pt>
                <c:pt idx="551">
                  <c:v>2.118</c:v>
                </c:pt>
                <c:pt idx="552">
                  <c:v>2.122</c:v>
                </c:pt>
                <c:pt idx="553">
                  <c:v>2.126</c:v>
                </c:pt>
                <c:pt idx="554">
                  <c:v>2.130</c:v>
                </c:pt>
                <c:pt idx="555">
                  <c:v>2.134</c:v>
                </c:pt>
                <c:pt idx="556">
                  <c:v>2.138</c:v>
                </c:pt>
                <c:pt idx="557">
                  <c:v>2.142</c:v>
                </c:pt>
                <c:pt idx="558">
                  <c:v>2.146</c:v>
                </c:pt>
                <c:pt idx="559">
                  <c:v>2.149</c:v>
                </c:pt>
                <c:pt idx="560">
                  <c:v>2.153</c:v>
                </c:pt>
                <c:pt idx="561">
                  <c:v>2.157</c:v>
                </c:pt>
                <c:pt idx="562">
                  <c:v>2.161</c:v>
                </c:pt>
                <c:pt idx="563">
                  <c:v>2.165</c:v>
                </c:pt>
                <c:pt idx="564">
                  <c:v>2.169</c:v>
                </c:pt>
                <c:pt idx="565">
                  <c:v>2.173</c:v>
                </c:pt>
                <c:pt idx="566">
                  <c:v>2.176</c:v>
                </c:pt>
                <c:pt idx="567">
                  <c:v>2.180</c:v>
                </c:pt>
                <c:pt idx="568">
                  <c:v>2.184</c:v>
                </c:pt>
                <c:pt idx="569">
                  <c:v>2.188</c:v>
                </c:pt>
                <c:pt idx="570">
                  <c:v>2.192</c:v>
                </c:pt>
                <c:pt idx="571">
                  <c:v>2.196</c:v>
                </c:pt>
                <c:pt idx="572">
                  <c:v>2.200</c:v>
                </c:pt>
                <c:pt idx="573">
                  <c:v>2.204</c:v>
                </c:pt>
                <c:pt idx="574">
                  <c:v>2.207</c:v>
                </c:pt>
                <c:pt idx="575">
                  <c:v>2.211</c:v>
                </c:pt>
                <c:pt idx="576">
                  <c:v>2.215</c:v>
                </c:pt>
                <c:pt idx="577">
                  <c:v>2.219</c:v>
                </c:pt>
                <c:pt idx="578">
                  <c:v>2.223</c:v>
                </c:pt>
                <c:pt idx="579">
                  <c:v>2.227</c:v>
                </c:pt>
                <c:pt idx="580">
                  <c:v>2.231</c:v>
                </c:pt>
                <c:pt idx="581">
                  <c:v>2.234</c:v>
                </c:pt>
                <c:pt idx="582">
                  <c:v>2.238</c:v>
                </c:pt>
                <c:pt idx="583">
                  <c:v>2.242</c:v>
                </c:pt>
                <c:pt idx="584">
                  <c:v>2.246</c:v>
                </c:pt>
                <c:pt idx="585">
                  <c:v>2.250</c:v>
                </c:pt>
                <c:pt idx="586">
                  <c:v>2.254</c:v>
                </c:pt>
                <c:pt idx="587">
                  <c:v>2.258</c:v>
                </c:pt>
                <c:pt idx="588">
                  <c:v>2.261</c:v>
                </c:pt>
                <c:pt idx="589">
                  <c:v>2.265</c:v>
                </c:pt>
                <c:pt idx="590">
                  <c:v>2.269</c:v>
                </c:pt>
                <c:pt idx="591">
                  <c:v>2.273</c:v>
                </c:pt>
                <c:pt idx="592">
                  <c:v>2.277</c:v>
                </c:pt>
                <c:pt idx="593">
                  <c:v>2.281</c:v>
                </c:pt>
                <c:pt idx="594">
                  <c:v>2.285</c:v>
                </c:pt>
                <c:pt idx="595">
                  <c:v>2.289</c:v>
                </c:pt>
                <c:pt idx="596">
                  <c:v>2.292</c:v>
                </c:pt>
                <c:pt idx="597">
                  <c:v>2.296</c:v>
                </c:pt>
                <c:pt idx="598">
                  <c:v>2.300</c:v>
                </c:pt>
                <c:pt idx="599">
                  <c:v>2.304</c:v>
                </c:pt>
                <c:pt idx="600">
                  <c:v>2.308</c:v>
                </c:pt>
                <c:pt idx="601">
                  <c:v>2.312</c:v>
                </c:pt>
                <c:pt idx="602">
                  <c:v>2.316</c:v>
                </c:pt>
                <c:pt idx="603">
                  <c:v>2.319</c:v>
                </c:pt>
                <c:pt idx="604">
                  <c:v>2.323</c:v>
                </c:pt>
                <c:pt idx="605">
                  <c:v>2.327</c:v>
                </c:pt>
                <c:pt idx="606">
                  <c:v>2.331</c:v>
                </c:pt>
                <c:pt idx="607">
                  <c:v>2.335</c:v>
                </c:pt>
                <c:pt idx="608">
                  <c:v>2.339</c:v>
                </c:pt>
                <c:pt idx="609">
                  <c:v>2.343</c:v>
                </c:pt>
                <c:pt idx="610">
                  <c:v>2.347</c:v>
                </c:pt>
                <c:pt idx="611">
                  <c:v>2.350</c:v>
                </c:pt>
                <c:pt idx="612">
                  <c:v>2.354</c:v>
                </c:pt>
                <c:pt idx="613">
                  <c:v>2.358</c:v>
                </c:pt>
                <c:pt idx="614">
                  <c:v>2.362</c:v>
                </c:pt>
                <c:pt idx="615">
                  <c:v>2.366</c:v>
                </c:pt>
                <c:pt idx="616">
                  <c:v>2.370</c:v>
                </c:pt>
                <c:pt idx="617">
                  <c:v>2.374</c:v>
                </c:pt>
                <c:pt idx="618">
                  <c:v>2.377</c:v>
                </c:pt>
                <c:pt idx="619">
                  <c:v>2.381</c:v>
                </c:pt>
                <c:pt idx="620">
                  <c:v>2.385</c:v>
                </c:pt>
                <c:pt idx="621">
                  <c:v>2.389</c:v>
                </c:pt>
                <c:pt idx="622">
                  <c:v>2.393</c:v>
                </c:pt>
                <c:pt idx="623">
                  <c:v>2.397</c:v>
                </c:pt>
                <c:pt idx="624">
                  <c:v>2.401</c:v>
                </c:pt>
                <c:pt idx="625">
                  <c:v>2.404</c:v>
                </c:pt>
                <c:pt idx="626">
                  <c:v>2.408</c:v>
                </c:pt>
                <c:pt idx="627">
                  <c:v>2.412</c:v>
                </c:pt>
                <c:pt idx="628">
                  <c:v>2.416</c:v>
                </c:pt>
                <c:pt idx="629">
                  <c:v>2.420</c:v>
                </c:pt>
                <c:pt idx="630">
                  <c:v>2.424</c:v>
                </c:pt>
                <c:pt idx="631">
                  <c:v>2.428</c:v>
                </c:pt>
                <c:pt idx="632">
                  <c:v>2.432</c:v>
                </c:pt>
                <c:pt idx="633">
                  <c:v>2.435</c:v>
                </c:pt>
                <c:pt idx="634">
                  <c:v>2.439</c:v>
                </c:pt>
                <c:pt idx="635">
                  <c:v>2.443</c:v>
                </c:pt>
                <c:pt idx="636">
                  <c:v>2.447</c:v>
                </c:pt>
                <c:pt idx="637">
                  <c:v>2.451</c:v>
                </c:pt>
                <c:pt idx="638">
                  <c:v>2.455</c:v>
                </c:pt>
                <c:pt idx="639">
                  <c:v>2.459</c:v>
                </c:pt>
                <c:pt idx="640">
                  <c:v>2.462</c:v>
                </c:pt>
                <c:pt idx="641">
                  <c:v>2.466</c:v>
                </c:pt>
                <c:pt idx="642">
                  <c:v>2.470</c:v>
                </c:pt>
                <c:pt idx="643">
                  <c:v>2.474</c:v>
                </c:pt>
                <c:pt idx="644">
                  <c:v>2.478</c:v>
                </c:pt>
                <c:pt idx="645">
                  <c:v>2.482</c:v>
                </c:pt>
                <c:pt idx="646">
                  <c:v>2.486</c:v>
                </c:pt>
                <c:pt idx="647">
                  <c:v>2.490</c:v>
                </c:pt>
                <c:pt idx="648">
                  <c:v>2.493</c:v>
                </c:pt>
                <c:pt idx="649">
                  <c:v>2.497</c:v>
                </c:pt>
                <c:pt idx="650">
                  <c:v>2.501</c:v>
                </c:pt>
                <c:pt idx="651">
                  <c:v>2.505</c:v>
                </c:pt>
                <c:pt idx="652">
                  <c:v>2.509</c:v>
                </c:pt>
                <c:pt idx="653">
                  <c:v>2.513</c:v>
                </c:pt>
                <c:pt idx="654">
                  <c:v>2.517</c:v>
                </c:pt>
                <c:pt idx="655">
                  <c:v>2.520</c:v>
                </c:pt>
                <c:pt idx="656">
                  <c:v>2.524</c:v>
                </c:pt>
                <c:pt idx="657">
                  <c:v>2.528</c:v>
                </c:pt>
                <c:pt idx="658">
                  <c:v>2.532</c:v>
                </c:pt>
                <c:pt idx="659">
                  <c:v>2.536</c:v>
                </c:pt>
                <c:pt idx="660">
                  <c:v>2.540</c:v>
                </c:pt>
                <c:pt idx="661">
                  <c:v>2.544</c:v>
                </c:pt>
                <c:pt idx="662">
                  <c:v>2.548</c:v>
                </c:pt>
                <c:pt idx="663">
                  <c:v>2.551</c:v>
                </c:pt>
                <c:pt idx="664">
                  <c:v>2.555</c:v>
                </c:pt>
                <c:pt idx="665">
                  <c:v>2.559</c:v>
                </c:pt>
                <c:pt idx="666">
                  <c:v>2.563</c:v>
                </c:pt>
                <c:pt idx="667">
                  <c:v>2.567</c:v>
                </c:pt>
                <c:pt idx="668">
                  <c:v>2.571</c:v>
                </c:pt>
                <c:pt idx="669">
                  <c:v>2.575</c:v>
                </c:pt>
                <c:pt idx="670">
                  <c:v>2.578</c:v>
                </c:pt>
                <c:pt idx="671">
                  <c:v>2.582</c:v>
                </c:pt>
                <c:pt idx="672">
                  <c:v>2.586</c:v>
                </c:pt>
                <c:pt idx="673">
                  <c:v>2.590</c:v>
                </c:pt>
                <c:pt idx="674">
                  <c:v>2.594</c:v>
                </c:pt>
                <c:pt idx="675">
                  <c:v>2.598</c:v>
                </c:pt>
                <c:pt idx="676">
                  <c:v>2.602</c:v>
                </c:pt>
                <c:pt idx="677">
                  <c:v>2.605</c:v>
                </c:pt>
                <c:pt idx="678">
                  <c:v>2.609</c:v>
                </c:pt>
                <c:pt idx="679">
                  <c:v>2.613</c:v>
                </c:pt>
                <c:pt idx="680">
                  <c:v>2.617</c:v>
                </c:pt>
                <c:pt idx="681">
                  <c:v>2.621</c:v>
                </c:pt>
                <c:pt idx="682">
                  <c:v>2.625</c:v>
                </c:pt>
                <c:pt idx="683">
                  <c:v>2.629</c:v>
                </c:pt>
                <c:pt idx="684">
                  <c:v>2.633</c:v>
                </c:pt>
                <c:pt idx="685">
                  <c:v>2.636</c:v>
                </c:pt>
                <c:pt idx="686">
                  <c:v>2.640</c:v>
                </c:pt>
                <c:pt idx="687">
                  <c:v>2.644</c:v>
                </c:pt>
                <c:pt idx="688">
                  <c:v>2.648</c:v>
                </c:pt>
                <c:pt idx="689">
                  <c:v>2.652</c:v>
                </c:pt>
                <c:pt idx="690">
                  <c:v>2.656</c:v>
                </c:pt>
                <c:pt idx="691">
                  <c:v>2.660</c:v>
                </c:pt>
                <c:pt idx="692">
                  <c:v>2.664</c:v>
                </c:pt>
                <c:pt idx="693">
                  <c:v>2.667</c:v>
                </c:pt>
                <c:pt idx="694">
                  <c:v>2.671</c:v>
                </c:pt>
                <c:pt idx="695">
                  <c:v>2.675</c:v>
                </c:pt>
                <c:pt idx="696">
                  <c:v>2.679</c:v>
                </c:pt>
                <c:pt idx="697">
                  <c:v>2.683</c:v>
                </c:pt>
                <c:pt idx="698">
                  <c:v>2.687</c:v>
                </c:pt>
                <c:pt idx="699">
                  <c:v>2.691</c:v>
                </c:pt>
                <c:pt idx="700">
                  <c:v>2.694</c:v>
                </c:pt>
                <c:pt idx="701">
                  <c:v>2.698</c:v>
                </c:pt>
                <c:pt idx="702">
                  <c:v>2.702</c:v>
                </c:pt>
                <c:pt idx="703">
                  <c:v>2.706</c:v>
                </c:pt>
                <c:pt idx="704">
                  <c:v>2.710</c:v>
                </c:pt>
                <c:pt idx="705">
                  <c:v>2.714</c:v>
                </c:pt>
                <c:pt idx="706">
                  <c:v>2.718</c:v>
                </c:pt>
                <c:pt idx="707">
                  <c:v>2.721</c:v>
                </c:pt>
                <c:pt idx="708">
                  <c:v>2.725</c:v>
                </c:pt>
                <c:pt idx="709">
                  <c:v>2.729</c:v>
                </c:pt>
                <c:pt idx="710">
                  <c:v>2.733</c:v>
                </c:pt>
                <c:pt idx="711">
                  <c:v>2.737</c:v>
                </c:pt>
                <c:pt idx="712">
                  <c:v>2.741</c:v>
                </c:pt>
                <c:pt idx="713">
                  <c:v>2.745</c:v>
                </c:pt>
                <c:pt idx="714">
                  <c:v>2.749</c:v>
                </c:pt>
                <c:pt idx="715">
                  <c:v>2.752</c:v>
                </c:pt>
                <c:pt idx="716">
                  <c:v>2.756</c:v>
                </c:pt>
                <c:pt idx="717">
                  <c:v>2.760</c:v>
                </c:pt>
                <c:pt idx="718">
                  <c:v>2.764</c:v>
                </c:pt>
                <c:pt idx="719">
                  <c:v>2.768</c:v>
                </c:pt>
                <c:pt idx="720">
                  <c:v>2.772</c:v>
                </c:pt>
                <c:pt idx="721">
                  <c:v>2.776</c:v>
                </c:pt>
                <c:pt idx="722">
                  <c:v>2.779</c:v>
                </c:pt>
                <c:pt idx="723">
                  <c:v>2.783</c:v>
                </c:pt>
                <c:pt idx="724">
                  <c:v>2.787</c:v>
                </c:pt>
                <c:pt idx="725">
                  <c:v>2.791</c:v>
                </c:pt>
                <c:pt idx="726">
                  <c:v>2.795</c:v>
                </c:pt>
                <c:pt idx="727">
                  <c:v>2.799</c:v>
                </c:pt>
                <c:pt idx="728">
                  <c:v>2.803</c:v>
                </c:pt>
                <c:pt idx="729">
                  <c:v>2.807</c:v>
                </c:pt>
                <c:pt idx="730">
                  <c:v>2.810</c:v>
                </c:pt>
                <c:pt idx="731">
                  <c:v>2.814</c:v>
                </c:pt>
                <c:pt idx="732">
                  <c:v>2.818</c:v>
                </c:pt>
                <c:pt idx="733">
                  <c:v>2.822</c:v>
                </c:pt>
                <c:pt idx="734">
                  <c:v>2.826</c:v>
                </c:pt>
                <c:pt idx="735">
                  <c:v>2.830</c:v>
                </c:pt>
                <c:pt idx="736">
                  <c:v>2.834</c:v>
                </c:pt>
                <c:pt idx="737">
                  <c:v>2.837</c:v>
                </c:pt>
                <c:pt idx="738">
                  <c:v>2.841</c:v>
                </c:pt>
                <c:pt idx="739">
                  <c:v>2.845</c:v>
                </c:pt>
                <c:pt idx="740">
                  <c:v>2.849</c:v>
                </c:pt>
                <c:pt idx="741">
                  <c:v>2.853</c:v>
                </c:pt>
                <c:pt idx="742">
                  <c:v>2.857</c:v>
                </c:pt>
                <c:pt idx="743">
                  <c:v>2.861</c:v>
                </c:pt>
                <c:pt idx="744">
                  <c:v>2.865</c:v>
                </c:pt>
                <c:pt idx="745">
                  <c:v>2.868</c:v>
                </c:pt>
                <c:pt idx="746">
                  <c:v>2.872</c:v>
                </c:pt>
                <c:pt idx="747">
                  <c:v>2.876</c:v>
                </c:pt>
                <c:pt idx="748">
                  <c:v>2.880</c:v>
                </c:pt>
                <c:pt idx="749">
                  <c:v>2.884</c:v>
                </c:pt>
                <c:pt idx="750">
                  <c:v>2.888</c:v>
                </c:pt>
                <c:pt idx="751">
                  <c:v>2.892</c:v>
                </c:pt>
                <c:pt idx="752">
                  <c:v>2.895</c:v>
                </c:pt>
                <c:pt idx="753">
                  <c:v>2.899</c:v>
                </c:pt>
                <c:pt idx="754">
                  <c:v>2.903</c:v>
                </c:pt>
                <c:pt idx="755">
                  <c:v>2.907</c:v>
                </c:pt>
                <c:pt idx="756">
                  <c:v>2.911</c:v>
                </c:pt>
                <c:pt idx="757">
                  <c:v>2.915</c:v>
                </c:pt>
                <c:pt idx="758">
                  <c:v>2.919</c:v>
                </c:pt>
                <c:pt idx="759">
                  <c:v>2.923</c:v>
                </c:pt>
                <c:pt idx="760">
                  <c:v>2.926</c:v>
                </c:pt>
                <c:pt idx="761">
                  <c:v>2.930</c:v>
                </c:pt>
                <c:pt idx="762">
                  <c:v>2.934</c:v>
                </c:pt>
                <c:pt idx="763">
                  <c:v>2.938</c:v>
                </c:pt>
                <c:pt idx="764">
                  <c:v>2.942</c:v>
                </c:pt>
                <c:pt idx="765">
                  <c:v>2.946</c:v>
                </c:pt>
                <c:pt idx="766">
                  <c:v>2.950</c:v>
                </c:pt>
                <c:pt idx="767">
                  <c:v>2.953</c:v>
                </c:pt>
                <c:pt idx="768">
                  <c:v>2.957</c:v>
                </c:pt>
                <c:pt idx="769">
                  <c:v>2.961</c:v>
                </c:pt>
                <c:pt idx="770">
                  <c:v>2.965</c:v>
                </c:pt>
                <c:pt idx="771">
                  <c:v>2.969</c:v>
                </c:pt>
                <c:pt idx="772">
                  <c:v>2.973</c:v>
                </c:pt>
                <c:pt idx="773">
                  <c:v>2.977</c:v>
                </c:pt>
                <c:pt idx="774">
                  <c:v>2.980</c:v>
                </c:pt>
                <c:pt idx="775">
                  <c:v>2.984</c:v>
                </c:pt>
                <c:pt idx="776">
                  <c:v>2.988</c:v>
                </c:pt>
                <c:pt idx="777">
                  <c:v>2.992</c:v>
                </c:pt>
                <c:pt idx="778">
                  <c:v>2.996</c:v>
                </c:pt>
                <c:pt idx="779">
                  <c:v>3.000</c:v>
                </c:pt>
                <c:pt idx="780">
                  <c:v>3.004</c:v>
                </c:pt>
                <c:pt idx="781">
                  <c:v>3.008</c:v>
                </c:pt>
                <c:pt idx="782">
                  <c:v>3.011</c:v>
                </c:pt>
                <c:pt idx="783">
                  <c:v>3.015</c:v>
                </c:pt>
                <c:pt idx="784">
                  <c:v>3.019</c:v>
                </c:pt>
                <c:pt idx="785">
                  <c:v>3.023</c:v>
                </c:pt>
                <c:pt idx="786">
                  <c:v>3.027</c:v>
                </c:pt>
                <c:pt idx="787">
                  <c:v>3.031</c:v>
                </c:pt>
                <c:pt idx="788">
                  <c:v>3.035</c:v>
                </c:pt>
                <c:pt idx="789">
                  <c:v>3.038</c:v>
                </c:pt>
                <c:pt idx="790">
                  <c:v>3.042</c:v>
                </c:pt>
                <c:pt idx="791">
                  <c:v>3.046</c:v>
                </c:pt>
                <c:pt idx="792">
                  <c:v>3.050</c:v>
                </c:pt>
                <c:pt idx="793">
                  <c:v>3.054</c:v>
                </c:pt>
                <c:pt idx="794">
                  <c:v>3.058</c:v>
                </c:pt>
                <c:pt idx="795">
                  <c:v>3.062</c:v>
                </c:pt>
                <c:pt idx="796">
                  <c:v>3.066</c:v>
                </c:pt>
                <c:pt idx="797">
                  <c:v>3.069</c:v>
                </c:pt>
                <c:pt idx="798">
                  <c:v>3.073</c:v>
                </c:pt>
                <c:pt idx="799">
                  <c:v>3.077</c:v>
                </c:pt>
                <c:pt idx="800">
                  <c:v>3.081</c:v>
                </c:pt>
                <c:pt idx="801">
                  <c:v>3.085</c:v>
                </c:pt>
                <c:pt idx="802">
                  <c:v>3.089</c:v>
                </c:pt>
                <c:pt idx="803">
                  <c:v>3.093</c:v>
                </c:pt>
                <c:pt idx="804">
                  <c:v>3.096</c:v>
                </c:pt>
                <c:pt idx="805">
                  <c:v>3.100</c:v>
                </c:pt>
                <c:pt idx="806">
                  <c:v>3.104</c:v>
                </c:pt>
                <c:pt idx="807">
                  <c:v>3.108</c:v>
                </c:pt>
                <c:pt idx="808">
                  <c:v>3.112</c:v>
                </c:pt>
                <c:pt idx="809">
                  <c:v>3.116</c:v>
                </c:pt>
                <c:pt idx="810">
                  <c:v>3.120</c:v>
                </c:pt>
                <c:pt idx="811">
                  <c:v>3.124</c:v>
                </c:pt>
                <c:pt idx="812">
                  <c:v>3.127</c:v>
                </c:pt>
                <c:pt idx="813">
                  <c:v>3.131</c:v>
                </c:pt>
                <c:pt idx="814">
                  <c:v>3.135</c:v>
                </c:pt>
                <c:pt idx="815">
                  <c:v>3.139</c:v>
                </c:pt>
                <c:pt idx="816">
                  <c:v>3.143</c:v>
                </c:pt>
                <c:pt idx="817">
                  <c:v>3.147</c:v>
                </c:pt>
                <c:pt idx="818">
                  <c:v>3.151</c:v>
                </c:pt>
                <c:pt idx="819">
                  <c:v>3.154</c:v>
                </c:pt>
                <c:pt idx="820">
                  <c:v>3.158</c:v>
                </c:pt>
                <c:pt idx="821">
                  <c:v>3.162</c:v>
                </c:pt>
                <c:pt idx="822">
                  <c:v>3.166</c:v>
                </c:pt>
                <c:pt idx="823">
                  <c:v>3.170</c:v>
                </c:pt>
                <c:pt idx="824">
                  <c:v>3.174</c:v>
                </c:pt>
                <c:pt idx="825">
                  <c:v>3.178</c:v>
                </c:pt>
                <c:pt idx="826">
                  <c:v>3.181</c:v>
                </c:pt>
                <c:pt idx="827">
                  <c:v>3.185</c:v>
                </c:pt>
                <c:pt idx="828">
                  <c:v>3.189</c:v>
                </c:pt>
                <c:pt idx="829">
                  <c:v>3.193</c:v>
                </c:pt>
                <c:pt idx="830">
                  <c:v>3.197</c:v>
                </c:pt>
                <c:pt idx="831">
                  <c:v>3.201</c:v>
                </c:pt>
                <c:pt idx="832">
                  <c:v>3.205</c:v>
                </c:pt>
                <c:pt idx="833">
                  <c:v>3.209</c:v>
                </c:pt>
                <c:pt idx="834">
                  <c:v>3.212</c:v>
                </c:pt>
                <c:pt idx="835">
                  <c:v>3.216</c:v>
                </c:pt>
                <c:pt idx="836">
                  <c:v>3.220</c:v>
                </c:pt>
                <c:pt idx="837">
                  <c:v>3.224</c:v>
                </c:pt>
                <c:pt idx="838">
                  <c:v>3.228</c:v>
                </c:pt>
                <c:pt idx="839">
                  <c:v>3.232</c:v>
                </c:pt>
                <c:pt idx="840">
                  <c:v>3.236</c:v>
                </c:pt>
                <c:pt idx="841">
                  <c:v>3.239</c:v>
                </c:pt>
                <c:pt idx="842">
                  <c:v>3.243</c:v>
                </c:pt>
                <c:pt idx="843">
                  <c:v>3.247</c:v>
                </c:pt>
                <c:pt idx="844">
                  <c:v>3.251</c:v>
                </c:pt>
                <c:pt idx="845">
                  <c:v>3.255</c:v>
                </c:pt>
                <c:pt idx="846">
                  <c:v>3.259</c:v>
                </c:pt>
                <c:pt idx="847">
                  <c:v>3.263</c:v>
                </c:pt>
                <c:pt idx="848">
                  <c:v>3.267</c:v>
                </c:pt>
                <c:pt idx="849">
                  <c:v>3.270</c:v>
                </c:pt>
                <c:pt idx="850">
                  <c:v>3.274</c:v>
                </c:pt>
                <c:pt idx="851">
                  <c:v>3.278</c:v>
                </c:pt>
                <c:pt idx="852">
                  <c:v>3.282</c:v>
                </c:pt>
                <c:pt idx="853">
                  <c:v>3.286</c:v>
                </c:pt>
                <c:pt idx="854">
                  <c:v>3.290</c:v>
                </c:pt>
                <c:pt idx="855">
                  <c:v>3.294</c:v>
                </c:pt>
                <c:pt idx="856">
                  <c:v>3.297</c:v>
                </c:pt>
                <c:pt idx="857">
                  <c:v>3.301</c:v>
                </c:pt>
                <c:pt idx="858">
                  <c:v>3.305</c:v>
                </c:pt>
                <c:pt idx="859">
                  <c:v>3.309</c:v>
                </c:pt>
                <c:pt idx="860">
                  <c:v>3.313</c:v>
                </c:pt>
                <c:pt idx="861">
                  <c:v>3.317</c:v>
                </c:pt>
                <c:pt idx="862">
                  <c:v>3.321</c:v>
                </c:pt>
                <c:pt idx="863">
                  <c:v>3.325</c:v>
                </c:pt>
                <c:pt idx="864">
                  <c:v>3.328</c:v>
                </c:pt>
                <c:pt idx="865">
                  <c:v>3.332</c:v>
                </c:pt>
                <c:pt idx="866">
                  <c:v>3.336</c:v>
                </c:pt>
                <c:pt idx="867">
                  <c:v>3.340</c:v>
                </c:pt>
                <c:pt idx="868">
                  <c:v>3.344</c:v>
                </c:pt>
                <c:pt idx="869">
                  <c:v>3.348</c:v>
                </c:pt>
                <c:pt idx="870">
                  <c:v>3.352</c:v>
                </c:pt>
                <c:pt idx="871">
                  <c:v>3.355</c:v>
                </c:pt>
                <c:pt idx="872">
                  <c:v>3.359</c:v>
                </c:pt>
                <c:pt idx="873">
                  <c:v>3.363</c:v>
                </c:pt>
                <c:pt idx="874">
                  <c:v>3.367</c:v>
                </c:pt>
                <c:pt idx="875">
                  <c:v>3.371</c:v>
                </c:pt>
                <c:pt idx="876">
                  <c:v>3.375</c:v>
                </c:pt>
                <c:pt idx="877">
                  <c:v>3.379</c:v>
                </c:pt>
                <c:pt idx="878">
                  <c:v>3.383</c:v>
                </c:pt>
                <c:pt idx="879">
                  <c:v>3.386</c:v>
                </c:pt>
                <c:pt idx="880">
                  <c:v>3.390</c:v>
                </c:pt>
                <c:pt idx="881">
                  <c:v>3.394</c:v>
                </c:pt>
                <c:pt idx="882">
                  <c:v>3.398</c:v>
                </c:pt>
                <c:pt idx="883">
                  <c:v>3.402</c:v>
                </c:pt>
                <c:pt idx="884">
                  <c:v>3.406</c:v>
                </c:pt>
                <c:pt idx="885">
                  <c:v>3.410</c:v>
                </c:pt>
                <c:pt idx="886">
                  <c:v>3.413</c:v>
                </c:pt>
                <c:pt idx="887">
                  <c:v>3.417</c:v>
                </c:pt>
                <c:pt idx="888">
                  <c:v>3.421</c:v>
                </c:pt>
                <c:pt idx="889">
                  <c:v>3.425</c:v>
                </c:pt>
                <c:pt idx="890">
                  <c:v>3.429</c:v>
                </c:pt>
                <c:pt idx="891">
                  <c:v>3.433</c:v>
                </c:pt>
                <c:pt idx="892">
                  <c:v>3.437</c:v>
                </c:pt>
                <c:pt idx="893">
                  <c:v>3.440</c:v>
                </c:pt>
                <c:pt idx="894">
                  <c:v>3.444</c:v>
                </c:pt>
                <c:pt idx="895">
                  <c:v>3.448</c:v>
                </c:pt>
                <c:pt idx="896">
                  <c:v>3.452</c:v>
                </c:pt>
                <c:pt idx="897">
                  <c:v>3.456</c:v>
                </c:pt>
                <c:pt idx="898">
                  <c:v>3.460</c:v>
                </c:pt>
                <c:pt idx="899">
                  <c:v>3.464</c:v>
                </c:pt>
                <c:pt idx="900">
                  <c:v>3.468</c:v>
                </c:pt>
                <c:pt idx="901">
                  <c:v>3.471</c:v>
                </c:pt>
                <c:pt idx="902">
                  <c:v>3.475</c:v>
                </c:pt>
                <c:pt idx="903">
                  <c:v>3.479</c:v>
                </c:pt>
                <c:pt idx="904">
                  <c:v>3.483</c:v>
                </c:pt>
                <c:pt idx="905">
                  <c:v>3.487</c:v>
                </c:pt>
                <c:pt idx="906">
                  <c:v>3.491</c:v>
                </c:pt>
                <c:pt idx="907">
                  <c:v>3.495</c:v>
                </c:pt>
                <c:pt idx="908">
                  <c:v>3.498</c:v>
                </c:pt>
                <c:pt idx="909">
                  <c:v>3.502</c:v>
                </c:pt>
                <c:pt idx="910">
                  <c:v>3.506</c:v>
                </c:pt>
                <c:pt idx="911">
                  <c:v>3.510</c:v>
                </c:pt>
                <c:pt idx="912">
                  <c:v>3.514</c:v>
                </c:pt>
                <c:pt idx="913">
                  <c:v>3.518</c:v>
                </c:pt>
                <c:pt idx="914">
                  <c:v>3.522</c:v>
                </c:pt>
                <c:pt idx="915">
                  <c:v>3.526</c:v>
                </c:pt>
                <c:pt idx="916">
                  <c:v>3.529</c:v>
                </c:pt>
                <c:pt idx="917">
                  <c:v>3.533</c:v>
                </c:pt>
                <c:pt idx="918">
                  <c:v>3.537</c:v>
                </c:pt>
                <c:pt idx="919">
                  <c:v>3.541</c:v>
                </c:pt>
                <c:pt idx="920">
                  <c:v>3.545</c:v>
                </c:pt>
                <c:pt idx="921">
                  <c:v>3.549</c:v>
                </c:pt>
                <c:pt idx="922">
                  <c:v>3.553</c:v>
                </c:pt>
                <c:pt idx="923">
                  <c:v>3.556</c:v>
                </c:pt>
                <c:pt idx="924">
                  <c:v>3.560</c:v>
                </c:pt>
                <c:pt idx="925">
                  <c:v>3.564</c:v>
                </c:pt>
                <c:pt idx="926">
                  <c:v>3.568</c:v>
                </c:pt>
                <c:pt idx="927">
                  <c:v>3.572</c:v>
                </c:pt>
                <c:pt idx="928">
                  <c:v>3.576</c:v>
                </c:pt>
                <c:pt idx="929">
                  <c:v>3.580</c:v>
                </c:pt>
                <c:pt idx="930">
                  <c:v>3.584</c:v>
                </c:pt>
                <c:pt idx="931">
                  <c:v>3.587</c:v>
                </c:pt>
                <c:pt idx="932">
                  <c:v>3.591</c:v>
                </c:pt>
                <c:pt idx="933">
                  <c:v>3.595</c:v>
                </c:pt>
                <c:pt idx="934">
                  <c:v>3.599</c:v>
                </c:pt>
                <c:pt idx="935">
                  <c:v>3.603</c:v>
                </c:pt>
                <c:pt idx="936">
                  <c:v>3.607</c:v>
                </c:pt>
                <c:pt idx="937">
                  <c:v>3.611</c:v>
                </c:pt>
                <c:pt idx="938">
                  <c:v>3.614</c:v>
                </c:pt>
                <c:pt idx="939">
                  <c:v>3.618</c:v>
                </c:pt>
                <c:pt idx="940">
                  <c:v>3.622</c:v>
                </c:pt>
                <c:pt idx="941">
                  <c:v>3.626</c:v>
                </c:pt>
                <c:pt idx="942">
                  <c:v>3.630</c:v>
                </c:pt>
                <c:pt idx="943">
                  <c:v>3.634</c:v>
                </c:pt>
                <c:pt idx="944">
                  <c:v>3.638</c:v>
                </c:pt>
                <c:pt idx="945">
                  <c:v>3.642</c:v>
                </c:pt>
                <c:pt idx="946">
                  <c:v>3.645</c:v>
                </c:pt>
                <c:pt idx="947">
                  <c:v>3.649</c:v>
                </c:pt>
                <c:pt idx="948">
                  <c:v>3.653</c:v>
                </c:pt>
                <c:pt idx="949">
                  <c:v>3.657</c:v>
                </c:pt>
                <c:pt idx="950">
                  <c:v>3.661</c:v>
                </c:pt>
                <c:pt idx="951">
                  <c:v>3.665</c:v>
                </c:pt>
                <c:pt idx="952">
                  <c:v>3.669</c:v>
                </c:pt>
                <c:pt idx="953">
                  <c:v>3.672</c:v>
                </c:pt>
                <c:pt idx="954">
                  <c:v>3.676</c:v>
                </c:pt>
                <c:pt idx="955">
                  <c:v>3.680</c:v>
                </c:pt>
                <c:pt idx="956">
                  <c:v>3.684</c:v>
                </c:pt>
                <c:pt idx="957">
                  <c:v>3.688</c:v>
                </c:pt>
                <c:pt idx="958">
                  <c:v>3.692</c:v>
                </c:pt>
                <c:pt idx="959">
                  <c:v>3.696</c:v>
                </c:pt>
                <c:pt idx="960">
                  <c:v>3.699</c:v>
                </c:pt>
                <c:pt idx="961">
                  <c:v>3.703</c:v>
                </c:pt>
                <c:pt idx="962">
                  <c:v>3.707</c:v>
                </c:pt>
                <c:pt idx="963">
                  <c:v>3.711</c:v>
                </c:pt>
                <c:pt idx="964">
                  <c:v>3.715</c:v>
                </c:pt>
                <c:pt idx="965">
                  <c:v>3.719</c:v>
                </c:pt>
                <c:pt idx="966">
                  <c:v>3.723</c:v>
                </c:pt>
                <c:pt idx="967">
                  <c:v>3.727</c:v>
                </c:pt>
                <c:pt idx="968">
                  <c:v>3.730</c:v>
                </c:pt>
                <c:pt idx="969">
                  <c:v>3.734</c:v>
                </c:pt>
                <c:pt idx="970">
                  <c:v>3.738</c:v>
                </c:pt>
                <c:pt idx="971">
                  <c:v>3.742</c:v>
                </c:pt>
                <c:pt idx="972">
                  <c:v>3.746</c:v>
                </c:pt>
                <c:pt idx="973">
                  <c:v>3.750</c:v>
                </c:pt>
                <c:pt idx="974">
                  <c:v>3.754</c:v>
                </c:pt>
                <c:pt idx="975">
                  <c:v>3.757</c:v>
                </c:pt>
                <c:pt idx="976">
                  <c:v>3.761</c:v>
                </c:pt>
                <c:pt idx="977">
                  <c:v>3.765</c:v>
                </c:pt>
                <c:pt idx="978">
                  <c:v>3.769</c:v>
                </c:pt>
                <c:pt idx="979">
                  <c:v>3.773</c:v>
                </c:pt>
                <c:pt idx="980">
                  <c:v>3.777</c:v>
                </c:pt>
                <c:pt idx="981">
                  <c:v>3.781</c:v>
                </c:pt>
                <c:pt idx="982">
                  <c:v>3.785</c:v>
                </c:pt>
                <c:pt idx="983">
                  <c:v>3.788</c:v>
                </c:pt>
                <c:pt idx="984">
                  <c:v>3.792</c:v>
                </c:pt>
                <c:pt idx="985">
                  <c:v>3.796</c:v>
                </c:pt>
                <c:pt idx="986">
                  <c:v>3.800</c:v>
                </c:pt>
                <c:pt idx="987">
                  <c:v>3.804</c:v>
                </c:pt>
                <c:pt idx="988">
                  <c:v>3.808</c:v>
                </c:pt>
                <c:pt idx="989">
                  <c:v>3.812</c:v>
                </c:pt>
                <c:pt idx="990">
                  <c:v>3.815</c:v>
                </c:pt>
                <c:pt idx="991">
                  <c:v>3.819</c:v>
                </c:pt>
                <c:pt idx="992">
                  <c:v>3.823</c:v>
                </c:pt>
                <c:pt idx="993">
                  <c:v>3.827</c:v>
                </c:pt>
                <c:pt idx="994">
                  <c:v>3.831</c:v>
                </c:pt>
                <c:pt idx="995">
                  <c:v>3.835</c:v>
                </c:pt>
                <c:pt idx="996">
                  <c:v>3.839</c:v>
                </c:pt>
                <c:pt idx="997">
                  <c:v>3.843</c:v>
                </c:pt>
                <c:pt idx="998">
                  <c:v>3.846</c:v>
                </c:pt>
                <c:pt idx="999">
                  <c:v>3.850</c:v>
                </c:pt>
                <c:pt idx="1000">
                  <c:v>3.854</c:v>
                </c:pt>
                <c:pt idx="1001">
                  <c:v>3.858</c:v>
                </c:pt>
                <c:pt idx="1002">
                  <c:v>3.862</c:v>
                </c:pt>
                <c:pt idx="1003">
                  <c:v>3.866</c:v>
                </c:pt>
                <c:pt idx="1004">
                  <c:v>3.870</c:v>
                </c:pt>
                <c:pt idx="1005">
                  <c:v>3.873</c:v>
                </c:pt>
                <c:pt idx="1006">
                  <c:v>3.877</c:v>
                </c:pt>
                <c:pt idx="1007">
                  <c:v>3.881</c:v>
                </c:pt>
                <c:pt idx="1008">
                  <c:v>3.885</c:v>
                </c:pt>
                <c:pt idx="1009">
                  <c:v>3.889</c:v>
                </c:pt>
                <c:pt idx="1010">
                  <c:v>3.893</c:v>
                </c:pt>
                <c:pt idx="1011">
                  <c:v>3.897</c:v>
                </c:pt>
                <c:pt idx="1012">
                  <c:v>3.901</c:v>
                </c:pt>
                <c:pt idx="1013">
                  <c:v>3.904</c:v>
                </c:pt>
                <c:pt idx="1014">
                  <c:v>3.908</c:v>
                </c:pt>
                <c:pt idx="1015">
                  <c:v>3.912</c:v>
                </c:pt>
                <c:pt idx="1016">
                  <c:v>3.916</c:v>
                </c:pt>
                <c:pt idx="1017">
                  <c:v>3.920</c:v>
                </c:pt>
                <c:pt idx="1018">
                  <c:v>3.924</c:v>
                </c:pt>
                <c:pt idx="1019">
                  <c:v>3.928</c:v>
                </c:pt>
                <c:pt idx="1020">
                  <c:v>3.931</c:v>
                </c:pt>
                <c:pt idx="1021">
                  <c:v>3.935</c:v>
                </c:pt>
                <c:pt idx="1022">
                  <c:v>3.939</c:v>
                </c:pt>
                <c:pt idx="1023">
                  <c:v>3.943</c:v>
                </c:pt>
                <c:pt idx="1024">
                  <c:v>3.947</c:v>
                </c:pt>
                <c:pt idx="1025">
                  <c:v>3.951</c:v>
                </c:pt>
                <c:pt idx="1026">
                  <c:v>3.955</c:v>
                </c:pt>
                <c:pt idx="1027">
                  <c:v>3.959</c:v>
                </c:pt>
                <c:pt idx="1028">
                  <c:v>3.962</c:v>
                </c:pt>
                <c:pt idx="1029">
                  <c:v>3.966</c:v>
                </c:pt>
                <c:pt idx="1030">
                  <c:v>3.970</c:v>
                </c:pt>
                <c:pt idx="1031">
                  <c:v>3.974</c:v>
                </c:pt>
                <c:pt idx="1032">
                  <c:v>3.978</c:v>
                </c:pt>
                <c:pt idx="1033">
                  <c:v>3.982</c:v>
                </c:pt>
                <c:pt idx="1034">
                  <c:v>3.986</c:v>
                </c:pt>
                <c:pt idx="1035">
                  <c:v>3.989</c:v>
                </c:pt>
                <c:pt idx="1036">
                  <c:v>3.993</c:v>
                </c:pt>
                <c:pt idx="1037">
                  <c:v>3.997</c:v>
                </c:pt>
                <c:pt idx="1038">
                  <c:v>4.001</c:v>
                </c:pt>
                <c:pt idx="1039">
                  <c:v>4.005</c:v>
                </c:pt>
                <c:pt idx="1040">
                  <c:v>4.009</c:v>
                </c:pt>
                <c:pt idx="1041">
                  <c:v>4.013</c:v>
                </c:pt>
                <c:pt idx="1042">
                  <c:v>4.016</c:v>
                </c:pt>
                <c:pt idx="1043">
                  <c:v>4.020</c:v>
                </c:pt>
                <c:pt idx="1044">
                  <c:v>4.024</c:v>
                </c:pt>
                <c:pt idx="1045">
                  <c:v>4.028</c:v>
                </c:pt>
                <c:pt idx="1046">
                  <c:v>4.032</c:v>
                </c:pt>
                <c:pt idx="1047">
                  <c:v>4.036</c:v>
                </c:pt>
                <c:pt idx="1048">
                  <c:v>4.040</c:v>
                </c:pt>
                <c:pt idx="1049">
                  <c:v>4.044</c:v>
                </c:pt>
                <c:pt idx="1050">
                  <c:v>4.047</c:v>
                </c:pt>
                <c:pt idx="1051">
                  <c:v>4.051</c:v>
                </c:pt>
                <c:pt idx="1052">
                  <c:v>4.055</c:v>
                </c:pt>
                <c:pt idx="1053">
                  <c:v>4.059</c:v>
                </c:pt>
                <c:pt idx="1054">
                  <c:v>4.063</c:v>
                </c:pt>
                <c:pt idx="1055">
                  <c:v>4.067</c:v>
                </c:pt>
                <c:pt idx="1056">
                  <c:v>4.071</c:v>
                </c:pt>
                <c:pt idx="1057">
                  <c:v>4.074</c:v>
                </c:pt>
                <c:pt idx="1058">
                  <c:v>4.078</c:v>
                </c:pt>
                <c:pt idx="1059">
                  <c:v>4.082</c:v>
                </c:pt>
                <c:pt idx="1060">
                  <c:v>4.086</c:v>
                </c:pt>
                <c:pt idx="1061">
                  <c:v>4.090</c:v>
                </c:pt>
                <c:pt idx="1062">
                  <c:v>4.094</c:v>
                </c:pt>
                <c:pt idx="1063">
                  <c:v>4.098</c:v>
                </c:pt>
                <c:pt idx="1064">
                  <c:v>4.102</c:v>
                </c:pt>
                <c:pt idx="1065">
                  <c:v>4.105</c:v>
                </c:pt>
                <c:pt idx="1066">
                  <c:v>4.109</c:v>
                </c:pt>
                <c:pt idx="1067">
                  <c:v>4.113</c:v>
                </c:pt>
                <c:pt idx="1068">
                  <c:v>4.117</c:v>
                </c:pt>
                <c:pt idx="1069">
                  <c:v>4.121</c:v>
                </c:pt>
                <c:pt idx="1070">
                  <c:v>4.125</c:v>
                </c:pt>
                <c:pt idx="1071">
                  <c:v>4.129</c:v>
                </c:pt>
                <c:pt idx="1072">
                  <c:v>4.132</c:v>
                </c:pt>
                <c:pt idx="1073">
                  <c:v>4.136</c:v>
                </c:pt>
                <c:pt idx="1074">
                  <c:v>4.140</c:v>
                </c:pt>
                <c:pt idx="1075">
                  <c:v>4.144</c:v>
                </c:pt>
                <c:pt idx="1076">
                  <c:v>4.148</c:v>
                </c:pt>
                <c:pt idx="1077">
                  <c:v>4.152</c:v>
                </c:pt>
                <c:pt idx="1078">
                  <c:v>4.156</c:v>
                </c:pt>
                <c:pt idx="1079">
                  <c:v>4.160</c:v>
                </c:pt>
                <c:pt idx="1080">
                  <c:v>4.163</c:v>
                </c:pt>
                <c:pt idx="1081">
                  <c:v>4.167</c:v>
                </c:pt>
                <c:pt idx="1082">
                  <c:v>4.171</c:v>
                </c:pt>
                <c:pt idx="1083">
                  <c:v>4.175</c:v>
                </c:pt>
                <c:pt idx="1084">
                  <c:v>4.179</c:v>
                </c:pt>
                <c:pt idx="1085">
                  <c:v>4.183</c:v>
                </c:pt>
                <c:pt idx="1086">
                  <c:v>4.187</c:v>
                </c:pt>
                <c:pt idx="1087">
                  <c:v>4.190</c:v>
                </c:pt>
                <c:pt idx="1088">
                  <c:v>4.194</c:v>
                </c:pt>
                <c:pt idx="1089">
                  <c:v>4.198</c:v>
                </c:pt>
                <c:pt idx="1090">
                  <c:v>4.202</c:v>
                </c:pt>
                <c:pt idx="1091">
                  <c:v>4.206</c:v>
                </c:pt>
                <c:pt idx="1092">
                  <c:v>4.210</c:v>
                </c:pt>
                <c:pt idx="1093">
                  <c:v>4.214</c:v>
                </c:pt>
                <c:pt idx="1094">
                  <c:v>4.217</c:v>
                </c:pt>
                <c:pt idx="1095">
                  <c:v>4.221</c:v>
                </c:pt>
                <c:pt idx="1096">
                  <c:v>4.225</c:v>
                </c:pt>
                <c:pt idx="1097">
                  <c:v>4.229</c:v>
                </c:pt>
                <c:pt idx="1098">
                  <c:v>4.233</c:v>
                </c:pt>
                <c:pt idx="1099">
                  <c:v>4.237</c:v>
                </c:pt>
                <c:pt idx="1100">
                  <c:v>4.241</c:v>
                </c:pt>
                <c:pt idx="1101">
                  <c:v>4.245</c:v>
                </c:pt>
                <c:pt idx="1102">
                  <c:v>4.248</c:v>
                </c:pt>
                <c:pt idx="1103">
                  <c:v>4.252</c:v>
                </c:pt>
                <c:pt idx="1104">
                  <c:v>4.256</c:v>
                </c:pt>
                <c:pt idx="1105">
                  <c:v>4.260</c:v>
                </c:pt>
                <c:pt idx="1106">
                  <c:v>4.264</c:v>
                </c:pt>
                <c:pt idx="1107">
                  <c:v>4.268</c:v>
                </c:pt>
                <c:pt idx="1108">
                  <c:v>4.272</c:v>
                </c:pt>
                <c:pt idx="1109">
                  <c:v>4.275</c:v>
                </c:pt>
                <c:pt idx="1110">
                  <c:v>4.279</c:v>
                </c:pt>
                <c:pt idx="1111">
                  <c:v>4.283</c:v>
                </c:pt>
                <c:pt idx="1112">
                  <c:v>4.287</c:v>
                </c:pt>
                <c:pt idx="1113">
                  <c:v>4.291</c:v>
                </c:pt>
                <c:pt idx="1114">
                  <c:v>4.295</c:v>
                </c:pt>
                <c:pt idx="1115">
                  <c:v>4.299</c:v>
                </c:pt>
                <c:pt idx="1116">
                  <c:v>4.303</c:v>
                </c:pt>
                <c:pt idx="1117">
                  <c:v>4.306</c:v>
                </c:pt>
                <c:pt idx="1118">
                  <c:v>4.310</c:v>
                </c:pt>
                <c:pt idx="1119">
                  <c:v>4.314</c:v>
                </c:pt>
                <c:pt idx="1120">
                  <c:v>4.318</c:v>
                </c:pt>
                <c:pt idx="1121">
                  <c:v>4.322</c:v>
                </c:pt>
                <c:pt idx="1122">
                  <c:v>4.326</c:v>
                </c:pt>
                <c:pt idx="1123">
                  <c:v>4.330</c:v>
                </c:pt>
                <c:pt idx="1124">
                  <c:v>4.333</c:v>
                </c:pt>
                <c:pt idx="1125">
                  <c:v>4.337</c:v>
                </c:pt>
                <c:pt idx="1126">
                  <c:v>4.341</c:v>
                </c:pt>
                <c:pt idx="1127">
                  <c:v>4.345</c:v>
                </c:pt>
                <c:pt idx="1128">
                  <c:v>4.349</c:v>
                </c:pt>
                <c:pt idx="1129">
                  <c:v>4.353</c:v>
                </c:pt>
                <c:pt idx="1130">
                  <c:v>4.357</c:v>
                </c:pt>
                <c:pt idx="1131">
                  <c:v>4.361</c:v>
                </c:pt>
                <c:pt idx="1132">
                  <c:v>4.364</c:v>
                </c:pt>
                <c:pt idx="1133">
                  <c:v>4.368</c:v>
                </c:pt>
                <c:pt idx="1134">
                  <c:v>4.372</c:v>
                </c:pt>
                <c:pt idx="1135">
                  <c:v>4.376</c:v>
                </c:pt>
                <c:pt idx="1136">
                  <c:v>4.380</c:v>
                </c:pt>
                <c:pt idx="1137">
                  <c:v>4.384</c:v>
                </c:pt>
                <c:pt idx="1138">
                  <c:v>4.388</c:v>
                </c:pt>
                <c:pt idx="1139">
                  <c:v>4.391</c:v>
                </c:pt>
                <c:pt idx="1140">
                  <c:v>4.395</c:v>
                </c:pt>
                <c:pt idx="1141">
                  <c:v>4.399</c:v>
                </c:pt>
                <c:pt idx="1142">
                  <c:v>4.403</c:v>
                </c:pt>
                <c:pt idx="1143">
                  <c:v>4.407</c:v>
                </c:pt>
                <c:pt idx="1144">
                  <c:v>4.411</c:v>
                </c:pt>
                <c:pt idx="1145">
                  <c:v>4.415</c:v>
                </c:pt>
                <c:pt idx="1146">
                  <c:v>4.419</c:v>
                </c:pt>
                <c:pt idx="1147">
                  <c:v>4.422</c:v>
                </c:pt>
                <c:pt idx="1148">
                  <c:v>4.426</c:v>
                </c:pt>
                <c:pt idx="1149">
                  <c:v>4.430</c:v>
                </c:pt>
                <c:pt idx="1150">
                  <c:v>4.434</c:v>
                </c:pt>
                <c:pt idx="1151">
                  <c:v>4.438</c:v>
                </c:pt>
                <c:pt idx="1152">
                  <c:v>4.442</c:v>
                </c:pt>
                <c:pt idx="1153">
                  <c:v>4.446</c:v>
                </c:pt>
                <c:pt idx="1154">
                  <c:v>4.449</c:v>
                </c:pt>
                <c:pt idx="1155">
                  <c:v>4.453</c:v>
                </c:pt>
                <c:pt idx="1156">
                  <c:v>4.457</c:v>
                </c:pt>
                <c:pt idx="1157">
                  <c:v>4.461</c:v>
                </c:pt>
                <c:pt idx="1158">
                  <c:v>4.465</c:v>
                </c:pt>
                <c:pt idx="1159">
                  <c:v>4.469</c:v>
                </c:pt>
                <c:pt idx="1160">
                  <c:v>4.473</c:v>
                </c:pt>
                <c:pt idx="1161">
                  <c:v>4.477</c:v>
                </c:pt>
                <c:pt idx="1162">
                  <c:v>4.480</c:v>
                </c:pt>
                <c:pt idx="1163">
                  <c:v>4.484</c:v>
                </c:pt>
                <c:pt idx="1164">
                  <c:v>4.488</c:v>
                </c:pt>
                <c:pt idx="1165">
                  <c:v>4.492</c:v>
                </c:pt>
                <c:pt idx="1166">
                  <c:v>4.496</c:v>
                </c:pt>
                <c:pt idx="1167">
                  <c:v>4.500</c:v>
                </c:pt>
                <c:pt idx="1168">
                  <c:v>4.504</c:v>
                </c:pt>
                <c:pt idx="1169">
                  <c:v>4.507</c:v>
                </c:pt>
                <c:pt idx="1170">
                  <c:v>4.511</c:v>
                </c:pt>
                <c:pt idx="1171">
                  <c:v>4.515</c:v>
                </c:pt>
                <c:pt idx="1172">
                  <c:v>4.519</c:v>
                </c:pt>
                <c:pt idx="1173">
                  <c:v>4.523</c:v>
                </c:pt>
                <c:pt idx="1174">
                  <c:v>4.527</c:v>
                </c:pt>
                <c:pt idx="1175">
                  <c:v>4.531</c:v>
                </c:pt>
                <c:pt idx="1176">
                  <c:v>4.534</c:v>
                </c:pt>
                <c:pt idx="1177">
                  <c:v>4.538</c:v>
                </c:pt>
                <c:pt idx="1178">
                  <c:v>4.542</c:v>
                </c:pt>
                <c:pt idx="1179">
                  <c:v>4.546</c:v>
                </c:pt>
                <c:pt idx="1180">
                  <c:v>4.550</c:v>
                </c:pt>
                <c:pt idx="1181">
                  <c:v>4.554</c:v>
                </c:pt>
                <c:pt idx="1182">
                  <c:v>4.558</c:v>
                </c:pt>
                <c:pt idx="1183">
                  <c:v>4.562</c:v>
                </c:pt>
                <c:pt idx="1184">
                  <c:v>4.565</c:v>
                </c:pt>
                <c:pt idx="1185">
                  <c:v>4.569</c:v>
                </c:pt>
                <c:pt idx="1186">
                  <c:v>4.573</c:v>
                </c:pt>
                <c:pt idx="1187">
                  <c:v>4.577</c:v>
                </c:pt>
                <c:pt idx="1188">
                  <c:v>4.581</c:v>
                </c:pt>
                <c:pt idx="1189">
                  <c:v>4.585</c:v>
                </c:pt>
                <c:pt idx="1190">
                  <c:v>4.589</c:v>
                </c:pt>
                <c:pt idx="1191">
                  <c:v>4.592</c:v>
                </c:pt>
                <c:pt idx="1192">
                  <c:v>4.596</c:v>
                </c:pt>
                <c:pt idx="1193">
                  <c:v>4.600</c:v>
                </c:pt>
                <c:pt idx="1194">
                  <c:v>4.604</c:v>
                </c:pt>
                <c:pt idx="1195">
                  <c:v>4.608</c:v>
                </c:pt>
                <c:pt idx="1196">
                  <c:v>4.612</c:v>
                </c:pt>
                <c:pt idx="1197">
                  <c:v>4.616</c:v>
                </c:pt>
                <c:pt idx="1198">
                  <c:v>4.620</c:v>
                </c:pt>
                <c:pt idx="1199">
                  <c:v>4.623</c:v>
                </c:pt>
                <c:pt idx="1200">
                  <c:v>4.627</c:v>
                </c:pt>
                <c:pt idx="1201">
                  <c:v>4.631</c:v>
                </c:pt>
                <c:pt idx="1202">
                  <c:v>4.635</c:v>
                </c:pt>
                <c:pt idx="1203">
                  <c:v>4.639</c:v>
                </c:pt>
                <c:pt idx="1204">
                  <c:v>4.643</c:v>
                </c:pt>
                <c:pt idx="1205">
                  <c:v>4.647</c:v>
                </c:pt>
                <c:pt idx="1206">
                  <c:v>4.650</c:v>
                </c:pt>
                <c:pt idx="1207">
                  <c:v>4.654</c:v>
                </c:pt>
                <c:pt idx="1208">
                  <c:v>4.658</c:v>
                </c:pt>
                <c:pt idx="1209">
                  <c:v>4.662</c:v>
                </c:pt>
                <c:pt idx="1210">
                  <c:v>4.666</c:v>
                </c:pt>
                <c:pt idx="1211">
                  <c:v>4.670</c:v>
                </c:pt>
                <c:pt idx="1212">
                  <c:v>4.674</c:v>
                </c:pt>
                <c:pt idx="1213">
                  <c:v>4.678</c:v>
                </c:pt>
                <c:pt idx="1214">
                  <c:v>4.681</c:v>
                </c:pt>
                <c:pt idx="1215">
                  <c:v>4.685</c:v>
                </c:pt>
                <c:pt idx="1216">
                  <c:v>4.689</c:v>
                </c:pt>
                <c:pt idx="1217">
                  <c:v>4.693</c:v>
                </c:pt>
                <c:pt idx="1218">
                  <c:v>4.697</c:v>
                </c:pt>
                <c:pt idx="1219">
                  <c:v>4.701</c:v>
                </c:pt>
                <c:pt idx="1220">
                  <c:v>4.705</c:v>
                </c:pt>
                <c:pt idx="1221">
                  <c:v>4.708</c:v>
                </c:pt>
                <c:pt idx="1222">
                  <c:v>4.712</c:v>
                </c:pt>
                <c:pt idx="1223">
                  <c:v>4.716</c:v>
                </c:pt>
                <c:pt idx="1224">
                  <c:v>4.720</c:v>
                </c:pt>
                <c:pt idx="1225">
                  <c:v>4.724</c:v>
                </c:pt>
                <c:pt idx="1226">
                  <c:v>4.728</c:v>
                </c:pt>
                <c:pt idx="1227">
                  <c:v>4.732</c:v>
                </c:pt>
                <c:pt idx="1228">
                  <c:v>4.736</c:v>
                </c:pt>
                <c:pt idx="1229">
                  <c:v>4.739</c:v>
                </c:pt>
                <c:pt idx="1230">
                  <c:v>4.743</c:v>
                </c:pt>
                <c:pt idx="1231">
                  <c:v>4.747</c:v>
                </c:pt>
                <c:pt idx="1232">
                  <c:v>4.751</c:v>
                </c:pt>
                <c:pt idx="1233">
                  <c:v>4.755</c:v>
                </c:pt>
                <c:pt idx="1234">
                  <c:v>4.759</c:v>
                </c:pt>
                <c:pt idx="1235">
                  <c:v>4.763</c:v>
                </c:pt>
                <c:pt idx="1236">
                  <c:v>4.766</c:v>
                </c:pt>
                <c:pt idx="1237">
                  <c:v>4.770</c:v>
                </c:pt>
                <c:pt idx="1238">
                  <c:v>4.774</c:v>
                </c:pt>
                <c:pt idx="1239">
                  <c:v>4.778</c:v>
                </c:pt>
                <c:pt idx="1240">
                  <c:v>4.782</c:v>
                </c:pt>
                <c:pt idx="1241">
                  <c:v>4.786</c:v>
                </c:pt>
                <c:pt idx="1242">
                  <c:v>4.790</c:v>
                </c:pt>
                <c:pt idx="1243">
                  <c:v>4.793</c:v>
                </c:pt>
                <c:pt idx="1244">
                  <c:v>4.797</c:v>
                </c:pt>
                <c:pt idx="1245">
                  <c:v>4.801</c:v>
                </c:pt>
                <c:pt idx="1246">
                  <c:v>4.805</c:v>
                </c:pt>
                <c:pt idx="1247">
                  <c:v>4.809</c:v>
                </c:pt>
                <c:pt idx="1248">
                  <c:v>4.813</c:v>
                </c:pt>
                <c:pt idx="1249">
                  <c:v>4.817</c:v>
                </c:pt>
                <c:pt idx="1250">
                  <c:v>4.821</c:v>
                </c:pt>
                <c:pt idx="1251">
                  <c:v>4.824</c:v>
                </c:pt>
                <c:pt idx="1252">
                  <c:v>4.828</c:v>
                </c:pt>
                <c:pt idx="1253">
                  <c:v>4.832</c:v>
                </c:pt>
                <c:pt idx="1254">
                  <c:v>4.836</c:v>
                </c:pt>
                <c:pt idx="1255">
                  <c:v>4.840</c:v>
                </c:pt>
                <c:pt idx="1256">
                  <c:v>4.844</c:v>
                </c:pt>
                <c:pt idx="1257">
                  <c:v>4.848</c:v>
                </c:pt>
                <c:pt idx="1258">
                  <c:v>4.851</c:v>
                </c:pt>
                <c:pt idx="1259">
                  <c:v>4.855</c:v>
                </c:pt>
                <c:pt idx="1260">
                  <c:v>4.859</c:v>
                </c:pt>
                <c:pt idx="1261">
                  <c:v>4.863</c:v>
                </c:pt>
                <c:pt idx="1262">
                  <c:v>4.867</c:v>
                </c:pt>
                <c:pt idx="1263">
                  <c:v>4.871</c:v>
                </c:pt>
                <c:pt idx="1264">
                  <c:v>4.875</c:v>
                </c:pt>
                <c:pt idx="1265">
                  <c:v>4.879</c:v>
                </c:pt>
                <c:pt idx="1266">
                  <c:v>4.882</c:v>
                </c:pt>
                <c:pt idx="1267">
                  <c:v>4.886</c:v>
                </c:pt>
                <c:pt idx="1268">
                  <c:v>4.890</c:v>
                </c:pt>
                <c:pt idx="1269">
                  <c:v>4.894</c:v>
                </c:pt>
                <c:pt idx="1270">
                  <c:v>4.898</c:v>
                </c:pt>
                <c:pt idx="1271">
                  <c:v>4.902</c:v>
                </c:pt>
                <c:pt idx="1272">
                  <c:v>4.906</c:v>
                </c:pt>
                <c:pt idx="1273">
                  <c:v>4.909</c:v>
                </c:pt>
                <c:pt idx="1274">
                  <c:v>4.913</c:v>
                </c:pt>
                <c:pt idx="1275">
                  <c:v>4.917</c:v>
                </c:pt>
                <c:pt idx="1276">
                  <c:v>4.921</c:v>
                </c:pt>
                <c:pt idx="1277">
                  <c:v>4.925</c:v>
                </c:pt>
                <c:pt idx="1278">
                  <c:v>4.929</c:v>
                </c:pt>
                <c:pt idx="1279">
                  <c:v>4.933</c:v>
                </c:pt>
                <c:pt idx="1280">
                  <c:v>4.937</c:v>
                </c:pt>
                <c:pt idx="1281">
                  <c:v>4.940</c:v>
                </c:pt>
                <c:pt idx="1282">
                  <c:v>4.944</c:v>
                </c:pt>
                <c:pt idx="1283">
                  <c:v>4.948</c:v>
                </c:pt>
                <c:pt idx="1284">
                  <c:v>4.952</c:v>
                </c:pt>
                <c:pt idx="1285">
                  <c:v>4.956</c:v>
                </c:pt>
                <c:pt idx="1286">
                  <c:v>4.960</c:v>
                </c:pt>
                <c:pt idx="1287">
                  <c:v>4.964</c:v>
                </c:pt>
                <c:pt idx="1288">
                  <c:v>4.967</c:v>
                </c:pt>
                <c:pt idx="1289">
                  <c:v>4.971</c:v>
                </c:pt>
                <c:pt idx="1290">
                  <c:v>4.975</c:v>
                </c:pt>
                <c:pt idx="1291">
                  <c:v>4.979</c:v>
                </c:pt>
                <c:pt idx="1292">
                  <c:v>4.983</c:v>
                </c:pt>
                <c:pt idx="1293">
                  <c:v>4.987</c:v>
                </c:pt>
                <c:pt idx="1294">
                  <c:v>4.991</c:v>
                </c:pt>
                <c:pt idx="1295">
                  <c:v>4.994</c:v>
                </c:pt>
                <c:pt idx="1296">
                  <c:v>4.998</c:v>
                </c:pt>
                <c:pt idx="1297">
                  <c:v>5.002</c:v>
                </c:pt>
                <c:pt idx="1298">
                  <c:v>5.006</c:v>
                </c:pt>
                <c:pt idx="1299">
                  <c:v>5.010</c:v>
                </c:pt>
                <c:pt idx="1300">
                  <c:v>5.014</c:v>
                </c:pt>
                <c:pt idx="1301">
                  <c:v>5.018</c:v>
                </c:pt>
                <c:pt idx="1302">
                  <c:v>5.022</c:v>
                </c:pt>
                <c:pt idx="1303">
                  <c:v>5.025</c:v>
                </c:pt>
                <c:pt idx="1304">
                  <c:v>5.029</c:v>
                </c:pt>
                <c:pt idx="1305">
                  <c:v>5.033</c:v>
                </c:pt>
                <c:pt idx="1306">
                  <c:v>5.037</c:v>
                </c:pt>
                <c:pt idx="1307">
                  <c:v>5.041</c:v>
                </c:pt>
                <c:pt idx="1308">
                  <c:v>5.045</c:v>
                </c:pt>
                <c:pt idx="1309">
                  <c:v>5.049</c:v>
                </c:pt>
                <c:pt idx="1310">
                  <c:v>5.053</c:v>
                </c:pt>
                <c:pt idx="1311">
                  <c:v>5.056</c:v>
                </c:pt>
                <c:pt idx="1312">
                  <c:v>5.060</c:v>
                </c:pt>
                <c:pt idx="1313">
                  <c:v>5.064</c:v>
                </c:pt>
                <c:pt idx="1314">
                  <c:v>5.068</c:v>
                </c:pt>
                <c:pt idx="1315">
                  <c:v>5.072</c:v>
                </c:pt>
                <c:pt idx="1316">
                  <c:v>5.076</c:v>
                </c:pt>
                <c:pt idx="1317">
                  <c:v>5.080</c:v>
                </c:pt>
                <c:pt idx="1318">
                  <c:v>5.083</c:v>
                </c:pt>
                <c:pt idx="1319">
                  <c:v>5.087</c:v>
                </c:pt>
                <c:pt idx="1320">
                  <c:v>5.091</c:v>
                </c:pt>
                <c:pt idx="1321">
                  <c:v>5.095</c:v>
                </c:pt>
                <c:pt idx="1322">
                  <c:v>5.099</c:v>
                </c:pt>
                <c:pt idx="1323">
                  <c:v>5.103</c:v>
                </c:pt>
                <c:pt idx="1324">
                  <c:v>5.107</c:v>
                </c:pt>
                <c:pt idx="1325">
                  <c:v>5.110</c:v>
                </c:pt>
                <c:pt idx="1326">
                  <c:v>5.114</c:v>
                </c:pt>
                <c:pt idx="1327">
                  <c:v>5.118</c:v>
                </c:pt>
                <c:pt idx="1328">
                  <c:v>5.122</c:v>
                </c:pt>
                <c:pt idx="1329">
                  <c:v>5.126</c:v>
                </c:pt>
                <c:pt idx="1330">
                  <c:v>5.130</c:v>
                </c:pt>
                <c:pt idx="1331">
                  <c:v>5.134</c:v>
                </c:pt>
                <c:pt idx="1332">
                  <c:v>5.138</c:v>
                </c:pt>
                <c:pt idx="1333">
                  <c:v>5.141</c:v>
                </c:pt>
                <c:pt idx="1334">
                  <c:v>5.145</c:v>
                </c:pt>
                <c:pt idx="1335">
                  <c:v>5.149</c:v>
                </c:pt>
                <c:pt idx="1336">
                  <c:v>5.153</c:v>
                </c:pt>
                <c:pt idx="1337">
                  <c:v>5.157</c:v>
                </c:pt>
                <c:pt idx="1338">
                  <c:v>5.161</c:v>
                </c:pt>
                <c:pt idx="1339">
                  <c:v>5.165</c:v>
                </c:pt>
                <c:pt idx="1340">
                  <c:v>5.168</c:v>
                </c:pt>
                <c:pt idx="1341">
                  <c:v>5.172</c:v>
                </c:pt>
                <c:pt idx="1342">
                  <c:v>5.176</c:v>
                </c:pt>
                <c:pt idx="1343">
                  <c:v>5.180</c:v>
                </c:pt>
                <c:pt idx="1344">
                  <c:v>5.184</c:v>
                </c:pt>
                <c:pt idx="1345">
                  <c:v>5.188</c:v>
                </c:pt>
                <c:pt idx="1346">
                  <c:v>5.192</c:v>
                </c:pt>
                <c:pt idx="1347">
                  <c:v>5.196</c:v>
                </c:pt>
                <c:pt idx="1348">
                  <c:v>5.199</c:v>
                </c:pt>
                <c:pt idx="1349">
                  <c:v>5.203</c:v>
                </c:pt>
                <c:pt idx="1350">
                  <c:v>5.207</c:v>
                </c:pt>
                <c:pt idx="1351">
                  <c:v>5.211</c:v>
                </c:pt>
                <c:pt idx="1352">
                  <c:v>5.215</c:v>
                </c:pt>
                <c:pt idx="1353">
                  <c:v>5.219</c:v>
                </c:pt>
                <c:pt idx="1354">
                  <c:v>5.223</c:v>
                </c:pt>
                <c:pt idx="1355">
                  <c:v>5.226</c:v>
                </c:pt>
                <c:pt idx="1356">
                  <c:v>5.230</c:v>
                </c:pt>
                <c:pt idx="1357">
                  <c:v>5.234</c:v>
                </c:pt>
                <c:pt idx="1358">
                  <c:v>5.238</c:v>
                </c:pt>
                <c:pt idx="1359">
                  <c:v>5.242</c:v>
                </c:pt>
                <c:pt idx="1360">
                  <c:v>5.246</c:v>
                </c:pt>
                <c:pt idx="1361">
                  <c:v>5.250</c:v>
                </c:pt>
                <c:pt idx="1362">
                  <c:v>5.254</c:v>
                </c:pt>
                <c:pt idx="1363">
                  <c:v>5.257</c:v>
                </c:pt>
                <c:pt idx="1364">
                  <c:v>5.261</c:v>
                </c:pt>
                <c:pt idx="1365">
                  <c:v>5.265</c:v>
                </c:pt>
                <c:pt idx="1366">
                  <c:v>5.269</c:v>
                </c:pt>
                <c:pt idx="1367">
                  <c:v>5.273</c:v>
                </c:pt>
                <c:pt idx="1368">
                  <c:v>5.277</c:v>
                </c:pt>
                <c:pt idx="1369">
                  <c:v>5.281</c:v>
                </c:pt>
                <c:pt idx="1370">
                  <c:v>5.284</c:v>
                </c:pt>
                <c:pt idx="1371">
                  <c:v>5.288</c:v>
                </c:pt>
                <c:pt idx="1372">
                  <c:v>5.292</c:v>
                </c:pt>
                <c:pt idx="1373">
                  <c:v>5.296</c:v>
                </c:pt>
                <c:pt idx="1374">
                  <c:v>5.300</c:v>
                </c:pt>
                <c:pt idx="1375">
                  <c:v>5.304</c:v>
                </c:pt>
                <c:pt idx="1376">
                  <c:v>5.308</c:v>
                </c:pt>
                <c:pt idx="1377">
                  <c:v>5.311</c:v>
                </c:pt>
                <c:pt idx="1378">
                  <c:v>5.315</c:v>
                </c:pt>
                <c:pt idx="1379">
                  <c:v>5.319</c:v>
                </c:pt>
                <c:pt idx="1380">
                  <c:v>5.323</c:v>
                </c:pt>
                <c:pt idx="1381">
                  <c:v>5.327</c:v>
                </c:pt>
                <c:pt idx="1382">
                  <c:v>5.331</c:v>
                </c:pt>
                <c:pt idx="1383">
                  <c:v>5.335</c:v>
                </c:pt>
                <c:pt idx="1384">
                  <c:v>5.339</c:v>
                </c:pt>
                <c:pt idx="1385">
                  <c:v>5.342</c:v>
                </c:pt>
                <c:pt idx="1386">
                  <c:v>5.346</c:v>
                </c:pt>
                <c:pt idx="1387">
                  <c:v>5.350</c:v>
                </c:pt>
                <c:pt idx="1388">
                  <c:v>5.354</c:v>
                </c:pt>
                <c:pt idx="1389">
                  <c:v>5.358</c:v>
                </c:pt>
                <c:pt idx="1390">
                  <c:v>5.362</c:v>
                </c:pt>
                <c:pt idx="1391">
                  <c:v>5.366</c:v>
                </c:pt>
                <c:pt idx="1392">
                  <c:v>5.369</c:v>
                </c:pt>
                <c:pt idx="1393">
                  <c:v>5.373</c:v>
                </c:pt>
                <c:pt idx="1394">
                  <c:v>5.377</c:v>
                </c:pt>
                <c:pt idx="1395">
                  <c:v>5.381</c:v>
                </c:pt>
                <c:pt idx="1396">
                  <c:v>5.385</c:v>
                </c:pt>
                <c:pt idx="1397">
                  <c:v>5.389</c:v>
                </c:pt>
                <c:pt idx="1398">
                  <c:v>5.393</c:v>
                </c:pt>
                <c:pt idx="1399">
                  <c:v>5.397</c:v>
                </c:pt>
                <c:pt idx="1400">
                  <c:v>5.400</c:v>
                </c:pt>
                <c:pt idx="1401">
                  <c:v>5.404</c:v>
                </c:pt>
                <c:pt idx="1402">
                  <c:v>5.408</c:v>
                </c:pt>
                <c:pt idx="1403">
                  <c:v>5.412</c:v>
                </c:pt>
                <c:pt idx="1404">
                  <c:v>5.416</c:v>
                </c:pt>
                <c:pt idx="1405">
                  <c:v>5.420</c:v>
                </c:pt>
                <c:pt idx="1406">
                  <c:v>5.424</c:v>
                </c:pt>
                <c:pt idx="1407">
                  <c:v>5.427</c:v>
                </c:pt>
                <c:pt idx="1408">
                  <c:v>5.431</c:v>
                </c:pt>
                <c:pt idx="1409">
                  <c:v>5.435</c:v>
                </c:pt>
                <c:pt idx="1410">
                  <c:v>5.439</c:v>
                </c:pt>
                <c:pt idx="1411">
                  <c:v>5.443</c:v>
                </c:pt>
                <c:pt idx="1412">
                  <c:v>5.447</c:v>
                </c:pt>
                <c:pt idx="1413">
                  <c:v>5.451</c:v>
                </c:pt>
                <c:pt idx="1414">
                  <c:v>5.455</c:v>
                </c:pt>
                <c:pt idx="1415">
                  <c:v>5.458</c:v>
                </c:pt>
                <c:pt idx="1416">
                  <c:v>5.462</c:v>
                </c:pt>
                <c:pt idx="1417">
                  <c:v>5.466</c:v>
                </c:pt>
                <c:pt idx="1418">
                  <c:v>5.470</c:v>
                </c:pt>
                <c:pt idx="1419">
                  <c:v>5.474</c:v>
                </c:pt>
                <c:pt idx="1420">
                  <c:v>5.478</c:v>
                </c:pt>
                <c:pt idx="1421">
                  <c:v>5.482</c:v>
                </c:pt>
                <c:pt idx="1422">
                  <c:v>5.485</c:v>
                </c:pt>
                <c:pt idx="1423">
                  <c:v>5.489</c:v>
                </c:pt>
                <c:pt idx="1424">
                  <c:v>5.493</c:v>
                </c:pt>
                <c:pt idx="1425">
                  <c:v>5.497</c:v>
                </c:pt>
                <c:pt idx="1426">
                  <c:v>5.501</c:v>
                </c:pt>
                <c:pt idx="1427">
                  <c:v>5.505</c:v>
                </c:pt>
                <c:pt idx="1428">
                  <c:v>5.509</c:v>
                </c:pt>
                <c:pt idx="1429">
                  <c:v>5.513</c:v>
                </c:pt>
                <c:pt idx="1430">
                  <c:v>5.516</c:v>
                </c:pt>
                <c:pt idx="1431">
                  <c:v>5.520</c:v>
                </c:pt>
                <c:pt idx="1432">
                  <c:v>5.524</c:v>
                </c:pt>
                <c:pt idx="1433">
                  <c:v>5.528</c:v>
                </c:pt>
                <c:pt idx="1434">
                  <c:v>5.532</c:v>
                </c:pt>
                <c:pt idx="1435">
                  <c:v>5.536</c:v>
                </c:pt>
                <c:pt idx="1436">
                  <c:v>5.540</c:v>
                </c:pt>
                <c:pt idx="1437">
                  <c:v>5.543</c:v>
                </c:pt>
                <c:pt idx="1438">
                  <c:v>5.547</c:v>
                </c:pt>
                <c:pt idx="1439">
                  <c:v>5.551</c:v>
                </c:pt>
                <c:pt idx="1440">
                  <c:v>5.555</c:v>
                </c:pt>
                <c:pt idx="1441">
                  <c:v>5.559</c:v>
                </c:pt>
                <c:pt idx="1442">
                  <c:v>5.563</c:v>
                </c:pt>
                <c:pt idx="1443">
                  <c:v>5.567</c:v>
                </c:pt>
                <c:pt idx="1444">
                  <c:v>5.570</c:v>
                </c:pt>
                <c:pt idx="1445">
                  <c:v>5.574</c:v>
                </c:pt>
                <c:pt idx="1446">
                  <c:v>5.578</c:v>
                </c:pt>
                <c:pt idx="1447">
                  <c:v>5.582</c:v>
                </c:pt>
                <c:pt idx="1448">
                  <c:v>5.586</c:v>
                </c:pt>
                <c:pt idx="1449">
                  <c:v>5.590</c:v>
                </c:pt>
                <c:pt idx="1450">
                  <c:v>5.594</c:v>
                </c:pt>
                <c:pt idx="1451">
                  <c:v>5.598</c:v>
                </c:pt>
                <c:pt idx="1452">
                  <c:v>5.601</c:v>
                </c:pt>
                <c:pt idx="1453">
                  <c:v>5.605</c:v>
                </c:pt>
                <c:pt idx="1454">
                  <c:v>5.609</c:v>
                </c:pt>
                <c:pt idx="1455">
                  <c:v>5.613</c:v>
                </c:pt>
                <c:pt idx="1456">
                  <c:v>5.617</c:v>
                </c:pt>
                <c:pt idx="1457">
                  <c:v>5.621</c:v>
                </c:pt>
                <c:pt idx="1458">
                  <c:v>5.625</c:v>
                </c:pt>
                <c:pt idx="1459">
                  <c:v>5.628</c:v>
                </c:pt>
                <c:pt idx="1460">
                  <c:v>5.632</c:v>
                </c:pt>
                <c:pt idx="1461">
                  <c:v>5.636</c:v>
                </c:pt>
                <c:pt idx="1462">
                  <c:v>5.640</c:v>
                </c:pt>
                <c:pt idx="1463">
                  <c:v>5.644</c:v>
                </c:pt>
                <c:pt idx="1464">
                  <c:v>5.648</c:v>
                </c:pt>
                <c:pt idx="1465">
                  <c:v>5.652</c:v>
                </c:pt>
                <c:pt idx="1466">
                  <c:v>5.656</c:v>
                </c:pt>
                <c:pt idx="1467">
                  <c:v>5.659</c:v>
                </c:pt>
                <c:pt idx="1468">
                  <c:v>5.663</c:v>
                </c:pt>
                <c:pt idx="1469">
                  <c:v>5.667</c:v>
                </c:pt>
                <c:pt idx="1470">
                  <c:v>5.671</c:v>
                </c:pt>
                <c:pt idx="1471">
                  <c:v>5.675</c:v>
                </c:pt>
                <c:pt idx="1472">
                  <c:v>5.679</c:v>
                </c:pt>
                <c:pt idx="1473">
                  <c:v>5.683</c:v>
                </c:pt>
                <c:pt idx="1474">
                  <c:v>5.686</c:v>
                </c:pt>
                <c:pt idx="1475">
                  <c:v>5.690</c:v>
                </c:pt>
                <c:pt idx="1476">
                  <c:v>5.694</c:v>
                </c:pt>
                <c:pt idx="1477">
                  <c:v>5.698</c:v>
                </c:pt>
                <c:pt idx="1478">
                  <c:v>5.702</c:v>
                </c:pt>
                <c:pt idx="1479">
                  <c:v>5.706</c:v>
                </c:pt>
                <c:pt idx="1480">
                  <c:v>5.710</c:v>
                </c:pt>
                <c:pt idx="1481">
                  <c:v>5.714</c:v>
                </c:pt>
                <c:pt idx="1482">
                  <c:v>5.717</c:v>
                </c:pt>
                <c:pt idx="1483">
                  <c:v>5.721</c:v>
                </c:pt>
                <c:pt idx="1484">
                  <c:v>5.725</c:v>
                </c:pt>
                <c:pt idx="1485">
                  <c:v>5.729</c:v>
                </c:pt>
                <c:pt idx="1486">
                  <c:v>5.733</c:v>
                </c:pt>
                <c:pt idx="1487">
                  <c:v>5.737</c:v>
                </c:pt>
                <c:pt idx="1488">
                  <c:v>5.741</c:v>
                </c:pt>
                <c:pt idx="1489">
                  <c:v>5.744</c:v>
                </c:pt>
                <c:pt idx="1490">
                  <c:v>5.748</c:v>
                </c:pt>
                <c:pt idx="1491">
                  <c:v>5.752</c:v>
                </c:pt>
                <c:pt idx="1492">
                  <c:v>5.756</c:v>
                </c:pt>
                <c:pt idx="1493">
                  <c:v>5.760</c:v>
                </c:pt>
                <c:pt idx="1494">
                  <c:v>5.764</c:v>
                </c:pt>
                <c:pt idx="1495">
                  <c:v>5.768</c:v>
                </c:pt>
                <c:pt idx="1496">
                  <c:v>5.772</c:v>
                </c:pt>
                <c:pt idx="1497">
                  <c:v>5.775</c:v>
                </c:pt>
                <c:pt idx="1498">
                  <c:v>5.779</c:v>
                </c:pt>
                <c:pt idx="1499">
                  <c:v>5.783</c:v>
                </c:pt>
                <c:pt idx="1500">
                  <c:v>5.787</c:v>
                </c:pt>
                <c:pt idx="1501">
                  <c:v>5.791</c:v>
                </c:pt>
                <c:pt idx="1502">
                  <c:v>5.795</c:v>
                </c:pt>
                <c:pt idx="1503">
                  <c:v>5.799</c:v>
                </c:pt>
                <c:pt idx="1504">
                  <c:v>5.802</c:v>
                </c:pt>
                <c:pt idx="1505">
                  <c:v>5.806</c:v>
                </c:pt>
                <c:pt idx="1506">
                  <c:v>5.810</c:v>
                </c:pt>
                <c:pt idx="1507">
                  <c:v>5.814</c:v>
                </c:pt>
                <c:pt idx="1508">
                  <c:v>5.818</c:v>
                </c:pt>
                <c:pt idx="1509">
                  <c:v>5.822</c:v>
                </c:pt>
                <c:pt idx="1510">
                  <c:v>5.826</c:v>
                </c:pt>
                <c:pt idx="1511">
                  <c:v>5.829</c:v>
                </c:pt>
                <c:pt idx="1512">
                  <c:v>5.833</c:v>
                </c:pt>
                <c:pt idx="1513">
                  <c:v>5.837</c:v>
                </c:pt>
                <c:pt idx="1514">
                  <c:v>5.841</c:v>
                </c:pt>
                <c:pt idx="1515">
                  <c:v>5.845</c:v>
                </c:pt>
                <c:pt idx="1516">
                  <c:v>5.849</c:v>
                </c:pt>
                <c:pt idx="1517">
                  <c:v>5.853</c:v>
                </c:pt>
                <c:pt idx="1518">
                  <c:v>5.857</c:v>
                </c:pt>
                <c:pt idx="1519">
                  <c:v>5.860</c:v>
                </c:pt>
                <c:pt idx="1520">
                  <c:v>5.864</c:v>
                </c:pt>
                <c:pt idx="1521">
                  <c:v>5.868</c:v>
                </c:pt>
                <c:pt idx="1522">
                  <c:v>5.872</c:v>
                </c:pt>
                <c:pt idx="1523">
                  <c:v>5.876</c:v>
                </c:pt>
                <c:pt idx="1524">
                  <c:v>5.880</c:v>
                </c:pt>
                <c:pt idx="1525">
                  <c:v>5.884</c:v>
                </c:pt>
                <c:pt idx="1526">
                  <c:v>5.887</c:v>
                </c:pt>
                <c:pt idx="1527">
                  <c:v>5.891</c:v>
                </c:pt>
                <c:pt idx="1528">
                  <c:v>5.895</c:v>
                </c:pt>
                <c:pt idx="1529">
                  <c:v>5.899</c:v>
                </c:pt>
                <c:pt idx="1530">
                  <c:v>5.903</c:v>
                </c:pt>
                <c:pt idx="1531">
                  <c:v>5.907</c:v>
                </c:pt>
                <c:pt idx="1532">
                  <c:v>5.911</c:v>
                </c:pt>
                <c:pt idx="1533">
                  <c:v>5.915</c:v>
                </c:pt>
                <c:pt idx="1534">
                  <c:v>5.918</c:v>
                </c:pt>
                <c:pt idx="1535">
                  <c:v>5.922</c:v>
                </c:pt>
                <c:pt idx="1536">
                  <c:v>5.926</c:v>
                </c:pt>
                <c:pt idx="1537">
                  <c:v>5.930</c:v>
                </c:pt>
                <c:pt idx="1538">
                  <c:v>5.934</c:v>
                </c:pt>
                <c:pt idx="1539">
                  <c:v>5.938</c:v>
                </c:pt>
                <c:pt idx="1540">
                  <c:v>5.942</c:v>
                </c:pt>
                <c:pt idx="1541">
                  <c:v>5.945</c:v>
                </c:pt>
                <c:pt idx="1542">
                  <c:v>5.949</c:v>
                </c:pt>
                <c:pt idx="1543">
                  <c:v>5.953</c:v>
                </c:pt>
                <c:pt idx="1544">
                  <c:v>5.957</c:v>
                </c:pt>
                <c:pt idx="1545">
                  <c:v>5.961</c:v>
                </c:pt>
                <c:pt idx="1546">
                  <c:v>5.965</c:v>
                </c:pt>
                <c:pt idx="1547">
                  <c:v>5.969</c:v>
                </c:pt>
                <c:pt idx="1548">
                  <c:v>5.973</c:v>
                </c:pt>
                <c:pt idx="1549">
                  <c:v>5.976</c:v>
                </c:pt>
                <c:pt idx="1550">
                  <c:v>5.980</c:v>
                </c:pt>
                <c:pt idx="1551">
                  <c:v>5.984</c:v>
                </c:pt>
                <c:pt idx="1552">
                  <c:v>5.988</c:v>
                </c:pt>
                <c:pt idx="1553">
                  <c:v>5.992</c:v>
                </c:pt>
                <c:pt idx="1554">
                  <c:v>5.996</c:v>
                </c:pt>
                <c:pt idx="1555">
                  <c:v>6.000</c:v>
                </c:pt>
                <c:pt idx="1556">
                  <c:v>6.003</c:v>
                </c:pt>
                <c:pt idx="1557">
                  <c:v>6.007</c:v>
                </c:pt>
                <c:pt idx="1558">
                  <c:v>6.011</c:v>
                </c:pt>
                <c:pt idx="1559">
                  <c:v>6.015</c:v>
                </c:pt>
                <c:pt idx="1560">
                  <c:v>6.019</c:v>
                </c:pt>
                <c:pt idx="1561">
                  <c:v>6.023</c:v>
                </c:pt>
                <c:pt idx="1562">
                  <c:v>6.027</c:v>
                </c:pt>
                <c:pt idx="1563">
                  <c:v>6.030</c:v>
                </c:pt>
                <c:pt idx="1564">
                  <c:v>6.034</c:v>
                </c:pt>
                <c:pt idx="1565">
                  <c:v>6.038</c:v>
                </c:pt>
                <c:pt idx="1566">
                  <c:v>6.042</c:v>
                </c:pt>
                <c:pt idx="1567">
                  <c:v>6.046</c:v>
                </c:pt>
                <c:pt idx="1568">
                  <c:v>6.050</c:v>
                </c:pt>
                <c:pt idx="1569">
                  <c:v>6.054</c:v>
                </c:pt>
                <c:pt idx="1570">
                  <c:v>6.058</c:v>
                </c:pt>
                <c:pt idx="1571">
                  <c:v>6.061</c:v>
                </c:pt>
                <c:pt idx="1572">
                  <c:v>6.065</c:v>
                </c:pt>
                <c:pt idx="1573">
                  <c:v>6.069</c:v>
                </c:pt>
                <c:pt idx="1574">
                  <c:v>6.073</c:v>
                </c:pt>
                <c:pt idx="1575">
                  <c:v>6.077</c:v>
                </c:pt>
                <c:pt idx="1576">
                  <c:v>6.081</c:v>
                </c:pt>
                <c:pt idx="1577">
                  <c:v>6.085</c:v>
                </c:pt>
                <c:pt idx="1578">
                  <c:v>6.088</c:v>
                </c:pt>
                <c:pt idx="1579">
                  <c:v>6.092</c:v>
                </c:pt>
                <c:pt idx="1580">
                  <c:v>6.096</c:v>
                </c:pt>
                <c:pt idx="1581">
                  <c:v>6.100</c:v>
                </c:pt>
                <c:pt idx="1582">
                  <c:v>6.104</c:v>
                </c:pt>
                <c:pt idx="1583">
                  <c:v>6.108</c:v>
                </c:pt>
                <c:pt idx="1584">
                  <c:v>6.112</c:v>
                </c:pt>
                <c:pt idx="1585">
                  <c:v>6.116</c:v>
                </c:pt>
                <c:pt idx="1586">
                  <c:v>6.119</c:v>
                </c:pt>
                <c:pt idx="1587">
                  <c:v>6.123</c:v>
                </c:pt>
                <c:pt idx="1588">
                  <c:v>6.127</c:v>
                </c:pt>
                <c:pt idx="1589">
                  <c:v>6.131</c:v>
                </c:pt>
                <c:pt idx="1590">
                  <c:v>6.135</c:v>
                </c:pt>
                <c:pt idx="1591">
                  <c:v>6.139</c:v>
                </c:pt>
                <c:pt idx="1592">
                  <c:v>6.143</c:v>
                </c:pt>
                <c:pt idx="1593">
                  <c:v>6.146</c:v>
                </c:pt>
                <c:pt idx="1594">
                  <c:v>6.150</c:v>
                </c:pt>
                <c:pt idx="1595">
                  <c:v>6.154</c:v>
                </c:pt>
                <c:pt idx="1596">
                  <c:v>6.158</c:v>
                </c:pt>
                <c:pt idx="1597">
                  <c:v>6.162</c:v>
                </c:pt>
                <c:pt idx="1598">
                  <c:v>6.166</c:v>
                </c:pt>
                <c:pt idx="1599">
                  <c:v>6.170</c:v>
                </c:pt>
                <c:pt idx="1600">
                  <c:v>6.174</c:v>
                </c:pt>
                <c:pt idx="1601">
                  <c:v>6.177</c:v>
                </c:pt>
                <c:pt idx="1602">
                  <c:v>6.181</c:v>
                </c:pt>
                <c:pt idx="1603">
                  <c:v>6.185</c:v>
                </c:pt>
                <c:pt idx="1604">
                  <c:v>6.189</c:v>
                </c:pt>
                <c:pt idx="1605">
                  <c:v>6.193</c:v>
                </c:pt>
                <c:pt idx="1606">
                  <c:v>6.197</c:v>
                </c:pt>
                <c:pt idx="1607">
                  <c:v>6.201</c:v>
                </c:pt>
                <c:pt idx="1608">
                  <c:v>6.204</c:v>
                </c:pt>
                <c:pt idx="1609">
                  <c:v>6.208</c:v>
                </c:pt>
                <c:pt idx="1610">
                  <c:v>6.212</c:v>
                </c:pt>
                <c:pt idx="1611">
                  <c:v>6.216</c:v>
                </c:pt>
                <c:pt idx="1612">
                  <c:v>6.220</c:v>
                </c:pt>
                <c:pt idx="1613">
                  <c:v>6.224</c:v>
                </c:pt>
                <c:pt idx="1614">
                  <c:v>6.228</c:v>
                </c:pt>
                <c:pt idx="1615">
                  <c:v>6.232</c:v>
                </c:pt>
                <c:pt idx="1616">
                  <c:v>6.235</c:v>
                </c:pt>
                <c:pt idx="1617">
                  <c:v>6.239</c:v>
                </c:pt>
                <c:pt idx="1618">
                  <c:v>6.243</c:v>
                </c:pt>
                <c:pt idx="1619">
                  <c:v>6.247</c:v>
                </c:pt>
                <c:pt idx="1620">
                  <c:v>6.251</c:v>
                </c:pt>
                <c:pt idx="1621">
                  <c:v>6.255</c:v>
                </c:pt>
                <c:pt idx="1622">
                  <c:v>6.259</c:v>
                </c:pt>
                <c:pt idx="1623">
                  <c:v>6.262</c:v>
                </c:pt>
                <c:pt idx="1624">
                  <c:v>6.266</c:v>
                </c:pt>
                <c:pt idx="1625">
                  <c:v>6.270</c:v>
                </c:pt>
                <c:pt idx="1626">
                  <c:v>6.274</c:v>
                </c:pt>
                <c:pt idx="1627">
                  <c:v>6.278</c:v>
                </c:pt>
                <c:pt idx="1628">
                  <c:v>6.282</c:v>
                </c:pt>
                <c:pt idx="1629">
                  <c:v>6.286</c:v>
                </c:pt>
                <c:pt idx="1630">
                  <c:v>6.290</c:v>
                </c:pt>
                <c:pt idx="1631">
                  <c:v>6.293</c:v>
                </c:pt>
                <c:pt idx="1632">
                  <c:v>6.297</c:v>
                </c:pt>
                <c:pt idx="1633">
                  <c:v>6.301</c:v>
                </c:pt>
                <c:pt idx="1634">
                  <c:v>6.305</c:v>
                </c:pt>
                <c:pt idx="1635">
                  <c:v>6.309</c:v>
                </c:pt>
                <c:pt idx="1636">
                  <c:v>6.313</c:v>
                </c:pt>
                <c:pt idx="1637">
                  <c:v>6.317</c:v>
                </c:pt>
                <c:pt idx="1638">
                  <c:v>6.320</c:v>
                </c:pt>
                <c:pt idx="1639">
                  <c:v>6.324</c:v>
                </c:pt>
                <c:pt idx="1640">
                  <c:v>6.328</c:v>
                </c:pt>
                <c:pt idx="1641">
                  <c:v>6.332</c:v>
                </c:pt>
                <c:pt idx="1642">
                  <c:v>6.336</c:v>
                </c:pt>
                <c:pt idx="1643">
                  <c:v>6.340</c:v>
                </c:pt>
                <c:pt idx="1644">
                  <c:v>6.344</c:v>
                </c:pt>
                <c:pt idx="1645">
                  <c:v>6.347</c:v>
                </c:pt>
                <c:pt idx="1646">
                  <c:v>6.351</c:v>
                </c:pt>
                <c:pt idx="1647">
                  <c:v>6.355</c:v>
                </c:pt>
                <c:pt idx="1648">
                  <c:v>6.359</c:v>
                </c:pt>
                <c:pt idx="1649">
                  <c:v>6.363</c:v>
                </c:pt>
                <c:pt idx="1650">
                  <c:v>6.367</c:v>
                </c:pt>
                <c:pt idx="1651">
                  <c:v>6.371</c:v>
                </c:pt>
                <c:pt idx="1652">
                  <c:v>6.375</c:v>
                </c:pt>
                <c:pt idx="1653">
                  <c:v>6.378</c:v>
                </c:pt>
                <c:pt idx="1654">
                  <c:v>6.382</c:v>
                </c:pt>
                <c:pt idx="1655">
                  <c:v>6.386</c:v>
                </c:pt>
                <c:pt idx="1656">
                  <c:v>6.390</c:v>
                </c:pt>
                <c:pt idx="1657">
                  <c:v>6.394</c:v>
                </c:pt>
                <c:pt idx="1658">
                  <c:v>6.398</c:v>
                </c:pt>
                <c:pt idx="1659">
                  <c:v>6.402</c:v>
                </c:pt>
                <c:pt idx="1660">
                  <c:v>6.405</c:v>
                </c:pt>
                <c:pt idx="1661">
                  <c:v>6.409</c:v>
                </c:pt>
                <c:pt idx="1662">
                  <c:v>6.413</c:v>
                </c:pt>
                <c:pt idx="1663">
                  <c:v>6.417</c:v>
                </c:pt>
                <c:pt idx="1664">
                  <c:v>6.421</c:v>
                </c:pt>
                <c:pt idx="1665">
                  <c:v>6.425</c:v>
                </c:pt>
                <c:pt idx="1666">
                  <c:v>6.429</c:v>
                </c:pt>
                <c:pt idx="1667">
                  <c:v>6.433</c:v>
                </c:pt>
                <c:pt idx="1668">
                  <c:v>6.436</c:v>
                </c:pt>
                <c:pt idx="1669">
                  <c:v>6.440</c:v>
                </c:pt>
                <c:pt idx="1670">
                  <c:v>6.444</c:v>
                </c:pt>
                <c:pt idx="1671">
                  <c:v>6.448</c:v>
                </c:pt>
                <c:pt idx="1672">
                  <c:v>6.452</c:v>
                </c:pt>
                <c:pt idx="1673">
                  <c:v>6.456</c:v>
                </c:pt>
                <c:pt idx="1674">
                  <c:v>6.460</c:v>
                </c:pt>
                <c:pt idx="1675">
                  <c:v>6.463</c:v>
                </c:pt>
                <c:pt idx="1676">
                  <c:v>6.467</c:v>
                </c:pt>
                <c:pt idx="1677">
                  <c:v>6.471</c:v>
                </c:pt>
                <c:pt idx="1678">
                  <c:v>6.475</c:v>
                </c:pt>
                <c:pt idx="1679">
                  <c:v>6.479</c:v>
                </c:pt>
                <c:pt idx="1680">
                  <c:v>6.483</c:v>
                </c:pt>
                <c:pt idx="1681">
                  <c:v>6.487</c:v>
                </c:pt>
                <c:pt idx="1682">
                  <c:v>6.491</c:v>
                </c:pt>
                <c:pt idx="1683">
                  <c:v>6.494</c:v>
                </c:pt>
                <c:pt idx="1684">
                  <c:v>6.498</c:v>
                </c:pt>
                <c:pt idx="1685">
                  <c:v>6.502</c:v>
                </c:pt>
                <c:pt idx="1686">
                  <c:v>6.506</c:v>
                </c:pt>
                <c:pt idx="1687">
                  <c:v>6.510</c:v>
                </c:pt>
                <c:pt idx="1688">
                  <c:v>6.514</c:v>
                </c:pt>
                <c:pt idx="1689">
                  <c:v>6.518</c:v>
                </c:pt>
                <c:pt idx="1690">
                  <c:v>6.521</c:v>
                </c:pt>
                <c:pt idx="1691">
                  <c:v>6.525</c:v>
                </c:pt>
                <c:pt idx="1692">
                  <c:v>6.529</c:v>
                </c:pt>
                <c:pt idx="1693">
                  <c:v>6.533</c:v>
                </c:pt>
                <c:pt idx="1694">
                  <c:v>6.537</c:v>
                </c:pt>
                <c:pt idx="1695">
                  <c:v>6.541</c:v>
                </c:pt>
                <c:pt idx="1696">
                  <c:v>6.545</c:v>
                </c:pt>
                <c:pt idx="1697">
                  <c:v>6.549</c:v>
                </c:pt>
                <c:pt idx="1698">
                  <c:v>6.552</c:v>
                </c:pt>
                <c:pt idx="1699">
                  <c:v>6.556</c:v>
                </c:pt>
                <c:pt idx="1700">
                  <c:v>6.560</c:v>
                </c:pt>
                <c:pt idx="1701">
                  <c:v>6.564</c:v>
                </c:pt>
                <c:pt idx="1702">
                  <c:v>6.568</c:v>
                </c:pt>
                <c:pt idx="1703">
                  <c:v>6.572</c:v>
                </c:pt>
                <c:pt idx="1704">
                  <c:v>6.576</c:v>
                </c:pt>
                <c:pt idx="1705">
                  <c:v>6.579</c:v>
                </c:pt>
                <c:pt idx="1706">
                  <c:v>6.583</c:v>
                </c:pt>
                <c:pt idx="1707">
                  <c:v>6.587</c:v>
                </c:pt>
                <c:pt idx="1708">
                  <c:v>6.591</c:v>
                </c:pt>
                <c:pt idx="1709">
                  <c:v>6.595</c:v>
                </c:pt>
                <c:pt idx="1710">
                  <c:v>6.599</c:v>
                </c:pt>
                <c:pt idx="1711">
                  <c:v>6.603</c:v>
                </c:pt>
                <c:pt idx="1712">
                  <c:v>6.606</c:v>
                </c:pt>
                <c:pt idx="1713">
                  <c:v>6.610</c:v>
                </c:pt>
                <c:pt idx="1714">
                  <c:v>6.614</c:v>
                </c:pt>
                <c:pt idx="1715">
                  <c:v>6.618</c:v>
                </c:pt>
                <c:pt idx="1716">
                  <c:v>6.622</c:v>
                </c:pt>
                <c:pt idx="1717">
                  <c:v>6.626</c:v>
                </c:pt>
                <c:pt idx="1718">
                  <c:v>6.630</c:v>
                </c:pt>
                <c:pt idx="1719">
                  <c:v>6.634</c:v>
                </c:pt>
                <c:pt idx="1720">
                  <c:v>6.637</c:v>
                </c:pt>
                <c:pt idx="1721">
                  <c:v>6.641</c:v>
                </c:pt>
                <c:pt idx="1722">
                  <c:v>6.645</c:v>
                </c:pt>
                <c:pt idx="1723">
                  <c:v>6.649</c:v>
                </c:pt>
                <c:pt idx="1724">
                  <c:v>6.653</c:v>
                </c:pt>
                <c:pt idx="1725">
                  <c:v>6.657</c:v>
                </c:pt>
                <c:pt idx="1726">
                  <c:v>6.661</c:v>
                </c:pt>
                <c:pt idx="1727">
                  <c:v>6.664</c:v>
                </c:pt>
                <c:pt idx="1728">
                  <c:v>6.668</c:v>
                </c:pt>
                <c:pt idx="1729">
                  <c:v>6.672</c:v>
                </c:pt>
                <c:pt idx="1730">
                  <c:v>6.676</c:v>
                </c:pt>
                <c:pt idx="1731">
                  <c:v>6.680</c:v>
                </c:pt>
                <c:pt idx="1732">
                  <c:v>6.684</c:v>
                </c:pt>
                <c:pt idx="1733">
                  <c:v>6.688</c:v>
                </c:pt>
                <c:pt idx="1734">
                  <c:v>6.692</c:v>
                </c:pt>
                <c:pt idx="1735">
                  <c:v>6.695</c:v>
                </c:pt>
                <c:pt idx="1736">
                  <c:v>6.699</c:v>
                </c:pt>
                <c:pt idx="1737">
                  <c:v>6.703</c:v>
                </c:pt>
                <c:pt idx="1738">
                  <c:v>6.707</c:v>
                </c:pt>
                <c:pt idx="1739">
                  <c:v>6.711</c:v>
                </c:pt>
                <c:pt idx="1740">
                  <c:v>6.715</c:v>
                </c:pt>
                <c:pt idx="1741">
                  <c:v>6.719</c:v>
                </c:pt>
                <c:pt idx="1742">
                  <c:v>6.722</c:v>
                </c:pt>
                <c:pt idx="1743">
                  <c:v>6.726</c:v>
                </c:pt>
                <c:pt idx="1744">
                  <c:v>6.730</c:v>
                </c:pt>
                <c:pt idx="1745">
                  <c:v>6.734</c:v>
                </c:pt>
                <c:pt idx="1746">
                  <c:v>6.738</c:v>
                </c:pt>
                <c:pt idx="1747">
                  <c:v>6.742</c:v>
                </c:pt>
                <c:pt idx="1748">
                  <c:v>6.746</c:v>
                </c:pt>
                <c:pt idx="1749">
                  <c:v>6.750</c:v>
                </c:pt>
                <c:pt idx="1750">
                  <c:v>6.753</c:v>
                </c:pt>
                <c:pt idx="1751">
                  <c:v>6.757</c:v>
                </c:pt>
                <c:pt idx="1752">
                  <c:v>6.761</c:v>
                </c:pt>
                <c:pt idx="1753">
                  <c:v>6.765</c:v>
                </c:pt>
                <c:pt idx="1754">
                  <c:v>6.769</c:v>
                </c:pt>
                <c:pt idx="1755">
                  <c:v>6.773</c:v>
                </c:pt>
                <c:pt idx="1756">
                  <c:v>6.777</c:v>
                </c:pt>
                <c:pt idx="1757">
                  <c:v>6.780</c:v>
                </c:pt>
                <c:pt idx="1758">
                  <c:v>6.784</c:v>
                </c:pt>
                <c:pt idx="1759">
                  <c:v>6.788</c:v>
                </c:pt>
                <c:pt idx="1760">
                  <c:v>6.792</c:v>
                </c:pt>
                <c:pt idx="1761">
                  <c:v>6.796</c:v>
                </c:pt>
                <c:pt idx="1762">
                  <c:v>6.800</c:v>
                </c:pt>
                <c:pt idx="1763">
                  <c:v>6.804</c:v>
                </c:pt>
                <c:pt idx="1764">
                  <c:v>6.808</c:v>
                </c:pt>
                <c:pt idx="1765">
                  <c:v>6.811</c:v>
                </c:pt>
                <c:pt idx="1766">
                  <c:v>6.815</c:v>
                </c:pt>
                <c:pt idx="1767">
                  <c:v>6.819</c:v>
                </c:pt>
                <c:pt idx="1768">
                  <c:v>6.823</c:v>
                </c:pt>
                <c:pt idx="1769">
                  <c:v>6.827</c:v>
                </c:pt>
                <c:pt idx="1770">
                  <c:v>6.831</c:v>
                </c:pt>
                <c:pt idx="1771">
                  <c:v>6.835</c:v>
                </c:pt>
                <c:pt idx="1772">
                  <c:v>6.838</c:v>
                </c:pt>
                <c:pt idx="1773">
                  <c:v>6.842</c:v>
                </c:pt>
                <c:pt idx="1774">
                  <c:v>6.846</c:v>
                </c:pt>
                <c:pt idx="1775">
                  <c:v>6.850</c:v>
                </c:pt>
                <c:pt idx="1776">
                  <c:v>6.854</c:v>
                </c:pt>
                <c:pt idx="1777">
                  <c:v>6.858</c:v>
                </c:pt>
                <c:pt idx="1778">
                  <c:v>6.862</c:v>
                </c:pt>
                <c:pt idx="1779">
                  <c:v>6.866</c:v>
                </c:pt>
                <c:pt idx="1780">
                  <c:v>6.869</c:v>
                </c:pt>
                <c:pt idx="1781">
                  <c:v>6.873</c:v>
                </c:pt>
                <c:pt idx="1782">
                  <c:v>6.877</c:v>
                </c:pt>
                <c:pt idx="1783">
                  <c:v>6.881</c:v>
                </c:pt>
                <c:pt idx="1784">
                  <c:v>6.885</c:v>
                </c:pt>
                <c:pt idx="1785">
                  <c:v>6.889</c:v>
                </c:pt>
                <c:pt idx="1786">
                  <c:v>6.893</c:v>
                </c:pt>
                <c:pt idx="1787">
                  <c:v>6.896</c:v>
                </c:pt>
                <c:pt idx="1788">
                  <c:v>6.900</c:v>
                </c:pt>
                <c:pt idx="1789">
                  <c:v>6.904</c:v>
                </c:pt>
                <c:pt idx="1790">
                  <c:v>6.908</c:v>
                </c:pt>
                <c:pt idx="1791">
                  <c:v>6.912</c:v>
                </c:pt>
                <c:pt idx="1792">
                  <c:v>6.916</c:v>
                </c:pt>
                <c:pt idx="1793">
                  <c:v>6.920</c:v>
                </c:pt>
                <c:pt idx="1794">
                  <c:v>6.923</c:v>
                </c:pt>
                <c:pt idx="1795">
                  <c:v>6.927</c:v>
                </c:pt>
                <c:pt idx="1796">
                  <c:v>6.931</c:v>
                </c:pt>
                <c:pt idx="1797">
                  <c:v>6.935</c:v>
                </c:pt>
                <c:pt idx="1798">
                  <c:v>6.939</c:v>
                </c:pt>
                <c:pt idx="1799">
                  <c:v>6.943</c:v>
                </c:pt>
                <c:pt idx="1800">
                  <c:v>6.947</c:v>
                </c:pt>
                <c:pt idx="1801">
                  <c:v>6.951</c:v>
                </c:pt>
                <c:pt idx="1802">
                  <c:v>6.954</c:v>
                </c:pt>
                <c:pt idx="1803">
                  <c:v>6.958</c:v>
                </c:pt>
                <c:pt idx="1804">
                  <c:v>6.962</c:v>
                </c:pt>
                <c:pt idx="1805">
                  <c:v>6.966</c:v>
                </c:pt>
                <c:pt idx="1806">
                  <c:v>6.970</c:v>
                </c:pt>
                <c:pt idx="1807">
                  <c:v>6.974</c:v>
                </c:pt>
                <c:pt idx="1808">
                  <c:v>6.978</c:v>
                </c:pt>
                <c:pt idx="1809">
                  <c:v>6.981</c:v>
                </c:pt>
                <c:pt idx="1810">
                  <c:v>6.985</c:v>
                </c:pt>
                <c:pt idx="1811">
                  <c:v>6.989</c:v>
                </c:pt>
                <c:pt idx="1812">
                  <c:v>6.993</c:v>
                </c:pt>
                <c:pt idx="1813">
                  <c:v>6.997</c:v>
                </c:pt>
                <c:pt idx="1814">
                  <c:v>7.001</c:v>
                </c:pt>
                <c:pt idx="1815">
                  <c:v>7.005</c:v>
                </c:pt>
                <c:pt idx="1816">
                  <c:v>7.009</c:v>
                </c:pt>
                <c:pt idx="1817">
                  <c:v>7.012</c:v>
                </c:pt>
                <c:pt idx="1818">
                  <c:v>7.016</c:v>
                </c:pt>
                <c:pt idx="1819">
                  <c:v>7.020</c:v>
                </c:pt>
                <c:pt idx="1820">
                  <c:v>7.024</c:v>
                </c:pt>
                <c:pt idx="1821">
                  <c:v>7.028</c:v>
                </c:pt>
                <c:pt idx="1822">
                  <c:v>7.032</c:v>
                </c:pt>
                <c:pt idx="1823">
                  <c:v>7.036</c:v>
                </c:pt>
                <c:pt idx="1824">
                  <c:v>7.039</c:v>
                </c:pt>
                <c:pt idx="1825">
                  <c:v>7.043</c:v>
                </c:pt>
                <c:pt idx="1826">
                  <c:v>7.047</c:v>
                </c:pt>
                <c:pt idx="1827">
                  <c:v>7.051</c:v>
                </c:pt>
                <c:pt idx="1828">
                  <c:v>7.055</c:v>
                </c:pt>
                <c:pt idx="1829">
                  <c:v>7.059</c:v>
                </c:pt>
                <c:pt idx="1830">
                  <c:v>7.063</c:v>
                </c:pt>
                <c:pt idx="1831">
                  <c:v>7.066</c:v>
                </c:pt>
                <c:pt idx="1832">
                  <c:v>7.070</c:v>
                </c:pt>
                <c:pt idx="1833">
                  <c:v>7.074</c:v>
                </c:pt>
                <c:pt idx="1834">
                  <c:v>7.078</c:v>
                </c:pt>
                <c:pt idx="1835">
                  <c:v>7.082</c:v>
                </c:pt>
                <c:pt idx="1836">
                  <c:v>7.086</c:v>
                </c:pt>
                <c:pt idx="1837">
                  <c:v>7.090</c:v>
                </c:pt>
                <c:pt idx="1838">
                  <c:v>7.094</c:v>
                </c:pt>
                <c:pt idx="1839">
                  <c:v>7.097</c:v>
                </c:pt>
                <c:pt idx="1840">
                  <c:v>7.101</c:v>
                </c:pt>
                <c:pt idx="1841">
                  <c:v>7.105</c:v>
                </c:pt>
                <c:pt idx="1842">
                  <c:v>7.109</c:v>
                </c:pt>
                <c:pt idx="1843">
                  <c:v>7.113</c:v>
                </c:pt>
                <c:pt idx="1844">
                  <c:v>7.117</c:v>
                </c:pt>
                <c:pt idx="1845">
                  <c:v>7.121</c:v>
                </c:pt>
                <c:pt idx="1846">
                  <c:v>7.124</c:v>
                </c:pt>
                <c:pt idx="1847">
                  <c:v>7.128</c:v>
                </c:pt>
                <c:pt idx="1848">
                  <c:v>7.132</c:v>
                </c:pt>
                <c:pt idx="1849">
                  <c:v>7.136</c:v>
                </c:pt>
                <c:pt idx="1850">
                  <c:v>7.140</c:v>
                </c:pt>
                <c:pt idx="1851">
                  <c:v>7.144</c:v>
                </c:pt>
                <c:pt idx="1852">
                  <c:v>7.148</c:v>
                </c:pt>
                <c:pt idx="1853">
                  <c:v>7.152</c:v>
                </c:pt>
                <c:pt idx="1854">
                  <c:v>7.155</c:v>
                </c:pt>
                <c:pt idx="1855">
                  <c:v>7.159</c:v>
                </c:pt>
                <c:pt idx="1856">
                  <c:v>7.163</c:v>
                </c:pt>
                <c:pt idx="1857">
                  <c:v>7.167</c:v>
                </c:pt>
                <c:pt idx="1858">
                  <c:v>7.171</c:v>
                </c:pt>
                <c:pt idx="1859">
                  <c:v>7.175</c:v>
                </c:pt>
                <c:pt idx="1860">
                  <c:v>7.179</c:v>
                </c:pt>
                <c:pt idx="1861">
                  <c:v>7.182</c:v>
                </c:pt>
                <c:pt idx="1862">
                  <c:v>7.186</c:v>
                </c:pt>
                <c:pt idx="1863">
                  <c:v>7.190</c:v>
                </c:pt>
                <c:pt idx="1864">
                  <c:v>7.194</c:v>
                </c:pt>
                <c:pt idx="1865">
                  <c:v>7.198</c:v>
                </c:pt>
                <c:pt idx="1866">
                  <c:v>7.202</c:v>
                </c:pt>
                <c:pt idx="1867">
                  <c:v>7.206</c:v>
                </c:pt>
                <c:pt idx="1868">
                  <c:v>7.210</c:v>
                </c:pt>
                <c:pt idx="1869">
                  <c:v>7.213</c:v>
                </c:pt>
                <c:pt idx="1870">
                  <c:v>7.217</c:v>
                </c:pt>
                <c:pt idx="1871">
                  <c:v>7.221</c:v>
                </c:pt>
                <c:pt idx="1872">
                  <c:v>7.225</c:v>
                </c:pt>
                <c:pt idx="1873">
                  <c:v>7.229</c:v>
                </c:pt>
                <c:pt idx="1874">
                  <c:v>7.233</c:v>
                </c:pt>
                <c:pt idx="1875">
                  <c:v>7.237</c:v>
                </c:pt>
                <c:pt idx="1876">
                  <c:v>7.240</c:v>
                </c:pt>
                <c:pt idx="1877">
                  <c:v>7.244</c:v>
                </c:pt>
                <c:pt idx="1878">
                  <c:v>7.248</c:v>
                </c:pt>
                <c:pt idx="1879">
                  <c:v>7.252</c:v>
                </c:pt>
                <c:pt idx="1880">
                  <c:v>7.256</c:v>
                </c:pt>
                <c:pt idx="1881">
                  <c:v>7.260</c:v>
                </c:pt>
                <c:pt idx="1882">
                  <c:v>7.264</c:v>
                </c:pt>
                <c:pt idx="1883">
                  <c:v>7.268</c:v>
                </c:pt>
                <c:pt idx="1884">
                  <c:v>7.271</c:v>
                </c:pt>
                <c:pt idx="1885">
                  <c:v>7.275</c:v>
                </c:pt>
                <c:pt idx="1886">
                  <c:v>7.279</c:v>
                </c:pt>
                <c:pt idx="1887">
                  <c:v>7.283</c:v>
                </c:pt>
                <c:pt idx="1888">
                  <c:v>7.287</c:v>
                </c:pt>
                <c:pt idx="1889">
                  <c:v>7.291</c:v>
                </c:pt>
                <c:pt idx="1890">
                  <c:v>7.295</c:v>
                </c:pt>
                <c:pt idx="1891">
                  <c:v>7.298</c:v>
                </c:pt>
                <c:pt idx="1892">
                  <c:v>7.302</c:v>
                </c:pt>
                <c:pt idx="1893">
                  <c:v>7.306</c:v>
                </c:pt>
                <c:pt idx="1894">
                  <c:v>7.310</c:v>
                </c:pt>
                <c:pt idx="1895">
                  <c:v>7.314</c:v>
                </c:pt>
                <c:pt idx="1896">
                  <c:v>7.318</c:v>
                </c:pt>
                <c:pt idx="1897">
                  <c:v>7.322</c:v>
                </c:pt>
                <c:pt idx="1898">
                  <c:v>7.326</c:v>
                </c:pt>
                <c:pt idx="1899">
                  <c:v>7.329</c:v>
                </c:pt>
                <c:pt idx="1900">
                  <c:v>7.333</c:v>
                </c:pt>
                <c:pt idx="1901">
                  <c:v>7.337</c:v>
                </c:pt>
                <c:pt idx="1902">
                  <c:v>7.341</c:v>
                </c:pt>
                <c:pt idx="1903">
                  <c:v>7.345</c:v>
                </c:pt>
                <c:pt idx="1904">
                  <c:v>7.349</c:v>
                </c:pt>
                <c:pt idx="1905">
                  <c:v>7.353</c:v>
                </c:pt>
                <c:pt idx="1906">
                  <c:v>7.356</c:v>
                </c:pt>
                <c:pt idx="1907">
                  <c:v>7.360</c:v>
                </c:pt>
                <c:pt idx="1908">
                  <c:v>7.364</c:v>
                </c:pt>
                <c:pt idx="1909">
                  <c:v>7.368</c:v>
                </c:pt>
                <c:pt idx="1910">
                  <c:v>7.372</c:v>
                </c:pt>
                <c:pt idx="1911">
                  <c:v>7.376</c:v>
                </c:pt>
                <c:pt idx="1912">
                  <c:v>7.380</c:v>
                </c:pt>
                <c:pt idx="1913">
                  <c:v>7.383</c:v>
                </c:pt>
                <c:pt idx="1914">
                  <c:v>7.387</c:v>
                </c:pt>
                <c:pt idx="1915">
                  <c:v>7.391</c:v>
                </c:pt>
                <c:pt idx="1916">
                  <c:v>7.395</c:v>
                </c:pt>
                <c:pt idx="1917">
                  <c:v>7.399</c:v>
                </c:pt>
                <c:pt idx="1918">
                  <c:v>7.403</c:v>
                </c:pt>
                <c:pt idx="1919">
                  <c:v>7.407</c:v>
                </c:pt>
                <c:pt idx="1920">
                  <c:v>7.411</c:v>
                </c:pt>
                <c:pt idx="1921">
                  <c:v>7.414</c:v>
                </c:pt>
                <c:pt idx="1922">
                  <c:v>7.418</c:v>
                </c:pt>
                <c:pt idx="1923">
                  <c:v>7.422</c:v>
                </c:pt>
                <c:pt idx="1924">
                  <c:v>7.426</c:v>
                </c:pt>
                <c:pt idx="1925">
                  <c:v>7.430</c:v>
                </c:pt>
                <c:pt idx="1926">
                  <c:v>7.434</c:v>
                </c:pt>
                <c:pt idx="1927">
                  <c:v>7.438</c:v>
                </c:pt>
                <c:pt idx="1928">
                  <c:v>7.441</c:v>
                </c:pt>
                <c:pt idx="1929">
                  <c:v>7.445</c:v>
                </c:pt>
                <c:pt idx="1930">
                  <c:v>7.449</c:v>
                </c:pt>
                <c:pt idx="1931">
                  <c:v>7.453</c:v>
                </c:pt>
                <c:pt idx="1932">
                  <c:v>7.457</c:v>
                </c:pt>
                <c:pt idx="1933">
                  <c:v>7.461</c:v>
                </c:pt>
                <c:pt idx="1934">
                  <c:v>7.465</c:v>
                </c:pt>
                <c:pt idx="1935">
                  <c:v>7.469</c:v>
                </c:pt>
                <c:pt idx="1936">
                  <c:v>7.472</c:v>
                </c:pt>
                <c:pt idx="1937">
                  <c:v>7.476</c:v>
                </c:pt>
                <c:pt idx="1938">
                  <c:v>7.480</c:v>
                </c:pt>
                <c:pt idx="1939">
                  <c:v>7.484</c:v>
                </c:pt>
                <c:pt idx="1940">
                  <c:v>7.488</c:v>
                </c:pt>
                <c:pt idx="1941">
                  <c:v>7.492</c:v>
                </c:pt>
                <c:pt idx="1942">
                  <c:v>7.496</c:v>
                </c:pt>
                <c:pt idx="1943">
                  <c:v>7.499</c:v>
                </c:pt>
                <c:pt idx="1944">
                  <c:v>7.503</c:v>
                </c:pt>
                <c:pt idx="1945">
                  <c:v>7.507</c:v>
                </c:pt>
                <c:pt idx="1946">
                  <c:v>7.511</c:v>
                </c:pt>
                <c:pt idx="1947">
                  <c:v>7.515</c:v>
                </c:pt>
                <c:pt idx="1948">
                  <c:v>7.519</c:v>
                </c:pt>
                <c:pt idx="1949">
                  <c:v>7.523</c:v>
                </c:pt>
                <c:pt idx="1950">
                  <c:v>7.527</c:v>
                </c:pt>
                <c:pt idx="1951">
                  <c:v>7.530</c:v>
                </c:pt>
                <c:pt idx="1952">
                  <c:v>7.534</c:v>
                </c:pt>
                <c:pt idx="1953">
                  <c:v>7.538</c:v>
                </c:pt>
                <c:pt idx="1954">
                  <c:v>7.542</c:v>
                </c:pt>
                <c:pt idx="1955">
                  <c:v>7.546</c:v>
                </c:pt>
                <c:pt idx="1956">
                  <c:v>7.550</c:v>
                </c:pt>
                <c:pt idx="1957">
                  <c:v>7.554</c:v>
                </c:pt>
                <c:pt idx="1958">
                  <c:v>7.557</c:v>
                </c:pt>
                <c:pt idx="1959">
                  <c:v>7.561</c:v>
                </c:pt>
                <c:pt idx="1960">
                  <c:v>7.565</c:v>
                </c:pt>
                <c:pt idx="1961">
                  <c:v>7.569</c:v>
                </c:pt>
                <c:pt idx="1962">
                  <c:v>7.573</c:v>
                </c:pt>
                <c:pt idx="1963">
                  <c:v>7.577</c:v>
                </c:pt>
                <c:pt idx="1964">
                  <c:v>7.581</c:v>
                </c:pt>
                <c:pt idx="1965">
                  <c:v>7.584</c:v>
                </c:pt>
                <c:pt idx="1966">
                  <c:v>7.588</c:v>
                </c:pt>
                <c:pt idx="1967">
                  <c:v>7.592</c:v>
                </c:pt>
                <c:pt idx="1968">
                  <c:v>7.596</c:v>
                </c:pt>
                <c:pt idx="1969">
                  <c:v>7.600</c:v>
                </c:pt>
                <c:pt idx="1970">
                  <c:v>7.604</c:v>
                </c:pt>
                <c:pt idx="1971">
                  <c:v>7.608</c:v>
                </c:pt>
                <c:pt idx="1972">
                  <c:v>7.612</c:v>
                </c:pt>
                <c:pt idx="1973">
                  <c:v>7.615</c:v>
                </c:pt>
                <c:pt idx="1974">
                  <c:v>7.619</c:v>
                </c:pt>
                <c:pt idx="1975">
                  <c:v>7.623</c:v>
                </c:pt>
                <c:pt idx="1976">
                  <c:v>7.627</c:v>
                </c:pt>
                <c:pt idx="1977">
                  <c:v>7.631</c:v>
                </c:pt>
                <c:pt idx="1978">
                  <c:v>7.635</c:v>
                </c:pt>
                <c:pt idx="1979">
                  <c:v>7.639</c:v>
                </c:pt>
                <c:pt idx="1980">
                  <c:v>7.642</c:v>
                </c:pt>
                <c:pt idx="1981">
                  <c:v>7.646</c:v>
                </c:pt>
                <c:pt idx="1982">
                  <c:v>7.650</c:v>
                </c:pt>
                <c:pt idx="1983">
                  <c:v>7.654</c:v>
                </c:pt>
                <c:pt idx="1984">
                  <c:v>7.658</c:v>
                </c:pt>
                <c:pt idx="1985">
                  <c:v>7.662</c:v>
                </c:pt>
                <c:pt idx="1986">
                  <c:v>7.666</c:v>
                </c:pt>
                <c:pt idx="1987">
                  <c:v>7.670</c:v>
                </c:pt>
                <c:pt idx="1988">
                  <c:v>7.673</c:v>
                </c:pt>
                <c:pt idx="1989">
                  <c:v>7.677</c:v>
                </c:pt>
                <c:pt idx="1990">
                  <c:v>7.681</c:v>
                </c:pt>
                <c:pt idx="1991">
                  <c:v>7.685</c:v>
                </c:pt>
                <c:pt idx="1992">
                  <c:v>7.689</c:v>
                </c:pt>
                <c:pt idx="1993">
                  <c:v>7.693</c:v>
                </c:pt>
                <c:pt idx="1994">
                  <c:v>7.697</c:v>
                </c:pt>
                <c:pt idx="1995">
                  <c:v>7.700</c:v>
                </c:pt>
                <c:pt idx="1996">
                  <c:v>7.704</c:v>
                </c:pt>
                <c:pt idx="1997">
                  <c:v>7.708</c:v>
                </c:pt>
                <c:pt idx="1998">
                  <c:v>7.712</c:v>
                </c:pt>
                <c:pt idx="1999">
                  <c:v>7.716</c:v>
                </c:pt>
                <c:pt idx="2000">
                  <c:v>7.720</c:v>
                </c:pt>
                <c:pt idx="2001">
                  <c:v>7.724</c:v>
                </c:pt>
                <c:pt idx="2002">
                  <c:v>7.728</c:v>
                </c:pt>
                <c:pt idx="2003">
                  <c:v>7.731</c:v>
                </c:pt>
                <c:pt idx="2004">
                  <c:v>7.735</c:v>
                </c:pt>
                <c:pt idx="2005">
                  <c:v>7.739</c:v>
                </c:pt>
                <c:pt idx="2006">
                  <c:v>7.743</c:v>
                </c:pt>
                <c:pt idx="2007">
                  <c:v>7.747</c:v>
                </c:pt>
                <c:pt idx="2008">
                  <c:v>7.751</c:v>
                </c:pt>
                <c:pt idx="2009">
                  <c:v>7.755</c:v>
                </c:pt>
                <c:pt idx="2010">
                  <c:v>7.758</c:v>
                </c:pt>
                <c:pt idx="2011">
                  <c:v>7.762</c:v>
                </c:pt>
                <c:pt idx="2012">
                  <c:v>7.766</c:v>
                </c:pt>
                <c:pt idx="2013">
                  <c:v>7.770</c:v>
                </c:pt>
                <c:pt idx="2014">
                  <c:v>7.774</c:v>
                </c:pt>
                <c:pt idx="2015">
                  <c:v>7.778</c:v>
                </c:pt>
                <c:pt idx="2016">
                  <c:v>7.782</c:v>
                </c:pt>
                <c:pt idx="2017">
                  <c:v>7.786</c:v>
                </c:pt>
                <c:pt idx="2018">
                  <c:v>7.789</c:v>
                </c:pt>
                <c:pt idx="2019">
                  <c:v>7.793</c:v>
                </c:pt>
                <c:pt idx="2020">
                  <c:v>7.797</c:v>
                </c:pt>
                <c:pt idx="2021">
                  <c:v>7.801</c:v>
                </c:pt>
                <c:pt idx="2022">
                  <c:v>7.805</c:v>
                </c:pt>
                <c:pt idx="2023">
                  <c:v>7.809</c:v>
                </c:pt>
                <c:pt idx="2024">
                  <c:v>7.813</c:v>
                </c:pt>
                <c:pt idx="2025">
                  <c:v>7.816</c:v>
                </c:pt>
                <c:pt idx="2026">
                  <c:v>7.820</c:v>
                </c:pt>
                <c:pt idx="2027">
                  <c:v>7.824</c:v>
                </c:pt>
                <c:pt idx="2028">
                  <c:v>7.828</c:v>
                </c:pt>
                <c:pt idx="2029">
                  <c:v>7.832</c:v>
                </c:pt>
                <c:pt idx="2030">
                  <c:v>7.836</c:v>
                </c:pt>
                <c:pt idx="2031">
                  <c:v>7.840</c:v>
                </c:pt>
                <c:pt idx="2032">
                  <c:v>7.843</c:v>
                </c:pt>
                <c:pt idx="2033">
                  <c:v>7.847</c:v>
                </c:pt>
                <c:pt idx="2034">
                  <c:v>7.851</c:v>
                </c:pt>
                <c:pt idx="2035">
                  <c:v>7.855</c:v>
                </c:pt>
                <c:pt idx="2036">
                  <c:v>7.859</c:v>
                </c:pt>
                <c:pt idx="2037">
                  <c:v>7.863</c:v>
                </c:pt>
                <c:pt idx="2038">
                  <c:v>7.867</c:v>
                </c:pt>
                <c:pt idx="2039">
                  <c:v>7.871</c:v>
                </c:pt>
                <c:pt idx="2040">
                  <c:v>7.874</c:v>
                </c:pt>
                <c:pt idx="2041">
                  <c:v>7.878</c:v>
                </c:pt>
                <c:pt idx="2042">
                  <c:v>7.882</c:v>
                </c:pt>
                <c:pt idx="2043">
                  <c:v>7.886</c:v>
                </c:pt>
                <c:pt idx="2044">
                  <c:v>7.890</c:v>
                </c:pt>
                <c:pt idx="2045">
                  <c:v>7.894</c:v>
                </c:pt>
                <c:pt idx="2046">
                  <c:v>7.898</c:v>
                </c:pt>
                <c:pt idx="2047">
                  <c:v>7.901</c:v>
                </c:pt>
                <c:pt idx="2048">
                  <c:v>7.905</c:v>
                </c:pt>
                <c:pt idx="2049">
                  <c:v>7.909</c:v>
                </c:pt>
                <c:pt idx="2050">
                  <c:v>7.913</c:v>
                </c:pt>
                <c:pt idx="2051">
                  <c:v>7.917</c:v>
                </c:pt>
                <c:pt idx="2052">
                  <c:v>7.921</c:v>
                </c:pt>
                <c:pt idx="2053">
                  <c:v>7.925</c:v>
                </c:pt>
                <c:pt idx="2054">
                  <c:v>7.929</c:v>
                </c:pt>
                <c:pt idx="2055">
                  <c:v>7.932</c:v>
                </c:pt>
                <c:pt idx="2056">
                  <c:v>7.936</c:v>
                </c:pt>
                <c:pt idx="2057">
                  <c:v>7.940</c:v>
                </c:pt>
                <c:pt idx="2058">
                  <c:v>7.944</c:v>
                </c:pt>
                <c:pt idx="2059">
                  <c:v>7.948</c:v>
                </c:pt>
                <c:pt idx="2060">
                  <c:v>7.952</c:v>
                </c:pt>
                <c:pt idx="2061">
                  <c:v>7.956</c:v>
                </c:pt>
                <c:pt idx="2062">
                  <c:v>7.959</c:v>
                </c:pt>
                <c:pt idx="2063">
                  <c:v>7.963</c:v>
                </c:pt>
                <c:pt idx="2064">
                  <c:v>7.967</c:v>
                </c:pt>
                <c:pt idx="2065">
                  <c:v>7.971</c:v>
                </c:pt>
                <c:pt idx="2066">
                  <c:v>7.975</c:v>
                </c:pt>
                <c:pt idx="2067">
                  <c:v>7.979</c:v>
                </c:pt>
                <c:pt idx="2068">
                  <c:v>7.983</c:v>
                </c:pt>
                <c:pt idx="2069">
                  <c:v>7.987</c:v>
                </c:pt>
                <c:pt idx="2070">
                  <c:v>7.990</c:v>
                </c:pt>
                <c:pt idx="2071">
                  <c:v>7.994</c:v>
                </c:pt>
                <c:pt idx="2072">
                  <c:v>7.998</c:v>
                </c:pt>
                <c:pt idx="2073">
                  <c:v>8.002</c:v>
                </c:pt>
                <c:pt idx="2074">
                  <c:v>8.006</c:v>
                </c:pt>
                <c:pt idx="2075">
                  <c:v>8.010</c:v>
                </c:pt>
                <c:pt idx="2076">
                  <c:v>8.014</c:v>
                </c:pt>
                <c:pt idx="2077">
                  <c:v>8.017</c:v>
                </c:pt>
                <c:pt idx="2078">
                  <c:v>8.021</c:v>
                </c:pt>
                <c:pt idx="2079">
                  <c:v>8.025</c:v>
                </c:pt>
                <c:pt idx="2080">
                  <c:v>8.029</c:v>
                </c:pt>
                <c:pt idx="2081">
                  <c:v>8.033</c:v>
                </c:pt>
                <c:pt idx="2082">
                  <c:v>8.037</c:v>
                </c:pt>
                <c:pt idx="2083">
                  <c:v>8.041</c:v>
                </c:pt>
                <c:pt idx="2084">
                  <c:v>8.044</c:v>
                </c:pt>
                <c:pt idx="2085">
                  <c:v>8.048</c:v>
                </c:pt>
                <c:pt idx="2086">
                  <c:v>8.052</c:v>
                </c:pt>
                <c:pt idx="2087">
                  <c:v>8.056</c:v>
                </c:pt>
                <c:pt idx="2088">
                  <c:v>8.060</c:v>
                </c:pt>
                <c:pt idx="2089">
                  <c:v>8.064</c:v>
                </c:pt>
                <c:pt idx="2090">
                  <c:v>8.068</c:v>
                </c:pt>
                <c:pt idx="2091">
                  <c:v>8.072</c:v>
                </c:pt>
                <c:pt idx="2092">
                  <c:v>8.075</c:v>
                </c:pt>
                <c:pt idx="2093">
                  <c:v>8.079</c:v>
                </c:pt>
                <c:pt idx="2094">
                  <c:v>8.083</c:v>
                </c:pt>
                <c:pt idx="2095">
                  <c:v>8.087</c:v>
                </c:pt>
                <c:pt idx="2096">
                  <c:v>8.091</c:v>
                </c:pt>
                <c:pt idx="2097">
                  <c:v>8.095</c:v>
                </c:pt>
                <c:pt idx="2098">
                  <c:v>8.099</c:v>
                </c:pt>
                <c:pt idx="2099">
                  <c:v>8.103</c:v>
                </c:pt>
                <c:pt idx="2100">
                  <c:v>8.106</c:v>
                </c:pt>
                <c:pt idx="2101">
                  <c:v>8.110</c:v>
                </c:pt>
                <c:pt idx="2102">
                  <c:v>8.114</c:v>
                </c:pt>
                <c:pt idx="2103">
                  <c:v>8.118</c:v>
                </c:pt>
                <c:pt idx="2104">
                  <c:v>8.122</c:v>
                </c:pt>
                <c:pt idx="2105">
                  <c:v>8.126</c:v>
                </c:pt>
                <c:pt idx="2106">
                  <c:v>8.130</c:v>
                </c:pt>
                <c:pt idx="2107">
                  <c:v>8.133</c:v>
                </c:pt>
                <c:pt idx="2108">
                  <c:v>8.137</c:v>
                </c:pt>
                <c:pt idx="2109">
                  <c:v>8.141</c:v>
                </c:pt>
                <c:pt idx="2110">
                  <c:v>8.145</c:v>
                </c:pt>
                <c:pt idx="2111">
                  <c:v>8.149</c:v>
                </c:pt>
                <c:pt idx="2112">
                  <c:v>8.153</c:v>
                </c:pt>
                <c:pt idx="2113">
                  <c:v>8.157</c:v>
                </c:pt>
                <c:pt idx="2114">
                  <c:v>8.160</c:v>
                </c:pt>
                <c:pt idx="2115">
                  <c:v>8.164</c:v>
                </c:pt>
                <c:pt idx="2116">
                  <c:v>8.168</c:v>
                </c:pt>
                <c:pt idx="2117">
                  <c:v>8.172</c:v>
                </c:pt>
                <c:pt idx="2118">
                  <c:v>8.176</c:v>
                </c:pt>
                <c:pt idx="2119">
                  <c:v>8.180</c:v>
                </c:pt>
                <c:pt idx="2120">
                  <c:v>8.184</c:v>
                </c:pt>
                <c:pt idx="2121">
                  <c:v>8.188</c:v>
                </c:pt>
                <c:pt idx="2122">
                  <c:v>8.191</c:v>
                </c:pt>
                <c:pt idx="2123">
                  <c:v>8.195</c:v>
                </c:pt>
                <c:pt idx="2124">
                  <c:v>8.199</c:v>
                </c:pt>
                <c:pt idx="2125">
                  <c:v>8.203</c:v>
                </c:pt>
                <c:pt idx="2126">
                  <c:v>8.207</c:v>
                </c:pt>
                <c:pt idx="2127">
                  <c:v>8.211</c:v>
                </c:pt>
                <c:pt idx="2128">
                  <c:v>8.215</c:v>
                </c:pt>
                <c:pt idx="2129">
                  <c:v>8.218</c:v>
                </c:pt>
                <c:pt idx="2130">
                  <c:v>8.222</c:v>
                </c:pt>
                <c:pt idx="2131">
                  <c:v>8.226</c:v>
                </c:pt>
                <c:pt idx="2132">
                  <c:v>8.230</c:v>
                </c:pt>
                <c:pt idx="2133">
                  <c:v>8.234</c:v>
                </c:pt>
                <c:pt idx="2134">
                  <c:v>8.238</c:v>
                </c:pt>
                <c:pt idx="2135">
                  <c:v>8.242</c:v>
                </c:pt>
                <c:pt idx="2136">
                  <c:v>8.246</c:v>
                </c:pt>
                <c:pt idx="2137">
                  <c:v>8.249</c:v>
                </c:pt>
                <c:pt idx="2138">
                  <c:v>8.253</c:v>
                </c:pt>
                <c:pt idx="2139">
                  <c:v>8.257</c:v>
                </c:pt>
                <c:pt idx="2140">
                  <c:v>8.261</c:v>
                </c:pt>
                <c:pt idx="2141">
                  <c:v>8.265</c:v>
                </c:pt>
                <c:pt idx="2142">
                  <c:v>8.269</c:v>
                </c:pt>
                <c:pt idx="2143">
                  <c:v>8.273</c:v>
                </c:pt>
                <c:pt idx="2144">
                  <c:v>8.276</c:v>
                </c:pt>
                <c:pt idx="2145">
                  <c:v>8.280</c:v>
                </c:pt>
                <c:pt idx="2146">
                  <c:v>8.284</c:v>
                </c:pt>
                <c:pt idx="2147">
                  <c:v>8.288</c:v>
                </c:pt>
                <c:pt idx="2148">
                  <c:v>8.292</c:v>
                </c:pt>
                <c:pt idx="2149">
                  <c:v>8.296</c:v>
                </c:pt>
                <c:pt idx="2150">
                  <c:v>8.300</c:v>
                </c:pt>
                <c:pt idx="2151">
                  <c:v>8.304</c:v>
                </c:pt>
                <c:pt idx="2152">
                  <c:v>8.307</c:v>
                </c:pt>
                <c:pt idx="2153">
                  <c:v>8.311</c:v>
                </c:pt>
                <c:pt idx="2154">
                  <c:v>8.315</c:v>
                </c:pt>
                <c:pt idx="2155">
                  <c:v>8.319</c:v>
                </c:pt>
                <c:pt idx="2156">
                  <c:v>8.323</c:v>
                </c:pt>
                <c:pt idx="2157">
                  <c:v>8.327</c:v>
                </c:pt>
                <c:pt idx="2158">
                  <c:v>8.331</c:v>
                </c:pt>
                <c:pt idx="2159">
                  <c:v>8.334</c:v>
                </c:pt>
                <c:pt idx="2160">
                  <c:v>8.338</c:v>
                </c:pt>
                <c:pt idx="2161">
                  <c:v>8.342</c:v>
                </c:pt>
                <c:pt idx="2162">
                  <c:v>8.346</c:v>
                </c:pt>
                <c:pt idx="2163">
                  <c:v>8.350</c:v>
                </c:pt>
                <c:pt idx="2164">
                  <c:v>8.354</c:v>
                </c:pt>
                <c:pt idx="2165">
                  <c:v>8.358</c:v>
                </c:pt>
                <c:pt idx="2166">
                  <c:v>8.362</c:v>
                </c:pt>
                <c:pt idx="2167">
                  <c:v>8.365</c:v>
                </c:pt>
                <c:pt idx="2168">
                  <c:v>8.369</c:v>
                </c:pt>
                <c:pt idx="2169">
                  <c:v>8.373</c:v>
                </c:pt>
                <c:pt idx="2170">
                  <c:v>8.377</c:v>
                </c:pt>
                <c:pt idx="2171">
                  <c:v>8.381</c:v>
                </c:pt>
                <c:pt idx="2172">
                  <c:v>8.385</c:v>
                </c:pt>
                <c:pt idx="2173">
                  <c:v>8.389</c:v>
                </c:pt>
                <c:pt idx="2174">
                  <c:v>8.392</c:v>
                </c:pt>
                <c:pt idx="2175">
                  <c:v>8.396</c:v>
                </c:pt>
                <c:pt idx="2176">
                  <c:v>8.400</c:v>
                </c:pt>
                <c:pt idx="2177">
                  <c:v>8.404</c:v>
                </c:pt>
                <c:pt idx="2178">
                  <c:v>8.408</c:v>
                </c:pt>
                <c:pt idx="2179">
                  <c:v>8.412</c:v>
                </c:pt>
                <c:pt idx="2180">
                  <c:v>8.416</c:v>
                </c:pt>
                <c:pt idx="2181">
                  <c:v>8.419</c:v>
                </c:pt>
                <c:pt idx="2182">
                  <c:v>8.423</c:v>
                </c:pt>
                <c:pt idx="2183">
                  <c:v>8.427</c:v>
                </c:pt>
                <c:pt idx="2184">
                  <c:v>8.431</c:v>
                </c:pt>
                <c:pt idx="2185">
                  <c:v>8.435</c:v>
                </c:pt>
                <c:pt idx="2186">
                  <c:v>8.439</c:v>
                </c:pt>
                <c:pt idx="2187">
                  <c:v>8.443</c:v>
                </c:pt>
                <c:pt idx="2188">
                  <c:v>8.447</c:v>
                </c:pt>
                <c:pt idx="2189">
                  <c:v>8.450</c:v>
                </c:pt>
                <c:pt idx="2190">
                  <c:v>8.454</c:v>
                </c:pt>
                <c:pt idx="2191">
                  <c:v>8.458</c:v>
                </c:pt>
                <c:pt idx="2192">
                  <c:v>8.462</c:v>
                </c:pt>
                <c:pt idx="2193">
                  <c:v>8.466</c:v>
                </c:pt>
                <c:pt idx="2194">
                  <c:v>8.470</c:v>
                </c:pt>
                <c:pt idx="2195">
                  <c:v>8.474</c:v>
                </c:pt>
                <c:pt idx="2196">
                  <c:v>8.477</c:v>
                </c:pt>
                <c:pt idx="2197">
                  <c:v>8.481</c:v>
                </c:pt>
                <c:pt idx="2198">
                  <c:v>8.485</c:v>
                </c:pt>
                <c:pt idx="2199">
                  <c:v>8.489</c:v>
                </c:pt>
                <c:pt idx="2200">
                  <c:v>8.493</c:v>
                </c:pt>
                <c:pt idx="2201">
                  <c:v>8.497</c:v>
                </c:pt>
                <c:pt idx="2202">
                  <c:v>8.501</c:v>
                </c:pt>
                <c:pt idx="2203">
                  <c:v>8.505</c:v>
                </c:pt>
                <c:pt idx="2204">
                  <c:v>8.508</c:v>
                </c:pt>
                <c:pt idx="2205">
                  <c:v>8.512</c:v>
                </c:pt>
                <c:pt idx="2206">
                  <c:v>8.516</c:v>
                </c:pt>
                <c:pt idx="2207">
                  <c:v>8.520</c:v>
                </c:pt>
                <c:pt idx="2208">
                  <c:v>8.524</c:v>
                </c:pt>
                <c:pt idx="2209">
                  <c:v>8.528</c:v>
                </c:pt>
                <c:pt idx="2210">
                  <c:v>8.532</c:v>
                </c:pt>
                <c:pt idx="2211">
                  <c:v>8.535</c:v>
                </c:pt>
                <c:pt idx="2212">
                  <c:v>8.539</c:v>
                </c:pt>
                <c:pt idx="2213">
                  <c:v>8.543</c:v>
                </c:pt>
                <c:pt idx="2214">
                  <c:v>8.547</c:v>
                </c:pt>
                <c:pt idx="2215">
                  <c:v>8.551</c:v>
                </c:pt>
                <c:pt idx="2216">
                  <c:v>8.555</c:v>
                </c:pt>
                <c:pt idx="2217">
                  <c:v>8.559</c:v>
                </c:pt>
                <c:pt idx="2218">
                  <c:v>8.563</c:v>
                </c:pt>
                <c:pt idx="2219">
                  <c:v>8.566</c:v>
                </c:pt>
                <c:pt idx="2220">
                  <c:v>8.570</c:v>
                </c:pt>
                <c:pt idx="2221">
                  <c:v>8.574</c:v>
                </c:pt>
                <c:pt idx="2222">
                  <c:v>8.578</c:v>
                </c:pt>
                <c:pt idx="2223">
                  <c:v>8.582</c:v>
                </c:pt>
                <c:pt idx="2224">
                  <c:v>8.586</c:v>
                </c:pt>
                <c:pt idx="2225">
                  <c:v>8.590</c:v>
                </c:pt>
                <c:pt idx="2226">
                  <c:v>8.593</c:v>
                </c:pt>
                <c:pt idx="2227">
                  <c:v>8.597</c:v>
                </c:pt>
                <c:pt idx="2228">
                  <c:v>8.601</c:v>
                </c:pt>
                <c:pt idx="2229">
                  <c:v>8.605</c:v>
                </c:pt>
                <c:pt idx="2230">
                  <c:v>8.609</c:v>
                </c:pt>
                <c:pt idx="2231">
                  <c:v>8.613</c:v>
                </c:pt>
                <c:pt idx="2232">
                  <c:v>8.617</c:v>
                </c:pt>
                <c:pt idx="2233">
                  <c:v>8.620</c:v>
                </c:pt>
                <c:pt idx="2234">
                  <c:v>8.624</c:v>
                </c:pt>
                <c:pt idx="2235">
                  <c:v>8.628</c:v>
                </c:pt>
                <c:pt idx="2236">
                  <c:v>8.632</c:v>
                </c:pt>
                <c:pt idx="2237">
                  <c:v>8.636</c:v>
                </c:pt>
                <c:pt idx="2238">
                  <c:v>8.640</c:v>
                </c:pt>
                <c:pt idx="2239">
                  <c:v>8.644</c:v>
                </c:pt>
                <c:pt idx="2240">
                  <c:v>8.648</c:v>
                </c:pt>
                <c:pt idx="2241">
                  <c:v>8.651</c:v>
                </c:pt>
                <c:pt idx="2242">
                  <c:v>8.655</c:v>
                </c:pt>
                <c:pt idx="2243">
                  <c:v>8.659</c:v>
                </c:pt>
                <c:pt idx="2244">
                  <c:v>8.663</c:v>
                </c:pt>
                <c:pt idx="2245">
                  <c:v>8.667</c:v>
                </c:pt>
                <c:pt idx="2246">
                  <c:v>8.671</c:v>
                </c:pt>
                <c:pt idx="2247">
                  <c:v>8.675</c:v>
                </c:pt>
                <c:pt idx="2248">
                  <c:v>8.678</c:v>
                </c:pt>
                <c:pt idx="2249">
                  <c:v>8.682</c:v>
                </c:pt>
                <c:pt idx="2250">
                  <c:v>8.686</c:v>
                </c:pt>
                <c:pt idx="2251">
                  <c:v>8.690</c:v>
                </c:pt>
                <c:pt idx="2252">
                  <c:v>8.694</c:v>
                </c:pt>
                <c:pt idx="2253">
                  <c:v>8.698</c:v>
                </c:pt>
                <c:pt idx="2254">
                  <c:v>8.702</c:v>
                </c:pt>
                <c:pt idx="2255">
                  <c:v>8.706</c:v>
                </c:pt>
                <c:pt idx="2256">
                  <c:v>8.709</c:v>
                </c:pt>
                <c:pt idx="2257">
                  <c:v>8.713</c:v>
                </c:pt>
                <c:pt idx="2258">
                  <c:v>8.717</c:v>
                </c:pt>
                <c:pt idx="2259">
                  <c:v>8.721</c:v>
                </c:pt>
                <c:pt idx="2260">
                  <c:v>8.725</c:v>
                </c:pt>
                <c:pt idx="2261">
                  <c:v>8.729</c:v>
                </c:pt>
                <c:pt idx="2262">
                  <c:v>8.733</c:v>
                </c:pt>
                <c:pt idx="2263">
                  <c:v>8.736</c:v>
                </c:pt>
                <c:pt idx="2264">
                  <c:v>8.740</c:v>
                </c:pt>
                <c:pt idx="2265">
                  <c:v>8.744</c:v>
                </c:pt>
                <c:pt idx="2266">
                  <c:v>8.748</c:v>
                </c:pt>
                <c:pt idx="2267">
                  <c:v>8.752</c:v>
                </c:pt>
                <c:pt idx="2268">
                  <c:v>8.756</c:v>
                </c:pt>
                <c:pt idx="2269">
                  <c:v>8.760</c:v>
                </c:pt>
                <c:pt idx="2270">
                  <c:v>8.764</c:v>
                </c:pt>
                <c:pt idx="2271">
                  <c:v>8.767</c:v>
                </c:pt>
                <c:pt idx="2272">
                  <c:v>8.771</c:v>
                </c:pt>
                <c:pt idx="2273">
                  <c:v>8.775</c:v>
                </c:pt>
                <c:pt idx="2274">
                  <c:v>8.779</c:v>
                </c:pt>
                <c:pt idx="2275">
                  <c:v>8.783</c:v>
                </c:pt>
                <c:pt idx="2276">
                  <c:v>8.787</c:v>
                </c:pt>
                <c:pt idx="2277">
                  <c:v>8.791</c:v>
                </c:pt>
                <c:pt idx="2278">
                  <c:v>8.794</c:v>
                </c:pt>
                <c:pt idx="2279">
                  <c:v>8.798</c:v>
                </c:pt>
                <c:pt idx="2280">
                  <c:v>8.802</c:v>
                </c:pt>
                <c:pt idx="2281">
                  <c:v>8.806</c:v>
                </c:pt>
                <c:pt idx="2282">
                  <c:v>8.810</c:v>
                </c:pt>
                <c:pt idx="2283">
                  <c:v>8.814</c:v>
                </c:pt>
                <c:pt idx="2284">
                  <c:v>8.818</c:v>
                </c:pt>
                <c:pt idx="2285">
                  <c:v>8.821</c:v>
                </c:pt>
                <c:pt idx="2286">
                  <c:v>8.825</c:v>
                </c:pt>
                <c:pt idx="2287">
                  <c:v>8.829</c:v>
                </c:pt>
                <c:pt idx="2288">
                  <c:v>8.833</c:v>
                </c:pt>
                <c:pt idx="2289">
                  <c:v>8.837</c:v>
                </c:pt>
                <c:pt idx="2290">
                  <c:v>8.841</c:v>
                </c:pt>
                <c:pt idx="2291">
                  <c:v>8.845</c:v>
                </c:pt>
                <c:pt idx="2292">
                  <c:v>8.849</c:v>
                </c:pt>
                <c:pt idx="2293">
                  <c:v>8.852</c:v>
                </c:pt>
                <c:pt idx="2294">
                  <c:v>8.856</c:v>
                </c:pt>
                <c:pt idx="2295">
                  <c:v>8.860</c:v>
                </c:pt>
                <c:pt idx="2296">
                  <c:v>8.864</c:v>
                </c:pt>
                <c:pt idx="2297">
                  <c:v>8.868</c:v>
                </c:pt>
                <c:pt idx="2298">
                  <c:v>8.872</c:v>
                </c:pt>
                <c:pt idx="2299">
                  <c:v>8.876</c:v>
                </c:pt>
                <c:pt idx="2300">
                  <c:v>8.879</c:v>
                </c:pt>
                <c:pt idx="2301">
                  <c:v>8.883</c:v>
                </c:pt>
                <c:pt idx="2302">
                  <c:v>8.887</c:v>
                </c:pt>
                <c:pt idx="2303">
                  <c:v>8.891</c:v>
                </c:pt>
                <c:pt idx="2304">
                  <c:v>8.895</c:v>
                </c:pt>
                <c:pt idx="2305">
                  <c:v>8.899</c:v>
                </c:pt>
                <c:pt idx="2306">
                  <c:v>8.903</c:v>
                </c:pt>
                <c:pt idx="2307">
                  <c:v>8.907</c:v>
                </c:pt>
                <c:pt idx="2308">
                  <c:v>8.910</c:v>
                </c:pt>
                <c:pt idx="2309">
                  <c:v>8.914</c:v>
                </c:pt>
                <c:pt idx="2310">
                  <c:v>8.918</c:v>
                </c:pt>
                <c:pt idx="2311">
                  <c:v>8.922</c:v>
                </c:pt>
                <c:pt idx="2312">
                  <c:v>8.926</c:v>
                </c:pt>
                <c:pt idx="2313">
                  <c:v>8.930</c:v>
                </c:pt>
                <c:pt idx="2314">
                  <c:v>8.934</c:v>
                </c:pt>
                <c:pt idx="2315">
                  <c:v>8.937</c:v>
                </c:pt>
                <c:pt idx="2316">
                  <c:v>8.941</c:v>
                </c:pt>
                <c:pt idx="2317">
                  <c:v>8.945</c:v>
                </c:pt>
                <c:pt idx="2318">
                  <c:v>8.949</c:v>
                </c:pt>
                <c:pt idx="2319">
                  <c:v>8.953</c:v>
                </c:pt>
                <c:pt idx="2320">
                  <c:v>8.957</c:v>
                </c:pt>
                <c:pt idx="2321">
                  <c:v>8.961</c:v>
                </c:pt>
                <c:pt idx="2322">
                  <c:v>8.965</c:v>
                </c:pt>
                <c:pt idx="2323">
                  <c:v>8.968</c:v>
                </c:pt>
                <c:pt idx="2324">
                  <c:v>8.972</c:v>
                </c:pt>
                <c:pt idx="2325">
                  <c:v>8.976</c:v>
                </c:pt>
                <c:pt idx="2326">
                  <c:v>8.980</c:v>
                </c:pt>
                <c:pt idx="2327">
                  <c:v>8.984</c:v>
                </c:pt>
                <c:pt idx="2328">
                  <c:v>8.988</c:v>
                </c:pt>
                <c:pt idx="2329">
                  <c:v>8.992</c:v>
                </c:pt>
                <c:pt idx="2330">
                  <c:v>8.995</c:v>
                </c:pt>
                <c:pt idx="2331">
                  <c:v>8.999</c:v>
                </c:pt>
                <c:pt idx="2332">
                  <c:v>9.003</c:v>
                </c:pt>
                <c:pt idx="2333">
                  <c:v>9.007</c:v>
                </c:pt>
                <c:pt idx="2334">
                  <c:v>9.011</c:v>
                </c:pt>
                <c:pt idx="2335">
                  <c:v>9.015</c:v>
                </c:pt>
                <c:pt idx="2336">
                  <c:v>9.019</c:v>
                </c:pt>
                <c:pt idx="2337">
                  <c:v>9.023</c:v>
                </c:pt>
                <c:pt idx="2338">
                  <c:v>9.026</c:v>
                </c:pt>
                <c:pt idx="2339">
                  <c:v>9.030</c:v>
                </c:pt>
                <c:pt idx="2340">
                  <c:v>9.034</c:v>
                </c:pt>
                <c:pt idx="2341">
                  <c:v>9.038</c:v>
                </c:pt>
                <c:pt idx="2342">
                  <c:v>9.042</c:v>
                </c:pt>
                <c:pt idx="2343">
                  <c:v>9.046</c:v>
                </c:pt>
                <c:pt idx="2344">
                  <c:v>9.050</c:v>
                </c:pt>
                <c:pt idx="2345">
                  <c:v>9.053</c:v>
                </c:pt>
                <c:pt idx="2346">
                  <c:v>9.057</c:v>
                </c:pt>
                <c:pt idx="2347">
                  <c:v>9.061</c:v>
                </c:pt>
                <c:pt idx="2348">
                  <c:v>9.065</c:v>
                </c:pt>
                <c:pt idx="2349">
                  <c:v>9.069</c:v>
                </c:pt>
                <c:pt idx="2350">
                  <c:v>9.073</c:v>
                </c:pt>
                <c:pt idx="2351">
                  <c:v>9.077</c:v>
                </c:pt>
                <c:pt idx="2352">
                  <c:v>9.081</c:v>
                </c:pt>
                <c:pt idx="2353">
                  <c:v>9.084</c:v>
                </c:pt>
                <c:pt idx="2354">
                  <c:v>9.088</c:v>
                </c:pt>
                <c:pt idx="2355">
                  <c:v>9.092</c:v>
                </c:pt>
                <c:pt idx="2356">
                  <c:v>9.096</c:v>
                </c:pt>
                <c:pt idx="2357">
                  <c:v>9.100</c:v>
                </c:pt>
                <c:pt idx="2358">
                  <c:v>9.104</c:v>
                </c:pt>
                <c:pt idx="2359">
                  <c:v>9.108</c:v>
                </c:pt>
                <c:pt idx="2360">
                  <c:v>9.111</c:v>
                </c:pt>
                <c:pt idx="2361">
                  <c:v>9.115</c:v>
                </c:pt>
                <c:pt idx="2362">
                  <c:v>9.119</c:v>
                </c:pt>
                <c:pt idx="2363">
                  <c:v>9.123</c:v>
                </c:pt>
                <c:pt idx="2364">
                  <c:v>9.127</c:v>
                </c:pt>
                <c:pt idx="2365">
                  <c:v>9.131</c:v>
                </c:pt>
                <c:pt idx="2366">
                  <c:v>9.135</c:v>
                </c:pt>
                <c:pt idx="2367">
                  <c:v>9.138</c:v>
                </c:pt>
                <c:pt idx="2368">
                  <c:v>9.142</c:v>
                </c:pt>
                <c:pt idx="2369">
                  <c:v>9.146</c:v>
                </c:pt>
                <c:pt idx="2370">
                  <c:v>9.150</c:v>
                </c:pt>
                <c:pt idx="2371">
                  <c:v>9.154</c:v>
                </c:pt>
                <c:pt idx="2372">
                  <c:v>9.158</c:v>
                </c:pt>
                <c:pt idx="2373">
                  <c:v>9.162</c:v>
                </c:pt>
                <c:pt idx="2374">
                  <c:v>9.166</c:v>
                </c:pt>
                <c:pt idx="2375">
                  <c:v>9.169</c:v>
                </c:pt>
                <c:pt idx="2376">
                  <c:v>9.173</c:v>
                </c:pt>
                <c:pt idx="2377">
                  <c:v>9.177</c:v>
                </c:pt>
                <c:pt idx="2378">
                  <c:v>9.181</c:v>
                </c:pt>
                <c:pt idx="2379">
                  <c:v>9.185</c:v>
                </c:pt>
                <c:pt idx="2380">
                  <c:v>9.189</c:v>
                </c:pt>
                <c:pt idx="2381">
                  <c:v>9.193</c:v>
                </c:pt>
                <c:pt idx="2382">
                  <c:v>9.196</c:v>
                </c:pt>
                <c:pt idx="2383">
                  <c:v>9.200</c:v>
                </c:pt>
                <c:pt idx="2384">
                  <c:v>9.204</c:v>
                </c:pt>
                <c:pt idx="2385">
                  <c:v>9.208</c:v>
                </c:pt>
                <c:pt idx="2386">
                  <c:v>9.212</c:v>
                </c:pt>
                <c:pt idx="2387">
                  <c:v>9.216</c:v>
                </c:pt>
                <c:pt idx="2388">
                  <c:v>9.220</c:v>
                </c:pt>
                <c:pt idx="2389">
                  <c:v>9.224</c:v>
                </c:pt>
                <c:pt idx="2390">
                  <c:v>9.227</c:v>
                </c:pt>
                <c:pt idx="2391">
                  <c:v>9.231</c:v>
                </c:pt>
                <c:pt idx="2392">
                  <c:v>9.235</c:v>
                </c:pt>
                <c:pt idx="2393">
                  <c:v>9.239</c:v>
                </c:pt>
                <c:pt idx="2394">
                  <c:v>9.243</c:v>
                </c:pt>
                <c:pt idx="2395">
                  <c:v>9.247</c:v>
                </c:pt>
                <c:pt idx="2396">
                  <c:v>9.251</c:v>
                </c:pt>
                <c:pt idx="2397">
                  <c:v>9.254</c:v>
                </c:pt>
                <c:pt idx="2398">
                  <c:v>9.258</c:v>
                </c:pt>
                <c:pt idx="2399">
                  <c:v>9.262</c:v>
                </c:pt>
                <c:pt idx="2400">
                  <c:v>9.266</c:v>
                </c:pt>
                <c:pt idx="2401">
                  <c:v>9.270</c:v>
                </c:pt>
                <c:pt idx="2402">
                  <c:v>9.274</c:v>
                </c:pt>
                <c:pt idx="2403">
                  <c:v>9.278</c:v>
                </c:pt>
                <c:pt idx="2404">
                  <c:v>9.282</c:v>
                </c:pt>
                <c:pt idx="2405">
                  <c:v>9.285</c:v>
                </c:pt>
                <c:pt idx="2406">
                  <c:v>9.289</c:v>
                </c:pt>
                <c:pt idx="2407">
                  <c:v>9.293</c:v>
                </c:pt>
                <c:pt idx="2408">
                  <c:v>9.297</c:v>
                </c:pt>
                <c:pt idx="2409">
                  <c:v>9.301</c:v>
                </c:pt>
                <c:pt idx="2410">
                  <c:v>9.305</c:v>
                </c:pt>
                <c:pt idx="2411">
                  <c:v>9.309</c:v>
                </c:pt>
                <c:pt idx="2412">
                  <c:v>9.312</c:v>
                </c:pt>
                <c:pt idx="2413">
                  <c:v>9.316</c:v>
                </c:pt>
                <c:pt idx="2414">
                  <c:v>9.320</c:v>
                </c:pt>
                <c:pt idx="2415">
                  <c:v>9.324</c:v>
                </c:pt>
                <c:pt idx="2416">
                  <c:v>9.328</c:v>
                </c:pt>
                <c:pt idx="2417">
                  <c:v>9.332</c:v>
                </c:pt>
                <c:pt idx="2418">
                  <c:v>9.336</c:v>
                </c:pt>
                <c:pt idx="2419">
                  <c:v>9.340</c:v>
                </c:pt>
                <c:pt idx="2420">
                  <c:v>9.343</c:v>
                </c:pt>
                <c:pt idx="2421">
                  <c:v>9.347</c:v>
                </c:pt>
                <c:pt idx="2422">
                  <c:v>9.351</c:v>
                </c:pt>
                <c:pt idx="2423">
                  <c:v>9.355</c:v>
                </c:pt>
                <c:pt idx="2424">
                  <c:v>9.359</c:v>
                </c:pt>
                <c:pt idx="2425">
                  <c:v>9.363</c:v>
                </c:pt>
                <c:pt idx="2426">
                  <c:v>9.367</c:v>
                </c:pt>
                <c:pt idx="2427">
                  <c:v>9.370</c:v>
                </c:pt>
                <c:pt idx="2428">
                  <c:v>9.374</c:v>
                </c:pt>
                <c:pt idx="2429">
                  <c:v>9.378</c:v>
                </c:pt>
                <c:pt idx="2430">
                  <c:v>9.382</c:v>
                </c:pt>
                <c:pt idx="2431">
                  <c:v>9.386</c:v>
                </c:pt>
                <c:pt idx="2432">
                  <c:v>9.390</c:v>
                </c:pt>
                <c:pt idx="2433">
                  <c:v>9.394</c:v>
                </c:pt>
                <c:pt idx="2434">
                  <c:v>9.397</c:v>
                </c:pt>
                <c:pt idx="2435">
                  <c:v>9.401</c:v>
                </c:pt>
                <c:pt idx="2436">
                  <c:v>9.405</c:v>
                </c:pt>
                <c:pt idx="2437">
                  <c:v>9.409</c:v>
                </c:pt>
                <c:pt idx="2438">
                  <c:v>9.413</c:v>
                </c:pt>
                <c:pt idx="2439">
                  <c:v>9.417</c:v>
                </c:pt>
                <c:pt idx="2440">
                  <c:v>9.421</c:v>
                </c:pt>
                <c:pt idx="2441">
                  <c:v>9.425</c:v>
                </c:pt>
                <c:pt idx="2442">
                  <c:v>9.428</c:v>
                </c:pt>
                <c:pt idx="2443">
                  <c:v>9.432</c:v>
                </c:pt>
                <c:pt idx="2444">
                  <c:v>9.436</c:v>
                </c:pt>
                <c:pt idx="2445">
                  <c:v>9.440</c:v>
                </c:pt>
                <c:pt idx="2446">
                  <c:v>9.444</c:v>
                </c:pt>
                <c:pt idx="2447">
                  <c:v>9.448</c:v>
                </c:pt>
                <c:pt idx="2448">
                  <c:v>9.452</c:v>
                </c:pt>
                <c:pt idx="2449">
                  <c:v>9.455</c:v>
                </c:pt>
                <c:pt idx="2450">
                  <c:v>9.459</c:v>
                </c:pt>
                <c:pt idx="2451">
                  <c:v>9.463</c:v>
                </c:pt>
                <c:pt idx="2452">
                  <c:v>9.467</c:v>
                </c:pt>
                <c:pt idx="2453">
                  <c:v>9.471</c:v>
                </c:pt>
                <c:pt idx="2454">
                  <c:v>9.475</c:v>
                </c:pt>
                <c:pt idx="2455">
                  <c:v>9.479</c:v>
                </c:pt>
                <c:pt idx="2456">
                  <c:v>9.483</c:v>
                </c:pt>
                <c:pt idx="2457">
                  <c:v>9.486</c:v>
                </c:pt>
                <c:pt idx="2458">
                  <c:v>9.490</c:v>
                </c:pt>
                <c:pt idx="2459">
                  <c:v>9.494</c:v>
                </c:pt>
                <c:pt idx="2460">
                  <c:v>9.498</c:v>
                </c:pt>
                <c:pt idx="2461">
                  <c:v>9.502</c:v>
                </c:pt>
                <c:pt idx="2462">
                  <c:v>9.506</c:v>
                </c:pt>
                <c:pt idx="2463">
                  <c:v>9.510</c:v>
                </c:pt>
                <c:pt idx="2464">
                  <c:v>9.513</c:v>
                </c:pt>
                <c:pt idx="2465">
                  <c:v>9.517</c:v>
                </c:pt>
                <c:pt idx="2466">
                  <c:v>9.521</c:v>
                </c:pt>
                <c:pt idx="2467">
                  <c:v>9.525</c:v>
                </c:pt>
                <c:pt idx="2468">
                  <c:v>9.529</c:v>
                </c:pt>
                <c:pt idx="2469">
                  <c:v>9.533</c:v>
                </c:pt>
                <c:pt idx="2470">
                  <c:v>9.537</c:v>
                </c:pt>
                <c:pt idx="2471">
                  <c:v>9.541</c:v>
                </c:pt>
                <c:pt idx="2472">
                  <c:v>9.544</c:v>
                </c:pt>
                <c:pt idx="2473">
                  <c:v>9.548</c:v>
                </c:pt>
                <c:pt idx="2474">
                  <c:v>9.552</c:v>
                </c:pt>
                <c:pt idx="2475">
                  <c:v>9.556</c:v>
                </c:pt>
                <c:pt idx="2476">
                  <c:v>9.560</c:v>
                </c:pt>
                <c:pt idx="2477">
                  <c:v>9.564</c:v>
                </c:pt>
                <c:pt idx="2478">
                  <c:v>9.568</c:v>
                </c:pt>
                <c:pt idx="2479">
                  <c:v>9.571</c:v>
                </c:pt>
                <c:pt idx="2480">
                  <c:v>9.575</c:v>
                </c:pt>
                <c:pt idx="2481">
                  <c:v>9.579</c:v>
                </c:pt>
                <c:pt idx="2482">
                  <c:v>9.583</c:v>
                </c:pt>
                <c:pt idx="2483">
                  <c:v>9.587</c:v>
                </c:pt>
                <c:pt idx="2484">
                  <c:v>9.591</c:v>
                </c:pt>
                <c:pt idx="2485">
                  <c:v>9.595</c:v>
                </c:pt>
                <c:pt idx="2486">
                  <c:v>9.598</c:v>
                </c:pt>
                <c:pt idx="2487">
                  <c:v>9.602</c:v>
                </c:pt>
                <c:pt idx="2488">
                  <c:v>9.606</c:v>
                </c:pt>
                <c:pt idx="2489">
                  <c:v>9.610</c:v>
                </c:pt>
                <c:pt idx="2490">
                  <c:v>9.614</c:v>
                </c:pt>
                <c:pt idx="2491">
                  <c:v>9.618</c:v>
                </c:pt>
                <c:pt idx="2492">
                  <c:v>9.622</c:v>
                </c:pt>
                <c:pt idx="2493">
                  <c:v>9.626</c:v>
                </c:pt>
                <c:pt idx="2494">
                  <c:v>9.629</c:v>
                </c:pt>
                <c:pt idx="2495">
                  <c:v>9.633</c:v>
                </c:pt>
                <c:pt idx="2496">
                  <c:v>9.637</c:v>
                </c:pt>
                <c:pt idx="2497">
                  <c:v>9.641</c:v>
                </c:pt>
                <c:pt idx="2498">
                  <c:v>9.645</c:v>
                </c:pt>
                <c:pt idx="2499">
                  <c:v>9.649</c:v>
                </c:pt>
                <c:pt idx="2500">
                  <c:v>9.653</c:v>
                </c:pt>
                <c:pt idx="2501">
                  <c:v>9.656</c:v>
                </c:pt>
                <c:pt idx="2502">
                  <c:v>9.660</c:v>
                </c:pt>
                <c:pt idx="2503">
                  <c:v>9.664</c:v>
                </c:pt>
                <c:pt idx="2504">
                  <c:v>9.668</c:v>
                </c:pt>
                <c:pt idx="2505">
                  <c:v>9.672</c:v>
                </c:pt>
                <c:pt idx="2506">
                  <c:v>9.676</c:v>
                </c:pt>
                <c:pt idx="2507">
                  <c:v>9.680</c:v>
                </c:pt>
                <c:pt idx="2508">
                  <c:v>9.684</c:v>
                </c:pt>
                <c:pt idx="2509">
                  <c:v>9.687</c:v>
                </c:pt>
                <c:pt idx="2510">
                  <c:v>9.691</c:v>
                </c:pt>
                <c:pt idx="2511">
                  <c:v>9.695</c:v>
                </c:pt>
                <c:pt idx="2512">
                  <c:v>9.699</c:v>
                </c:pt>
                <c:pt idx="2513">
                  <c:v>9.703</c:v>
                </c:pt>
                <c:pt idx="2514">
                  <c:v>9.707</c:v>
                </c:pt>
                <c:pt idx="2515">
                  <c:v>9.711</c:v>
                </c:pt>
                <c:pt idx="2516">
                  <c:v>9.714</c:v>
                </c:pt>
                <c:pt idx="2517">
                  <c:v>9.718</c:v>
                </c:pt>
                <c:pt idx="2518">
                  <c:v>9.722</c:v>
                </c:pt>
                <c:pt idx="2519">
                  <c:v>9.726</c:v>
                </c:pt>
                <c:pt idx="2520">
                  <c:v>9.730</c:v>
                </c:pt>
                <c:pt idx="2521">
                  <c:v>9.734</c:v>
                </c:pt>
                <c:pt idx="2522">
                  <c:v>9.738</c:v>
                </c:pt>
                <c:pt idx="2523">
                  <c:v>9.742</c:v>
                </c:pt>
                <c:pt idx="2524">
                  <c:v>9.745</c:v>
                </c:pt>
                <c:pt idx="2525">
                  <c:v>9.749</c:v>
                </c:pt>
                <c:pt idx="2526">
                  <c:v>9.753</c:v>
                </c:pt>
                <c:pt idx="2527">
                  <c:v>9.757</c:v>
                </c:pt>
                <c:pt idx="2528">
                  <c:v>9.761</c:v>
                </c:pt>
                <c:pt idx="2529">
                  <c:v>9.765</c:v>
                </c:pt>
                <c:pt idx="2530">
                  <c:v>9.769</c:v>
                </c:pt>
                <c:pt idx="2531">
                  <c:v>9.772</c:v>
                </c:pt>
                <c:pt idx="2532">
                  <c:v>9.776</c:v>
                </c:pt>
                <c:pt idx="2533">
                  <c:v>9.780</c:v>
                </c:pt>
                <c:pt idx="2534">
                  <c:v>9.784</c:v>
                </c:pt>
                <c:pt idx="2535">
                  <c:v>9.788</c:v>
                </c:pt>
                <c:pt idx="2536">
                  <c:v>9.792</c:v>
                </c:pt>
                <c:pt idx="2537">
                  <c:v>9.796</c:v>
                </c:pt>
                <c:pt idx="2538">
                  <c:v>9.800</c:v>
                </c:pt>
                <c:pt idx="2539">
                  <c:v>9.803</c:v>
                </c:pt>
                <c:pt idx="2540">
                  <c:v>9.807</c:v>
                </c:pt>
                <c:pt idx="2541">
                  <c:v>9.811</c:v>
                </c:pt>
                <c:pt idx="2542">
                  <c:v>9.815</c:v>
                </c:pt>
                <c:pt idx="2543">
                  <c:v>9.819</c:v>
                </c:pt>
                <c:pt idx="2544">
                  <c:v>9.823</c:v>
                </c:pt>
                <c:pt idx="2545">
                  <c:v>9.827</c:v>
                </c:pt>
                <c:pt idx="2546">
                  <c:v>9.830</c:v>
                </c:pt>
                <c:pt idx="2547">
                  <c:v>9.834</c:v>
                </c:pt>
                <c:pt idx="2548">
                  <c:v>9.838</c:v>
                </c:pt>
                <c:pt idx="2549">
                  <c:v>9.842</c:v>
                </c:pt>
                <c:pt idx="2550">
                  <c:v>9.846</c:v>
                </c:pt>
                <c:pt idx="2551">
                  <c:v>9.850</c:v>
                </c:pt>
                <c:pt idx="2552">
                  <c:v>9.854</c:v>
                </c:pt>
                <c:pt idx="2553">
                  <c:v>9.858</c:v>
                </c:pt>
                <c:pt idx="2554">
                  <c:v>9.861</c:v>
                </c:pt>
                <c:pt idx="2555">
                  <c:v>9.865</c:v>
                </c:pt>
                <c:pt idx="2556">
                  <c:v>9.869</c:v>
                </c:pt>
                <c:pt idx="2557">
                  <c:v>9.873</c:v>
                </c:pt>
                <c:pt idx="2558">
                  <c:v>9.877</c:v>
                </c:pt>
                <c:pt idx="2559">
                  <c:v>9.881</c:v>
                </c:pt>
                <c:pt idx="2560">
                  <c:v>9.885</c:v>
                </c:pt>
                <c:pt idx="2561">
                  <c:v>9.888</c:v>
                </c:pt>
                <c:pt idx="2562">
                  <c:v>9.892</c:v>
                </c:pt>
                <c:pt idx="2563">
                  <c:v>9.896</c:v>
                </c:pt>
                <c:pt idx="2564">
                  <c:v>9.900</c:v>
                </c:pt>
                <c:pt idx="2565">
                  <c:v>9.904</c:v>
                </c:pt>
                <c:pt idx="2566">
                  <c:v>9.908</c:v>
                </c:pt>
                <c:pt idx="2567">
                  <c:v>9.912</c:v>
                </c:pt>
                <c:pt idx="2568">
                  <c:v>9.916</c:v>
                </c:pt>
                <c:pt idx="2569">
                  <c:v>9.919</c:v>
                </c:pt>
                <c:pt idx="2570">
                  <c:v>9.923</c:v>
                </c:pt>
                <c:pt idx="2571">
                  <c:v>9.927</c:v>
                </c:pt>
                <c:pt idx="2572">
                  <c:v>9.931</c:v>
                </c:pt>
                <c:pt idx="2573">
                  <c:v>9.935</c:v>
                </c:pt>
                <c:pt idx="2574">
                  <c:v>9.939</c:v>
                </c:pt>
                <c:pt idx="2575">
                  <c:v>9.943</c:v>
                </c:pt>
                <c:pt idx="2576">
                  <c:v>9.946</c:v>
                </c:pt>
                <c:pt idx="2577">
                  <c:v>9.950</c:v>
                </c:pt>
                <c:pt idx="2578">
                  <c:v>9.954</c:v>
                </c:pt>
                <c:pt idx="2579">
                  <c:v>9.958</c:v>
                </c:pt>
                <c:pt idx="2580">
                  <c:v>9.962</c:v>
                </c:pt>
                <c:pt idx="2581">
                  <c:v>9.966</c:v>
                </c:pt>
                <c:pt idx="2582">
                  <c:v>9.970</c:v>
                </c:pt>
                <c:pt idx="2583">
                  <c:v>9.973</c:v>
                </c:pt>
                <c:pt idx="2584">
                  <c:v>9.977</c:v>
                </c:pt>
                <c:pt idx="2585">
                  <c:v>9.981</c:v>
                </c:pt>
                <c:pt idx="2586">
                  <c:v>9.985</c:v>
                </c:pt>
                <c:pt idx="2587">
                  <c:v>9.989</c:v>
                </c:pt>
                <c:pt idx="2588">
                  <c:v>9.993</c:v>
                </c:pt>
                <c:pt idx="2589">
                  <c:v>9.997</c:v>
                </c:pt>
                <c:pt idx="2590">
                  <c:v>10.001</c:v>
                </c:pt>
                <c:pt idx="2591">
                  <c:v>10.004</c:v>
                </c:pt>
                <c:pt idx="2592">
                  <c:v>10.008</c:v>
                </c:pt>
                <c:pt idx="2593">
                  <c:v>10.012</c:v>
                </c:pt>
                <c:pt idx="2594">
                  <c:v>10.016</c:v>
                </c:pt>
                <c:pt idx="2595">
                  <c:v>10.020</c:v>
                </c:pt>
                <c:pt idx="2596">
                  <c:v>10.024</c:v>
                </c:pt>
                <c:pt idx="2597">
                  <c:v>10.028</c:v>
                </c:pt>
                <c:pt idx="2598">
                  <c:v>10.031</c:v>
                </c:pt>
                <c:pt idx="2599">
                  <c:v>10.035</c:v>
                </c:pt>
                <c:pt idx="2600">
                  <c:v>10.039</c:v>
                </c:pt>
                <c:pt idx="2601">
                  <c:v>10.043</c:v>
                </c:pt>
                <c:pt idx="2602">
                  <c:v>10.047</c:v>
                </c:pt>
                <c:pt idx="2603">
                  <c:v>10.051</c:v>
                </c:pt>
                <c:pt idx="2604">
                  <c:v>10.055</c:v>
                </c:pt>
                <c:pt idx="2605">
                  <c:v>10.059</c:v>
                </c:pt>
                <c:pt idx="2606">
                  <c:v>10.062</c:v>
                </c:pt>
                <c:pt idx="2607">
                  <c:v>10.066</c:v>
                </c:pt>
                <c:pt idx="2608">
                  <c:v>10.070</c:v>
                </c:pt>
                <c:pt idx="2609">
                  <c:v>10.074</c:v>
                </c:pt>
                <c:pt idx="2610">
                  <c:v>10.078</c:v>
                </c:pt>
                <c:pt idx="2611">
                  <c:v>10.082</c:v>
                </c:pt>
                <c:pt idx="2612">
                  <c:v>10.086</c:v>
                </c:pt>
                <c:pt idx="2613">
                  <c:v>10.089</c:v>
                </c:pt>
                <c:pt idx="2614">
                  <c:v>10.093</c:v>
                </c:pt>
                <c:pt idx="2615">
                  <c:v>10.097</c:v>
                </c:pt>
                <c:pt idx="2616">
                  <c:v>10.101</c:v>
                </c:pt>
                <c:pt idx="2617">
                  <c:v>10.105</c:v>
                </c:pt>
                <c:pt idx="2618">
                  <c:v>10.109</c:v>
                </c:pt>
                <c:pt idx="2619">
                  <c:v>10.113</c:v>
                </c:pt>
                <c:pt idx="2620">
                  <c:v>10.116</c:v>
                </c:pt>
                <c:pt idx="2621">
                  <c:v>10.120</c:v>
                </c:pt>
                <c:pt idx="2622">
                  <c:v>10.124</c:v>
                </c:pt>
                <c:pt idx="2623">
                  <c:v>10.128</c:v>
                </c:pt>
                <c:pt idx="2624">
                  <c:v>10.132</c:v>
                </c:pt>
                <c:pt idx="2625">
                  <c:v>10.136</c:v>
                </c:pt>
                <c:pt idx="2626">
                  <c:v>10.140</c:v>
                </c:pt>
                <c:pt idx="2627">
                  <c:v>10.144</c:v>
                </c:pt>
                <c:pt idx="2628">
                  <c:v>10.147</c:v>
                </c:pt>
                <c:pt idx="2629">
                  <c:v>10.151</c:v>
                </c:pt>
                <c:pt idx="2630">
                  <c:v>10.155</c:v>
                </c:pt>
                <c:pt idx="2631">
                  <c:v>10.159</c:v>
                </c:pt>
                <c:pt idx="2632">
                  <c:v>10.163</c:v>
                </c:pt>
                <c:pt idx="2633">
                  <c:v>10.167</c:v>
                </c:pt>
                <c:pt idx="2634">
                  <c:v>10.171</c:v>
                </c:pt>
                <c:pt idx="2635">
                  <c:v>10.174</c:v>
                </c:pt>
                <c:pt idx="2636">
                  <c:v>10.178</c:v>
                </c:pt>
                <c:pt idx="2637">
                  <c:v>10.182</c:v>
                </c:pt>
                <c:pt idx="2638">
                  <c:v>10.186</c:v>
                </c:pt>
                <c:pt idx="2639">
                  <c:v>10.190</c:v>
                </c:pt>
                <c:pt idx="2640">
                  <c:v>10.194</c:v>
                </c:pt>
                <c:pt idx="2641">
                  <c:v>10.198</c:v>
                </c:pt>
                <c:pt idx="2642">
                  <c:v>10.202</c:v>
                </c:pt>
                <c:pt idx="2643">
                  <c:v>10.205</c:v>
                </c:pt>
                <c:pt idx="2644">
                  <c:v>10.209</c:v>
                </c:pt>
                <c:pt idx="2645">
                  <c:v>10.213</c:v>
                </c:pt>
                <c:pt idx="2646">
                  <c:v>10.217</c:v>
                </c:pt>
                <c:pt idx="2647">
                  <c:v>10.221</c:v>
                </c:pt>
                <c:pt idx="2648">
                  <c:v>10.225</c:v>
                </c:pt>
                <c:pt idx="2649">
                  <c:v>10.229</c:v>
                </c:pt>
                <c:pt idx="2650">
                  <c:v>10.232</c:v>
                </c:pt>
                <c:pt idx="2651">
                  <c:v>10.236</c:v>
                </c:pt>
                <c:pt idx="2652">
                  <c:v>10.240</c:v>
                </c:pt>
                <c:pt idx="2653">
                  <c:v>10.244</c:v>
                </c:pt>
                <c:pt idx="2654">
                  <c:v>10.248</c:v>
                </c:pt>
                <c:pt idx="2655">
                  <c:v>10.252</c:v>
                </c:pt>
                <c:pt idx="2656">
                  <c:v>10.256</c:v>
                </c:pt>
                <c:pt idx="2657">
                  <c:v>10.260</c:v>
                </c:pt>
                <c:pt idx="2658">
                  <c:v>10.263</c:v>
                </c:pt>
                <c:pt idx="2659">
                  <c:v>10.267</c:v>
                </c:pt>
                <c:pt idx="2660">
                  <c:v>10.271</c:v>
                </c:pt>
                <c:pt idx="2661">
                  <c:v>10.275</c:v>
                </c:pt>
                <c:pt idx="2662">
                  <c:v>10.279</c:v>
                </c:pt>
                <c:pt idx="2663">
                  <c:v>10.283</c:v>
                </c:pt>
                <c:pt idx="2664">
                  <c:v>10.287</c:v>
                </c:pt>
                <c:pt idx="2665">
                  <c:v>10.290</c:v>
                </c:pt>
                <c:pt idx="2666">
                  <c:v>10.294</c:v>
                </c:pt>
                <c:pt idx="2667">
                  <c:v>10.298</c:v>
                </c:pt>
                <c:pt idx="2668">
                  <c:v>10.302</c:v>
                </c:pt>
                <c:pt idx="2669">
                  <c:v>10.306</c:v>
                </c:pt>
                <c:pt idx="2670">
                  <c:v>10.310</c:v>
                </c:pt>
                <c:pt idx="2671">
                  <c:v>10.314</c:v>
                </c:pt>
                <c:pt idx="2672">
                  <c:v>10.317</c:v>
                </c:pt>
                <c:pt idx="2673">
                  <c:v>10.321</c:v>
                </c:pt>
                <c:pt idx="2674">
                  <c:v>10.325</c:v>
                </c:pt>
                <c:pt idx="2675">
                  <c:v>10.329</c:v>
                </c:pt>
                <c:pt idx="2676">
                  <c:v>10.333</c:v>
                </c:pt>
                <c:pt idx="2677">
                  <c:v>10.337</c:v>
                </c:pt>
                <c:pt idx="2678">
                  <c:v>10.341</c:v>
                </c:pt>
                <c:pt idx="2679">
                  <c:v>10.345</c:v>
                </c:pt>
                <c:pt idx="2680">
                  <c:v>10.348</c:v>
                </c:pt>
                <c:pt idx="2681">
                  <c:v>10.352</c:v>
                </c:pt>
                <c:pt idx="2682">
                  <c:v>10.356</c:v>
                </c:pt>
                <c:pt idx="2683">
                  <c:v>10.360</c:v>
                </c:pt>
                <c:pt idx="2684">
                  <c:v>10.364</c:v>
                </c:pt>
                <c:pt idx="2685">
                  <c:v>10.368</c:v>
                </c:pt>
                <c:pt idx="2686">
                  <c:v>10.372</c:v>
                </c:pt>
                <c:pt idx="2687">
                  <c:v>10.375</c:v>
                </c:pt>
                <c:pt idx="2688">
                  <c:v>10.379</c:v>
                </c:pt>
                <c:pt idx="2689">
                  <c:v>10.383</c:v>
                </c:pt>
                <c:pt idx="2690">
                  <c:v>10.387</c:v>
                </c:pt>
                <c:pt idx="2691">
                  <c:v>10.391</c:v>
                </c:pt>
                <c:pt idx="2692">
                  <c:v>10.395</c:v>
                </c:pt>
                <c:pt idx="2693">
                  <c:v>10.399</c:v>
                </c:pt>
                <c:pt idx="2694">
                  <c:v>10.403</c:v>
                </c:pt>
                <c:pt idx="2695">
                  <c:v>10.406</c:v>
                </c:pt>
                <c:pt idx="2696">
                  <c:v>10.410</c:v>
                </c:pt>
                <c:pt idx="2697">
                  <c:v>10.414</c:v>
                </c:pt>
                <c:pt idx="2698">
                  <c:v>10.418</c:v>
                </c:pt>
                <c:pt idx="2699">
                  <c:v>10.422</c:v>
                </c:pt>
                <c:pt idx="2700">
                  <c:v>10.426</c:v>
                </c:pt>
                <c:pt idx="2701">
                  <c:v>10.430</c:v>
                </c:pt>
                <c:pt idx="2702">
                  <c:v>10.433</c:v>
                </c:pt>
                <c:pt idx="2703">
                  <c:v>10.437</c:v>
                </c:pt>
                <c:pt idx="2704">
                  <c:v>10.441</c:v>
                </c:pt>
                <c:pt idx="2705">
                  <c:v>10.445</c:v>
                </c:pt>
                <c:pt idx="2706">
                  <c:v>10.449</c:v>
                </c:pt>
                <c:pt idx="2707">
                  <c:v>10.453</c:v>
                </c:pt>
                <c:pt idx="2708">
                  <c:v>10.457</c:v>
                </c:pt>
                <c:pt idx="2709">
                  <c:v>10.461</c:v>
                </c:pt>
                <c:pt idx="2710">
                  <c:v>10.464</c:v>
                </c:pt>
                <c:pt idx="2711">
                  <c:v>10.468</c:v>
                </c:pt>
                <c:pt idx="2712">
                  <c:v>10.472</c:v>
                </c:pt>
                <c:pt idx="2713">
                  <c:v>10.476</c:v>
                </c:pt>
                <c:pt idx="2714">
                  <c:v>10.480</c:v>
                </c:pt>
                <c:pt idx="2715">
                  <c:v>10.484</c:v>
                </c:pt>
                <c:pt idx="2716">
                  <c:v>10.488</c:v>
                </c:pt>
                <c:pt idx="2717">
                  <c:v>10.491</c:v>
                </c:pt>
                <c:pt idx="2718">
                  <c:v>10.495</c:v>
                </c:pt>
                <c:pt idx="2719">
                  <c:v>10.499</c:v>
                </c:pt>
                <c:pt idx="2720">
                  <c:v>10.503</c:v>
                </c:pt>
                <c:pt idx="2721">
                  <c:v>10.507</c:v>
                </c:pt>
                <c:pt idx="2722">
                  <c:v>10.511</c:v>
                </c:pt>
                <c:pt idx="2723">
                  <c:v>10.515</c:v>
                </c:pt>
                <c:pt idx="2724">
                  <c:v>10.519</c:v>
                </c:pt>
                <c:pt idx="2725">
                  <c:v>10.522</c:v>
                </c:pt>
                <c:pt idx="2726">
                  <c:v>10.526</c:v>
                </c:pt>
                <c:pt idx="2727">
                  <c:v>10.530</c:v>
                </c:pt>
                <c:pt idx="2728">
                  <c:v>10.534</c:v>
                </c:pt>
                <c:pt idx="2729">
                  <c:v>10.538</c:v>
                </c:pt>
                <c:pt idx="2730">
                  <c:v>10.542</c:v>
                </c:pt>
                <c:pt idx="2731">
                  <c:v>10.546</c:v>
                </c:pt>
                <c:pt idx="2732">
                  <c:v>10.549</c:v>
                </c:pt>
                <c:pt idx="2733">
                  <c:v>10.553</c:v>
                </c:pt>
                <c:pt idx="2734">
                  <c:v>10.557</c:v>
                </c:pt>
                <c:pt idx="2735">
                  <c:v>10.561</c:v>
                </c:pt>
                <c:pt idx="2736">
                  <c:v>10.565</c:v>
                </c:pt>
                <c:pt idx="2737">
                  <c:v>10.569</c:v>
                </c:pt>
                <c:pt idx="2738">
                  <c:v>10.573</c:v>
                </c:pt>
                <c:pt idx="2739">
                  <c:v>10.577</c:v>
                </c:pt>
                <c:pt idx="2740">
                  <c:v>10.580</c:v>
                </c:pt>
                <c:pt idx="2741">
                  <c:v>10.584</c:v>
                </c:pt>
                <c:pt idx="2742">
                  <c:v>10.588</c:v>
                </c:pt>
                <c:pt idx="2743">
                  <c:v>10.592</c:v>
                </c:pt>
                <c:pt idx="2744">
                  <c:v>10.596</c:v>
                </c:pt>
                <c:pt idx="2745">
                  <c:v>10.600</c:v>
                </c:pt>
                <c:pt idx="2746">
                  <c:v>10.604</c:v>
                </c:pt>
                <c:pt idx="2747">
                  <c:v>10.607</c:v>
                </c:pt>
                <c:pt idx="2748">
                  <c:v>10.611</c:v>
                </c:pt>
                <c:pt idx="2749">
                  <c:v>10.615</c:v>
                </c:pt>
                <c:pt idx="2750">
                  <c:v>10.619</c:v>
                </c:pt>
                <c:pt idx="2751">
                  <c:v>10.623</c:v>
                </c:pt>
                <c:pt idx="2752">
                  <c:v>10.627</c:v>
                </c:pt>
                <c:pt idx="2753">
                  <c:v>10.631</c:v>
                </c:pt>
                <c:pt idx="2754">
                  <c:v>10.635</c:v>
                </c:pt>
                <c:pt idx="2755">
                  <c:v>10.638</c:v>
                </c:pt>
                <c:pt idx="2756">
                  <c:v>10.642</c:v>
                </c:pt>
                <c:pt idx="2757">
                  <c:v>10.646</c:v>
                </c:pt>
                <c:pt idx="2758">
                  <c:v>10.650</c:v>
                </c:pt>
                <c:pt idx="2759">
                  <c:v>10.654</c:v>
                </c:pt>
                <c:pt idx="2760">
                  <c:v>10.658</c:v>
                </c:pt>
                <c:pt idx="2761">
                  <c:v>10.662</c:v>
                </c:pt>
                <c:pt idx="2762">
                  <c:v>10.665</c:v>
                </c:pt>
                <c:pt idx="2763">
                  <c:v>10.669</c:v>
                </c:pt>
                <c:pt idx="2764">
                  <c:v>10.673</c:v>
                </c:pt>
                <c:pt idx="2765">
                  <c:v>10.677</c:v>
                </c:pt>
                <c:pt idx="2766">
                  <c:v>10.681</c:v>
                </c:pt>
                <c:pt idx="2767">
                  <c:v>10.685</c:v>
                </c:pt>
                <c:pt idx="2768">
                  <c:v>10.689</c:v>
                </c:pt>
                <c:pt idx="2769">
                  <c:v>10.692</c:v>
                </c:pt>
                <c:pt idx="2770">
                  <c:v>10.696</c:v>
                </c:pt>
                <c:pt idx="2771">
                  <c:v>10.700</c:v>
                </c:pt>
                <c:pt idx="2772">
                  <c:v>10.704</c:v>
                </c:pt>
                <c:pt idx="2773">
                  <c:v>10.708</c:v>
                </c:pt>
                <c:pt idx="2774">
                  <c:v>10.712</c:v>
                </c:pt>
                <c:pt idx="2775">
                  <c:v>10.716</c:v>
                </c:pt>
                <c:pt idx="2776">
                  <c:v>10.720</c:v>
                </c:pt>
                <c:pt idx="2777">
                  <c:v>10.723</c:v>
                </c:pt>
                <c:pt idx="2778">
                  <c:v>10.727</c:v>
                </c:pt>
                <c:pt idx="2779">
                  <c:v>10.731</c:v>
                </c:pt>
                <c:pt idx="2780">
                  <c:v>10.735</c:v>
                </c:pt>
                <c:pt idx="2781">
                  <c:v>10.739</c:v>
                </c:pt>
                <c:pt idx="2782">
                  <c:v>10.743</c:v>
                </c:pt>
                <c:pt idx="2783">
                  <c:v>10.747</c:v>
                </c:pt>
                <c:pt idx="2784">
                  <c:v>10.750</c:v>
                </c:pt>
                <c:pt idx="2785">
                  <c:v>10.754</c:v>
                </c:pt>
                <c:pt idx="2786">
                  <c:v>10.758</c:v>
                </c:pt>
                <c:pt idx="2787">
                  <c:v>10.762</c:v>
                </c:pt>
                <c:pt idx="2788">
                  <c:v>10.766</c:v>
                </c:pt>
                <c:pt idx="2789">
                  <c:v>10.770</c:v>
                </c:pt>
                <c:pt idx="2790">
                  <c:v>10.774</c:v>
                </c:pt>
                <c:pt idx="2791">
                  <c:v>10.778</c:v>
                </c:pt>
                <c:pt idx="2792">
                  <c:v>10.781</c:v>
                </c:pt>
                <c:pt idx="2793">
                  <c:v>10.785</c:v>
                </c:pt>
                <c:pt idx="2794">
                  <c:v>10.789</c:v>
                </c:pt>
                <c:pt idx="2795">
                  <c:v>10.793</c:v>
                </c:pt>
                <c:pt idx="2796">
                  <c:v>10.797</c:v>
                </c:pt>
                <c:pt idx="2797">
                  <c:v>10.801</c:v>
                </c:pt>
                <c:pt idx="2798">
                  <c:v>10.805</c:v>
                </c:pt>
                <c:pt idx="2799">
                  <c:v>10.808</c:v>
                </c:pt>
                <c:pt idx="2800">
                  <c:v>10.812</c:v>
                </c:pt>
                <c:pt idx="2801">
                  <c:v>10.816</c:v>
                </c:pt>
                <c:pt idx="2802">
                  <c:v>10.820</c:v>
                </c:pt>
                <c:pt idx="2803">
                  <c:v>10.824</c:v>
                </c:pt>
                <c:pt idx="2804">
                  <c:v>10.828</c:v>
                </c:pt>
                <c:pt idx="2805">
                  <c:v>10.832</c:v>
                </c:pt>
                <c:pt idx="2806">
                  <c:v>10.836</c:v>
                </c:pt>
                <c:pt idx="2807">
                  <c:v>10.839</c:v>
                </c:pt>
                <c:pt idx="2808">
                  <c:v>10.843</c:v>
                </c:pt>
                <c:pt idx="2809">
                  <c:v>10.847</c:v>
                </c:pt>
                <c:pt idx="2810">
                  <c:v>10.851</c:v>
                </c:pt>
                <c:pt idx="2811">
                  <c:v>10.855</c:v>
                </c:pt>
                <c:pt idx="2812">
                  <c:v>10.859</c:v>
                </c:pt>
                <c:pt idx="2813">
                  <c:v>10.863</c:v>
                </c:pt>
                <c:pt idx="2814">
                  <c:v>10.866</c:v>
                </c:pt>
                <c:pt idx="2815">
                  <c:v>10.870</c:v>
                </c:pt>
                <c:pt idx="2816">
                  <c:v>10.874</c:v>
                </c:pt>
                <c:pt idx="2817">
                  <c:v>10.878</c:v>
                </c:pt>
                <c:pt idx="2818">
                  <c:v>10.882</c:v>
                </c:pt>
                <c:pt idx="2819">
                  <c:v>10.886</c:v>
                </c:pt>
                <c:pt idx="2820">
                  <c:v>10.890</c:v>
                </c:pt>
                <c:pt idx="2821">
                  <c:v>10.893</c:v>
                </c:pt>
                <c:pt idx="2822">
                  <c:v>10.897</c:v>
                </c:pt>
                <c:pt idx="2823">
                  <c:v>10.901</c:v>
                </c:pt>
                <c:pt idx="2824">
                  <c:v>10.905</c:v>
                </c:pt>
                <c:pt idx="2825">
                  <c:v>10.909</c:v>
                </c:pt>
                <c:pt idx="2826">
                  <c:v>10.913</c:v>
                </c:pt>
                <c:pt idx="2827">
                  <c:v>10.917</c:v>
                </c:pt>
                <c:pt idx="2828">
                  <c:v>10.921</c:v>
                </c:pt>
                <c:pt idx="2829">
                  <c:v>10.924</c:v>
                </c:pt>
                <c:pt idx="2830">
                  <c:v>10.928</c:v>
                </c:pt>
                <c:pt idx="2831">
                  <c:v>10.932</c:v>
                </c:pt>
                <c:pt idx="2832">
                  <c:v>10.936</c:v>
                </c:pt>
                <c:pt idx="2833">
                  <c:v>10.940</c:v>
                </c:pt>
                <c:pt idx="2834">
                  <c:v>10.944</c:v>
                </c:pt>
                <c:pt idx="2835">
                  <c:v>10.948</c:v>
                </c:pt>
                <c:pt idx="2836">
                  <c:v>10.951</c:v>
                </c:pt>
                <c:pt idx="2837">
                  <c:v>10.955</c:v>
                </c:pt>
                <c:pt idx="2838">
                  <c:v>10.959</c:v>
                </c:pt>
                <c:pt idx="2839">
                  <c:v>10.963</c:v>
                </c:pt>
                <c:pt idx="2840">
                  <c:v>10.967</c:v>
                </c:pt>
                <c:pt idx="2841">
                  <c:v>10.971</c:v>
                </c:pt>
                <c:pt idx="2842">
                  <c:v>10.975</c:v>
                </c:pt>
                <c:pt idx="2843">
                  <c:v>10.979</c:v>
                </c:pt>
                <c:pt idx="2844">
                  <c:v>10.982</c:v>
                </c:pt>
                <c:pt idx="2845">
                  <c:v>10.986</c:v>
                </c:pt>
                <c:pt idx="2846">
                  <c:v>10.990</c:v>
                </c:pt>
                <c:pt idx="2847">
                  <c:v>10.994</c:v>
                </c:pt>
                <c:pt idx="2848">
                  <c:v>10.998</c:v>
                </c:pt>
                <c:pt idx="2849">
                  <c:v>11.002</c:v>
                </c:pt>
                <c:pt idx="2850">
                  <c:v>11.006</c:v>
                </c:pt>
                <c:pt idx="2851">
                  <c:v>11.009</c:v>
                </c:pt>
                <c:pt idx="2852">
                  <c:v>11.013</c:v>
                </c:pt>
                <c:pt idx="2853">
                  <c:v>11.017</c:v>
                </c:pt>
                <c:pt idx="2854">
                  <c:v>11.021</c:v>
                </c:pt>
                <c:pt idx="2855">
                  <c:v>11.025</c:v>
                </c:pt>
                <c:pt idx="2856">
                  <c:v>11.029</c:v>
                </c:pt>
                <c:pt idx="2857">
                  <c:v>11.033</c:v>
                </c:pt>
                <c:pt idx="2858">
                  <c:v>11.037</c:v>
                </c:pt>
                <c:pt idx="2859">
                  <c:v>11.040</c:v>
                </c:pt>
                <c:pt idx="2860">
                  <c:v>11.044</c:v>
                </c:pt>
                <c:pt idx="2861">
                  <c:v>11.048</c:v>
                </c:pt>
                <c:pt idx="2862">
                  <c:v>11.052</c:v>
                </c:pt>
                <c:pt idx="2863">
                  <c:v>11.056</c:v>
                </c:pt>
                <c:pt idx="2864">
                  <c:v>11.060</c:v>
                </c:pt>
                <c:pt idx="2865">
                  <c:v>11.064</c:v>
                </c:pt>
                <c:pt idx="2866">
                  <c:v>11.067</c:v>
                </c:pt>
                <c:pt idx="2867">
                  <c:v>11.071</c:v>
                </c:pt>
                <c:pt idx="2868">
                  <c:v>11.075</c:v>
                </c:pt>
                <c:pt idx="2869">
                  <c:v>11.079</c:v>
                </c:pt>
                <c:pt idx="2870">
                  <c:v>11.083</c:v>
                </c:pt>
                <c:pt idx="2871">
                  <c:v>11.087</c:v>
                </c:pt>
                <c:pt idx="2872">
                  <c:v>11.091</c:v>
                </c:pt>
                <c:pt idx="2873">
                  <c:v>11.094</c:v>
                </c:pt>
                <c:pt idx="2874">
                  <c:v>11.098</c:v>
                </c:pt>
                <c:pt idx="2875">
                  <c:v>11.102</c:v>
                </c:pt>
                <c:pt idx="2876">
                  <c:v>11.106</c:v>
                </c:pt>
                <c:pt idx="2877">
                  <c:v>11.110</c:v>
                </c:pt>
                <c:pt idx="2878">
                  <c:v>11.114</c:v>
                </c:pt>
                <c:pt idx="2879">
                  <c:v>11.118</c:v>
                </c:pt>
                <c:pt idx="2880">
                  <c:v>11.122</c:v>
                </c:pt>
                <c:pt idx="2881">
                  <c:v>11.125</c:v>
                </c:pt>
                <c:pt idx="2882">
                  <c:v>11.129</c:v>
                </c:pt>
                <c:pt idx="2883">
                  <c:v>11.133</c:v>
                </c:pt>
                <c:pt idx="2884">
                  <c:v>11.137</c:v>
                </c:pt>
                <c:pt idx="2885">
                  <c:v>11.141</c:v>
                </c:pt>
                <c:pt idx="2886">
                  <c:v>11.145</c:v>
                </c:pt>
                <c:pt idx="2887">
                  <c:v>11.149</c:v>
                </c:pt>
                <c:pt idx="2888">
                  <c:v>11.152</c:v>
                </c:pt>
                <c:pt idx="2889">
                  <c:v>11.156</c:v>
                </c:pt>
                <c:pt idx="2890">
                  <c:v>11.160</c:v>
                </c:pt>
                <c:pt idx="2891">
                  <c:v>11.164</c:v>
                </c:pt>
                <c:pt idx="2892">
                  <c:v>11.168</c:v>
                </c:pt>
                <c:pt idx="2893">
                  <c:v>11.172</c:v>
                </c:pt>
                <c:pt idx="2894">
                  <c:v>11.176</c:v>
                </c:pt>
                <c:pt idx="2895">
                  <c:v>11.180</c:v>
                </c:pt>
                <c:pt idx="2896">
                  <c:v>11.183</c:v>
                </c:pt>
                <c:pt idx="2897">
                  <c:v>11.187</c:v>
                </c:pt>
                <c:pt idx="2898">
                  <c:v>11.191</c:v>
                </c:pt>
                <c:pt idx="2899">
                  <c:v>11.195</c:v>
                </c:pt>
                <c:pt idx="2900">
                  <c:v>11.199</c:v>
                </c:pt>
                <c:pt idx="2901">
                  <c:v>11.203</c:v>
                </c:pt>
                <c:pt idx="2902">
                  <c:v>11.207</c:v>
                </c:pt>
                <c:pt idx="2903">
                  <c:v>11.210</c:v>
                </c:pt>
                <c:pt idx="2904">
                  <c:v>11.214</c:v>
                </c:pt>
                <c:pt idx="2905">
                  <c:v>11.218</c:v>
                </c:pt>
                <c:pt idx="2906">
                  <c:v>11.222</c:v>
                </c:pt>
                <c:pt idx="2907">
                  <c:v>11.226</c:v>
                </c:pt>
                <c:pt idx="2908">
                  <c:v>11.230</c:v>
                </c:pt>
                <c:pt idx="2909">
                  <c:v>11.234</c:v>
                </c:pt>
                <c:pt idx="2910">
                  <c:v>11.238</c:v>
                </c:pt>
                <c:pt idx="2911">
                  <c:v>11.241</c:v>
                </c:pt>
                <c:pt idx="2912">
                  <c:v>11.245</c:v>
                </c:pt>
                <c:pt idx="2913">
                  <c:v>11.249</c:v>
                </c:pt>
                <c:pt idx="2914">
                  <c:v>11.253</c:v>
                </c:pt>
                <c:pt idx="2915">
                  <c:v>11.257</c:v>
                </c:pt>
                <c:pt idx="2916">
                  <c:v>11.261</c:v>
                </c:pt>
                <c:pt idx="2917">
                  <c:v>11.265</c:v>
                </c:pt>
                <c:pt idx="2918">
                  <c:v>11.268</c:v>
                </c:pt>
                <c:pt idx="2919">
                  <c:v>11.272</c:v>
                </c:pt>
                <c:pt idx="2920">
                  <c:v>11.276</c:v>
                </c:pt>
                <c:pt idx="2921">
                  <c:v>11.280</c:v>
                </c:pt>
                <c:pt idx="2922">
                  <c:v>11.284</c:v>
                </c:pt>
                <c:pt idx="2923">
                  <c:v>11.288</c:v>
                </c:pt>
                <c:pt idx="2924">
                  <c:v>11.292</c:v>
                </c:pt>
                <c:pt idx="2925">
                  <c:v>11.296</c:v>
                </c:pt>
                <c:pt idx="2926">
                  <c:v>11.299</c:v>
                </c:pt>
                <c:pt idx="2927">
                  <c:v>11.303</c:v>
                </c:pt>
                <c:pt idx="2928">
                  <c:v>11.307</c:v>
                </c:pt>
                <c:pt idx="2929">
                  <c:v>11.311</c:v>
                </c:pt>
                <c:pt idx="2930">
                  <c:v>11.315</c:v>
                </c:pt>
                <c:pt idx="2931">
                  <c:v>11.319</c:v>
                </c:pt>
                <c:pt idx="2932">
                  <c:v>11.323</c:v>
                </c:pt>
                <c:pt idx="2933">
                  <c:v>11.326</c:v>
                </c:pt>
                <c:pt idx="2934">
                  <c:v>11.330</c:v>
                </c:pt>
                <c:pt idx="2935">
                  <c:v>11.334</c:v>
                </c:pt>
                <c:pt idx="2936">
                  <c:v>11.338</c:v>
                </c:pt>
                <c:pt idx="2937">
                  <c:v>11.342</c:v>
                </c:pt>
                <c:pt idx="2938">
                  <c:v>11.346</c:v>
                </c:pt>
                <c:pt idx="2939">
                  <c:v>11.350</c:v>
                </c:pt>
                <c:pt idx="2940">
                  <c:v>11.354</c:v>
                </c:pt>
                <c:pt idx="2941">
                  <c:v>11.357</c:v>
                </c:pt>
                <c:pt idx="2942">
                  <c:v>11.361</c:v>
                </c:pt>
                <c:pt idx="2943">
                  <c:v>11.365</c:v>
                </c:pt>
                <c:pt idx="2944">
                  <c:v>11.369</c:v>
                </c:pt>
                <c:pt idx="2945">
                  <c:v>11.373</c:v>
                </c:pt>
                <c:pt idx="2946">
                  <c:v>11.377</c:v>
                </c:pt>
                <c:pt idx="2947">
                  <c:v>11.381</c:v>
                </c:pt>
                <c:pt idx="2948">
                  <c:v>11.384</c:v>
                </c:pt>
                <c:pt idx="2949">
                  <c:v>11.388</c:v>
                </c:pt>
                <c:pt idx="2950">
                  <c:v>11.392</c:v>
                </c:pt>
                <c:pt idx="2951">
                  <c:v>11.396</c:v>
                </c:pt>
                <c:pt idx="2952">
                  <c:v>11.400</c:v>
                </c:pt>
                <c:pt idx="2953">
                  <c:v>11.404</c:v>
                </c:pt>
                <c:pt idx="2954">
                  <c:v>11.408</c:v>
                </c:pt>
                <c:pt idx="2955">
                  <c:v>11.412</c:v>
                </c:pt>
                <c:pt idx="2956">
                  <c:v>11.415</c:v>
                </c:pt>
                <c:pt idx="2957">
                  <c:v>11.419</c:v>
                </c:pt>
                <c:pt idx="2958">
                  <c:v>11.423</c:v>
                </c:pt>
                <c:pt idx="2959">
                  <c:v>11.427</c:v>
                </c:pt>
                <c:pt idx="2960">
                  <c:v>11.431</c:v>
                </c:pt>
                <c:pt idx="2961">
                  <c:v>11.435</c:v>
                </c:pt>
                <c:pt idx="2962">
                  <c:v>11.439</c:v>
                </c:pt>
                <c:pt idx="2963">
                  <c:v>11.442</c:v>
                </c:pt>
                <c:pt idx="2964">
                  <c:v>11.446</c:v>
                </c:pt>
                <c:pt idx="2965">
                  <c:v>11.450</c:v>
                </c:pt>
                <c:pt idx="2966">
                  <c:v>11.454</c:v>
                </c:pt>
                <c:pt idx="2967">
                  <c:v>11.458</c:v>
                </c:pt>
                <c:pt idx="2968">
                  <c:v>11.462</c:v>
                </c:pt>
                <c:pt idx="2969">
                  <c:v>11.466</c:v>
                </c:pt>
                <c:pt idx="2970">
                  <c:v>11.469</c:v>
                </c:pt>
                <c:pt idx="2971">
                  <c:v>11.473</c:v>
                </c:pt>
                <c:pt idx="2972">
                  <c:v>11.477</c:v>
                </c:pt>
                <c:pt idx="2973">
                  <c:v>11.481</c:v>
                </c:pt>
                <c:pt idx="2974">
                  <c:v>11.485</c:v>
                </c:pt>
                <c:pt idx="2975">
                  <c:v>11.489</c:v>
                </c:pt>
                <c:pt idx="2976">
                  <c:v>11.493</c:v>
                </c:pt>
                <c:pt idx="2977">
                  <c:v>11.497</c:v>
                </c:pt>
                <c:pt idx="2978">
                  <c:v>11.500</c:v>
                </c:pt>
                <c:pt idx="2979">
                  <c:v>11.504</c:v>
                </c:pt>
                <c:pt idx="2980">
                  <c:v>11.508</c:v>
                </c:pt>
                <c:pt idx="2981">
                  <c:v>11.512</c:v>
                </c:pt>
                <c:pt idx="2982">
                  <c:v>11.516</c:v>
                </c:pt>
                <c:pt idx="2983">
                  <c:v>11.520</c:v>
                </c:pt>
                <c:pt idx="2984">
                  <c:v>11.524</c:v>
                </c:pt>
                <c:pt idx="2985">
                  <c:v>11.527</c:v>
                </c:pt>
                <c:pt idx="2986">
                  <c:v>11.531</c:v>
                </c:pt>
                <c:pt idx="2987">
                  <c:v>11.535</c:v>
                </c:pt>
                <c:pt idx="2988">
                  <c:v>11.539</c:v>
                </c:pt>
                <c:pt idx="2989">
                  <c:v>11.543</c:v>
                </c:pt>
                <c:pt idx="2990">
                  <c:v>11.547</c:v>
                </c:pt>
                <c:pt idx="2991">
                  <c:v>11.551</c:v>
                </c:pt>
                <c:pt idx="2992">
                  <c:v>11.555</c:v>
                </c:pt>
                <c:pt idx="2993">
                  <c:v>11.558</c:v>
                </c:pt>
                <c:pt idx="2994">
                  <c:v>11.562</c:v>
                </c:pt>
                <c:pt idx="2995">
                  <c:v>11.566</c:v>
                </c:pt>
                <c:pt idx="2996">
                  <c:v>11.570</c:v>
                </c:pt>
                <c:pt idx="2997">
                  <c:v>11.574</c:v>
                </c:pt>
                <c:pt idx="2998">
                  <c:v>11.578</c:v>
                </c:pt>
                <c:pt idx="2999">
                  <c:v>11.582</c:v>
                </c:pt>
                <c:pt idx="3000">
                  <c:v>11.585</c:v>
                </c:pt>
                <c:pt idx="3001">
                  <c:v>11.589</c:v>
                </c:pt>
                <c:pt idx="3002">
                  <c:v>11.593</c:v>
                </c:pt>
                <c:pt idx="3003">
                  <c:v>11.597</c:v>
                </c:pt>
                <c:pt idx="3004">
                  <c:v>11.601</c:v>
                </c:pt>
                <c:pt idx="3005">
                  <c:v>11.605</c:v>
                </c:pt>
                <c:pt idx="3006">
                  <c:v>11.609</c:v>
                </c:pt>
                <c:pt idx="3007">
                  <c:v>11.613</c:v>
                </c:pt>
                <c:pt idx="3008">
                  <c:v>11.616</c:v>
                </c:pt>
                <c:pt idx="3009">
                  <c:v>11.620</c:v>
                </c:pt>
                <c:pt idx="3010">
                  <c:v>11.624</c:v>
                </c:pt>
                <c:pt idx="3011">
                  <c:v>11.628</c:v>
                </c:pt>
                <c:pt idx="3012">
                  <c:v>11.632</c:v>
                </c:pt>
                <c:pt idx="3013">
                  <c:v>11.636</c:v>
                </c:pt>
                <c:pt idx="3014">
                  <c:v>11.640</c:v>
                </c:pt>
                <c:pt idx="3015">
                  <c:v>11.643</c:v>
                </c:pt>
                <c:pt idx="3016">
                  <c:v>11.647</c:v>
                </c:pt>
                <c:pt idx="3017">
                  <c:v>11.651</c:v>
                </c:pt>
                <c:pt idx="3018">
                  <c:v>11.655</c:v>
                </c:pt>
                <c:pt idx="3019">
                  <c:v>11.659</c:v>
                </c:pt>
                <c:pt idx="3020">
                  <c:v>11.663</c:v>
                </c:pt>
                <c:pt idx="3021">
                  <c:v>11.667</c:v>
                </c:pt>
                <c:pt idx="3022">
                  <c:v>11.670</c:v>
                </c:pt>
                <c:pt idx="3023">
                  <c:v>11.674</c:v>
                </c:pt>
                <c:pt idx="3024">
                  <c:v>11.678</c:v>
                </c:pt>
                <c:pt idx="3025">
                  <c:v>11.682</c:v>
                </c:pt>
                <c:pt idx="3026">
                  <c:v>11.686</c:v>
                </c:pt>
                <c:pt idx="3027">
                  <c:v>11.690</c:v>
                </c:pt>
                <c:pt idx="3028">
                  <c:v>11.694</c:v>
                </c:pt>
                <c:pt idx="3029">
                  <c:v>11.698</c:v>
                </c:pt>
                <c:pt idx="3030">
                  <c:v>11.701</c:v>
                </c:pt>
                <c:pt idx="3031">
                  <c:v>11.705</c:v>
                </c:pt>
                <c:pt idx="3032">
                  <c:v>11.709</c:v>
                </c:pt>
                <c:pt idx="3033">
                  <c:v>11.713</c:v>
                </c:pt>
                <c:pt idx="3034">
                  <c:v>11.717</c:v>
                </c:pt>
                <c:pt idx="3035">
                  <c:v>11.721</c:v>
                </c:pt>
                <c:pt idx="3036">
                  <c:v>11.725</c:v>
                </c:pt>
                <c:pt idx="3037">
                  <c:v>11.728</c:v>
                </c:pt>
                <c:pt idx="3038">
                  <c:v>11.732</c:v>
                </c:pt>
                <c:pt idx="3039">
                  <c:v>11.736</c:v>
                </c:pt>
                <c:pt idx="3040">
                  <c:v>11.740</c:v>
                </c:pt>
                <c:pt idx="3041">
                  <c:v>11.744</c:v>
                </c:pt>
                <c:pt idx="3042">
                  <c:v>11.748</c:v>
                </c:pt>
                <c:pt idx="3043">
                  <c:v>11.752</c:v>
                </c:pt>
                <c:pt idx="3044">
                  <c:v>11.756</c:v>
                </c:pt>
                <c:pt idx="3045">
                  <c:v>11.759</c:v>
                </c:pt>
                <c:pt idx="3046">
                  <c:v>11.763</c:v>
                </c:pt>
                <c:pt idx="3047">
                  <c:v>11.767</c:v>
                </c:pt>
                <c:pt idx="3048">
                  <c:v>11.771</c:v>
                </c:pt>
                <c:pt idx="3049">
                  <c:v>11.775</c:v>
                </c:pt>
                <c:pt idx="3050">
                  <c:v>11.779</c:v>
                </c:pt>
                <c:pt idx="3051">
                  <c:v>11.783</c:v>
                </c:pt>
                <c:pt idx="3052">
                  <c:v>11.786</c:v>
                </c:pt>
                <c:pt idx="3053">
                  <c:v>11.790</c:v>
                </c:pt>
                <c:pt idx="3054">
                  <c:v>11.794</c:v>
                </c:pt>
                <c:pt idx="3055">
                  <c:v>11.798</c:v>
                </c:pt>
                <c:pt idx="3056">
                  <c:v>11.802</c:v>
                </c:pt>
                <c:pt idx="3057">
                  <c:v>11.806</c:v>
                </c:pt>
                <c:pt idx="3058">
                  <c:v>11.810</c:v>
                </c:pt>
                <c:pt idx="3059">
                  <c:v>11.814</c:v>
                </c:pt>
                <c:pt idx="3060">
                  <c:v>11.817</c:v>
                </c:pt>
                <c:pt idx="3061">
                  <c:v>11.821</c:v>
                </c:pt>
                <c:pt idx="3062">
                  <c:v>11.825</c:v>
                </c:pt>
                <c:pt idx="3063">
                  <c:v>11.829</c:v>
                </c:pt>
                <c:pt idx="3064">
                  <c:v>11.833</c:v>
                </c:pt>
                <c:pt idx="3065">
                  <c:v>11.837</c:v>
                </c:pt>
                <c:pt idx="3066">
                  <c:v>11.841</c:v>
                </c:pt>
                <c:pt idx="3067">
                  <c:v>11.844</c:v>
                </c:pt>
                <c:pt idx="3068">
                  <c:v>11.848</c:v>
                </c:pt>
                <c:pt idx="3069">
                  <c:v>11.852</c:v>
                </c:pt>
                <c:pt idx="3070">
                  <c:v>11.856</c:v>
                </c:pt>
                <c:pt idx="3071">
                  <c:v>11.860</c:v>
                </c:pt>
                <c:pt idx="3072">
                  <c:v>11.864</c:v>
                </c:pt>
                <c:pt idx="3073">
                  <c:v>11.868</c:v>
                </c:pt>
                <c:pt idx="3074">
                  <c:v>11.871</c:v>
                </c:pt>
                <c:pt idx="3075">
                  <c:v>11.875</c:v>
                </c:pt>
                <c:pt idx="3076">
                  <c:v>11.879</c:v>
                </c:pt>
                <c:pt idx="3077">
                  <c:v>11.883</c:v>
                </c:pt>
                <c:pt idx="3078">
                  <c:v>11.887</c:v>
                </c:pt>
                <c:pt idx="3079">
                  <c:v>11.891</c:v>
                </c:pt>
                <c:pt idx="3080">
                  <c:v>11.895</c:v>
                </c:pt>
                <c:pt idx="3081">
                  <c:v>11.899</c:v>
                </c:pt>
                <c:pt idx="3082">
                  <c:v>11.902</c:v>
                </c:pt>
                <c:pt idx="3083">
                  <c:v>11.906</c:v>
                </c:pt>
                <c:pt idx="3084">
                  <c:v>11.910</c:v>
                </c:pt>
                <c:pt idx="3085">
                  <c:v>11.914</c:v>
                </c:pt>
                <c:pt idx="3086">
                  <c:v>11.918</c:v>
                </c:pt>
                <c:pt idx="3087">
                  <c:v>11.922</c:v>
                </c:pt>
                <c:pt idx="3088">
                  <c:v>11.926</c:v>
                </c:pt>
                <c:pt idx="3089">
                  <c:v>11.929</c:v>
                </c:pt>
                <c:pt idx="3090">
                  <c:v>11.933</c:v>
                </c:pt>
                <c:pt idx="3091">
                  <c:v>11.937</c:v>
                </c:pt>
                <c:pt idx="3092">
                  <c:v>11.941</c:v>
                </c:pt>
                <c:pt idx="3093">
                  <c:v>11.945</c:v>
                </c:pt>
                <c:pt idx="3094">
                  <c:v>11.949</c:v>
                </c:pt>
                <c:pt idx="3095">
                  <c:v>11.953</c:v>
                </c:pt>
                <c:pt idx="3096">
                  <c:v>11.957</c:v>
                </c:pt>
                <c:pt idx="3097">
                  <c:v>11.960</c:v>
                </c:pt>
                <c:pt idx="3098">
                  <c:v>11.964</c:v>
                </c:pt>
                <c:pt idx="3099">
                  <c:v>11.968</c:v>
                </c:pt>
                <c:pt idx="3100">
                  <c:v>11.972</c:v>
                </c:pt>
                <c:pt idx="3101">
                  <c:v>11.976</c:v>
                </c:pt>
                <c:pt idx="3102">
                  <c:v>11.980</c:v>
                </c:pt>
                <c:pt idx="3103">
                  <c:v>11.984</c:v>
                </c:pt>
                <c:pt idx="3104">
                  <c:v>11.987</c:v>
                </c:pt>
                <c:pt idx="3105">
                  <c:v>11.991</c:v>
                </c:pt>
                <c:pt idx="3106">
                  <c:v>11.995</c:v>
                </c:pt>
                <c:pt idx="3107">
                  <c:v>11.999</c:v>
                </c:pt>
                <c:pt idx="3108">
                  <c:v>12.003</c:v>
                </c:pt>
                <c:pt idx="3109">
                  <c:v>12.007</c:v>
                </c:pt>
                <c:pt idx="3110">
                  <c:v>12.011</c:v>
                </c:pt>
                <c:pt idx="3111">
                  <c:v>12.015</c:v>
                </c:pt>
                <c:pt idx="3112">
                  <c:v>12.018</c:v>
                </c:pt>
                <c:pt idx="3113">
                  <c:v>12.022</c:v>
                </c:pt>
                <c:pt idx="3114">
                  <c:v>12.026</c:v>
                </c:pt>
                <c:pt idx="3115">
                  <c:v>12.030</c:v>
                </c:pt>
                <c:pt idx="3116">
                  <c:v>12.034</c:v>
                </c:pt>
                <c:pt idx="3117">
                  <c:v>12.038</c:v>
                </c:pt>
                <c:pt idx="3118">
                  <c:v>12.042</c:v>
                </c:pt>
                <c:pt idx="3119">
                  <c:v>12.045</c:v>
                </c:pt>
                <c:pt idx="3120">
                  <c:v>12.049</c:v>
                </c:pt>
                <c:pt idx="3121">
                  <c:v>12.053</c:v>
                </c:pt>
                <c:pt idx="3122">
                  <c:v>12.057</c:v>
                </c:pt>
                <c:pt idx="3123">
                  <c:v>12.061</c:v>
                </c:pt>
                <c:pt idx="3124">
                  <c:v>12.065</c:v>
                </c:pt>
                <c:pt idx="3125">
                  <c:v>12.069</c:v>
                </c:pt>
                <c:pt idx="3126">
                  <c:v>12.073</c:v>
                </c:pt>
                <c:pt idx="3127">
                  <c:v>12.076</c:v>
                </c:pt>
                <c:pt idx="3128">
                  <c:v>12.080</c:v>
                </c:pt>
                <c:pt idx="3129">
                  <c:v>12.084</c:v>
                </c:pt>
                <c:pt idx="3130">
                  <c:v>12.088</c:v>
                </c:pt>
                <c:pt idx="3131">
                  <c:v>12.092</c:v>
                </c:pt>
                <c:pt idx="3132">
                  <c:v>12.096</c:v>
                </c:pt>
                <c:pt idx="3133">
                  <c:v>12.100</c:v>
                </c:pt>
                <c:pt idx="3134">
                  <c:v>12.103</c:v>
                </c:pt>
                <c:pt idx="3135">
                  <c:v>12.107</c:v>
                </c:pt>
                <c:pt idx="3136">
                  <c:v>12.111</c:v>
                </c:pt>
                <c:pt idx="3137">
                  <c:v>12.115</c:v>
                </c:pt>
                <c:pt idx="3138">
                  <c:v>12.119</c:v>
                </c:pt>
                <c:pt idx="3139">
                  <c:v>12.123</c:v>
                </c:pt>
                <c:pt idx="3140">
                  <c:v>12.127</c:v>
                </c:pt>
                <c:pt idx="3141">
                  <c:v>12.131</c:v>
                </c:pt>
                <c:pt idx="3142">
                  <c:v>12.134</c:v>
                </c:pt>
                <c:pt idx="3143">
                  <c:v>12.138</c:v>
                </c:pt>
                <c:pt idx="3144">
                  <c:v>12.142</c:v>
                </c:pt>
                <c:pt idx="3145">
                  <c:v>12.146</c:v>
                </c:pt>
                <c:pt idx="3146">
                  <c:v>12.150</c:v>
                </c:pt>
                <c:pt idx="3147">
                  <c:v>12.154</c:v>
                </c:pt>
                <c:pt idx="3148">
                  <c:v>12.158</c:v>
                </c:pt>
                <c:pt idx="3149">
                  <c:v>12.161</c:v>
                </c:pt>
                <c:pt idx="3150">
                  <c:v>12.165</c:v>
                </c:pt>
                <c:pt idx="3151">
                  <c:v>12.169</c:v>
                </c:pt>
                <c:pt idx="3152">
                  <c:v>12.173</c:v>
                </c:pt>
                <c:pt idx="3153">
                  <c:v>12.177</c:v>
                </c:pt>
                <c:pt idx="3154">
                  <c:v>12.181</c:v>
                </c:pt>
                <c:pt idx="3155">
                  <c:v>12.185</c:v>
                </c:pt>
                <c:pt idx="3156">
                  <c:v>12.188</c:v>
                </c:pt>
                <c:pt idx="3157">
                  <c:v>12.192</c:v>
                </c:pt>
                <c:pt idx="3158">
                  <c:v>12.196</c:v>
                </c:pt>
                <c:pt idx="3159">
                  <c:v>12.200</c:v>
                </c:pt>
                <c:pt idx="3160">
                  <c:v>12.204</c:v>
                </c:pt>
                <c:pt idx="3161">
                  <c:v>12.208</c:v>
                </c:pt>
                <c:pt idx="3162">
                  <c:v>12.212</c:v>
                </c:pt>
                <c:pt idx="3163">
                  <c:v>12.216</c:v>
                </c:pt>
                <c:pt idx="3164">
                  <c:v>12.219</c:v>
                </c:pt>
                <c:pt idx="3165">
                  <c:v>12.223</c:v>
                </c:pt>
                <c:pt idx="3166">
                  <c:v>12.227</c:v>
                </c:pt>
                <c:pt idx="3167">
                  <c:v>12.231</c:v>
                </c:pt>
                <c:pt idx="3168">
                  <c:v>12.235</c:v>
                </c:pt>
                <c:pt idx="3169">
                  <c:v>12.239</c:v>
                </c:pt>
                <c:pt idx="3170">
                  <c:v>12.243</c:v>
                </c:pt>
                <c:pt idx="3171">
                  <c:v>12.246</c:v>
                </c:pt>
                <c:pt idx="3172">
                  <c:v>12.250</c:v>
                </c:pt>
                <c:pt idx="3173">
                  <c:v>12.254</c:v>
                </c:pt>
                <c:pt idx="3174">
                  <c:v>12.258</c:v>
                </c:pt>
                <c:pt idx="3175">
                  <c:v>12.262</c:v>
                </c:pt>
                <c:pt idx="3176">
                  <c:v>12.266</c:v>
                </c:pt>
                <c:pt idx="3177">
                  <c:v>12.270</c:v>
                </c:pt>
                <c:pt idx="3178">
                  <c:v>12.274</c:v>
                </c:pt>
                <c:pt idx="3179">
                  <c:v>12.277</c:v>
                </c:pt>
                <c:pt idx="3180">
                  <c:v>12.281</c:v>
                </c:pt>
                <c:pt idx="3181">
                  <c:v>12.285</c:v>
                </c:pt>
                <c:pt idx="3182">
                  <c:v>12.289</c:v>
                </c:pt>
                <c:pt idx="3183">
                  <c:v>12.293</c:v>
                </c:pt>
                <c:pt idx="3184">
                  <c:v>12.297</c:v>
                </c:pt>
                <c:pt idx="3185">
                  <c:v>12.301</c:v>
                </c:pt>
                <c:pt idx="3186">
                  <c:v>12.304</c:v>
                </c:pt>
                <c:pt idx="3187">
                  <c:v>12.308</c:v>
                </c:pt>
                <c:pt idx="3188">
                  <c:v>12.312</c:v>
                </c:pt>
                <c:pt idx="3189">
                  <c:v>12.316</c:v>
                </c:pt>
                <c:pt idx="3190">
                  <c:v>12.320</c:v>
                </c:pt>
                <c:pt idx="3191">
                  <c:v>12.324</c:v>
                </c:pt>
                <c:pt idx="3192">
                  <c:v>12.328</c:v>
                </c:pt>
                <c:pt idx="3193">
                  <c:v>12.332</c:v>
                </c:pt>
                <c:pt idx="3194">
                  <c:v>12.335</c:v>
                </c:pt>
                <c:pt idx="3195">
                  <c:v>12.339</c:v>
                </c:pt>
                <c:pt idx="3196">
                  <c:v>12.343</c:v>
                </c:pt>
                <c:pt idx="3197">
                  <c:v>12.347</c:v>
                </c:pt>
                <c:pt idx="3198">
                  <c:v>12.351</c:v>
                </c:pt>
                <c:pt idx="3199">
                  <c:v>12.355</c:v>
                </c:pt>
                <c:pt idx="3200">
                  <c:v>12.359</c:v>
                </c:pt>
                <c:pt idx="3201">
                  <c:v>12.362</c:v>
                </c:pt>
                <c:pt idx="3202">
                  <c:v>12.366</c:v>
                </c:pt>
                <c:pt idx="3203">
                  <c:v>12.370</c:v>
                </c:pt>
                <c:pt idx="3204">
                  <c:v>12.374</c:v>
                </c:pt>
                <c:pt idx="3205">
                  <c:v>12.378</c:v>
                </c:pt>
                <c:pt idx="3206">
                  <c:v>12.382</c:v>
                </c:pt>
                <c:pt idx="3207">
                  <c:v>12.386</c:v>
                </c:pt>
                <c:pt idx="3208">
                  <c:v>12.390</c:v>
                </c:pt>
                <c:pt idx="3209">
                  <c:v>12.393</c:v>
                </c:pt>
                <c:pt idx="3210">
                  <c:v>12.397</c:v>
                </c:pt>
                <c:pt idx="3211">
                  <c:v>12.401</c:v>
                </c:pt>
                <c:pt idx="3212">
                  <c:v>12.405</c:v>
                </c:pt>
                <c:pt idx="3213">
                  <c:v>12.409</c:v>
                </c:pt>
                <c:pt idx="3214">
                  <c:v>12.413</c:v>
                </c:pt>
                <c:pt idx="3215">
                  <c:v>12.417</c:v>
                </c:pt>
                <c:pt idx="3216">
                  <c:v>12.420</c:v>
                </c:pt>
                <c:pt idx="3217">
                  <c:v>12.424</c:v>
                </c:pt>
                <c:pt idx="3218">
                  <c:v>12.428</c:v>
                </c:pt>
                <c:pt idx="3219">
                  <c:v>12.432</c:v>
                </c:pt>
                <c:pt idx="3220">
                  <c:v>12.436</c:v>
                </c:pt>
                <c:pt idx="3221">
                  <c:v>12.440</c:v>
                </c:pt>
                <c:pt idx="3222">
                  <c:v>12.444</c:v>
                </c:pt>
                <c:pt idx="3223">
                  <c:v>12.447</c:v>
                </c:pt>
                <c:pt idx="3224">
                  <c:v>12.451</c:v>
                </c:pt>
                <c:pt idx="3225">
                  <c:v>12.455</c:v>
                </c:pt>
                <c:pt idx="3226">
                  <c:v>12.459</c:v>
                </c:pt>
                <c:pt idx="3227">
                  <c:v>12.463</c:v>
                </c:pt>
                <c:pt idx="3228">
                  <c:v>12.467</c:v>
                </c:pt>
                <c:pt idx="3229">
                  <c:v>12.471</c:v>
                </c:pt>
                <c:pt idx="3230">
                  <c:v>12.475</c:v>
                </c:pt>
                <c:pt idx="3231">
                  <c:v>12.478</c:v>
                </c:pt>
                <c:pt idx="3232">
                  <c:v>12.482</c:v>
                </c:pt>
                <c:pt idx="3233">
                  <c:v>12.486</c:v>
                </c:pt>
                <c:pt idx="3234">
                  <c:v>12.490</c:v>
                </c:pt>
                <c:pt idx="3235">
                  <c:v>12.494</c:v>
                </c:pt>
                <c:pt idx="3236">
                  <c:v>12.498</c:v>
                </c:pt>
                <c:pt idx="3237">
                  <c:v>12.502</c:v>
                </c:pt>
                <c:pt idx="3238">
                  <c:v>12.506</c:v>
                </c:pt>
                <c:pt idx="3239">
                  <c:v>12.509</c:v>
                </c:pt>
                <c:pt idx="3240">
                  <c:v>12.513</c:v>
                </c:pt>
                <c:pt idx="3241">
                  <c:v>12.517</c:v>
                </c:pt>
                <c:pt idx="3242">
                  <c:v>12.521</c:v>
                </c:pt>
                <c:pt idx="3243">
                  <c:v>12.525</c:v>
                </c:pt>
                <c:pt idx="3244">
                  <c:v>12.529</c:v>
                </c:pt>
                <c:pt idx="3245">
                  <c:v>12.533</c:v>
                </c:pt>
                <c:pt idx="3246">
                  <c:v>12.536</c:v>
                </c:pt>
                <c:pt idx="3247">
                  <c:v>12.540</c:v>
                </c:pt>
                <c:pt idx="3248">
                  <c:v>12.544</c:v>
                </c:pt>
                <c:pt idx="3249">
                  <c:v>12.548</c:v>
                </c:pt>
                <c:pt idx="3250">
                  <c:v>12.552</c:v>
                </c:pt>
                <c:pt idx="3251">
                  <c:v>12.556</c:v>
                </c:pt>
                <c:pt idx="3252">
                  <c:v>12.560</c:v>
                </c:pt>
                <c:pt idx="3253">
                  <c:v>12.563</c:v>
                </c:pt>
                <c:pt idx="3254">
                  <c:v>12.567</c:v>
                </c:pt>
                <c:pt idx="3255">
                  <c:v>12.571</c:v>
                </c:pt>
                <c:pt idx="3256">
                  <c:v>12.575</c:v>
                </c:pt>
                <c:pt idx="3257">
                  <c:v>12.579</c:v>
                </c:pt>
                <c:pt idx="3258">
                  <c:v>12.583</c:v>
                </c:pt>
                <c:pt idx="3259">
                  <c:v>12.587</c:v>
                </c:pt>
                <c:pt idx="3260">
                  <c:v>12.591</c:v>
                </c:pt>
                <c:pt idx="3261">
                  <c:v>12.594</c:v>
                </c:pt>
                <c:pt idx="3262">
                  <c:v>12.598</c:v>
                </c:pt>
                <c:pt idx="3263">
                  <c:v>12.602</c:v>
                </c:pt>
                <c:pt idx="3264">
                  <c:v>12.606</c:v>
                </c:pt>
                <c:pt idx="3265">
                  <c:v>12.610</c:v>
                </c:pt>
                <c:pt idx="3266">
                  <c:v>12.614</c:v>
                </c:pt>
                <c:pt idx="3267">
                  <c:v>12.618</c:v>
                </c:pt>
                <c:pt idx="3268">
                  <c:v>12.621</c:v>
                </c:pt>
                <c:pt idx="3269">
                  <c:v>12.625</c:v>
                </c:pt>
                <c:pt idx="3270">
                  <c:v>12.629</c:v>
                </c:pt>
                <c:pt idx="3271">
                  <c:v>12.633</c:v>
                </c:pt>
                <c:pt idx="3272">
                  <c:v>12.637</c:v>
                </c:pt>
                <c:pt idx="3273">
                  <c:v>12.641</c:v>
                </c:pt>
                <c:pt idx="3274">
                  <c:v>12.645</c:v>
                </c:pt>
                <c:pt idx="3275">
                  <c:v>12.649</c:v>
                </c:pt>
                <c:pt idx="3276">
                  <c:v>12.652</c:v>
                </c:pt>
                <c:pt idx="3277">
                  <c:v>12.656</c:v>
                </c:pt>
                <c:pt idx="3278">
                  <c:v>12.660</c:v>
                </c:pt>
                <c:pt idx="3279">
                  <c:v>12.664</c:v>
                </c:pt>
                <c:pt idx="3280">
                  <c:v>12.668</c:v>
                </c:pt>
                <c:pt idx="3281">
                  <c:v>12.672</c:v>
                </c:pt>
                <c:pt idx="3282">
                  <c:v>12.676</c:v>
                </c:pt>
                <c:pt idx="3283">
                  <c:v>12.679</c:v>
                </c:pt>
                <c:pt idx="3284">
                  <c:v>12.683</c:v>
                </c:pt>
                <c:pt idx="3285">
                  <c:v>12.687</c:v>
                </c:pt>
                <c:pt idx="3286">
                  <c:v>12.691</c:v>
                </c:pt>
                <c:pt idx="3287">
                  <c:v>12.695</c:v>
                </c:pt>
                <c:pt idx="3288">
                  <c:v>12.699</c:v>
                </c:pt>
                <c:pt idx="3289">
                  <c:v>12.703</c:v>
                </c:pt>
                <c:pt idx="3290">
                  <c:v>12.707</c:v>
                </c:pt>
                <c:pt idx="3291">
                  <c:v>12.710</c:v>
                </c:pt>
                <c:pt idx="3292">
                  <c:v>12.714</c:v>
                </c:pt>
                <c:pt idx="3293">
                  <c:v>12.718</c:v>
                </c:pt>
                <c:pt idx="3294">
                  <c:v>12.722</c:v>
                </c:pt>
                <c:pt idx="3295">
                  <c:v>12.726</c:v>
                </c:pt>
                <c:pt idx="3296">
                  <c:v>12.730</c:v>
                </c:pt>
                <c:pt idx="3297">
                  <c:v>12.734</c:v>
                </c:pt>
                <c:pt idx="3298">
                  <c:v>12.737</c:v>
                </c:pt>
                <c:pt idx="3299">
                  <c:v>12.741</c:v>
                </c:pt>
                <c:pt idx="3300">
                  <c:v>12.745</c:v>
                </c:pt>
                <c:pt idx="3301">
                  <c:v>12.749</c:v>
                </c:pt>
                <c:pt idx="3302">
                  <c:v>12.753</c:v>
                </c:pt>
                <c:pt idx="3303">
                  <c:v>12.757</c:v>
                </c:pt>
                <c:pt idx="3304">
                  <c:v>12.761</c:v>
                </c:pt>
                <c:pt idx="3305">
                  <c:v>12.765</c:v>
                </c:pt>
                <c:pt idx="3306">
                  <c:v>12.768</c:v>
                </c:pt>
                <c:pt idx="3307">
                  <c:v>12.772</c:v>
                </c:pt>
                <c:pt idx="3308">
                  <c:v>12.776</c:v>
                </c:pt>
                <c:pt idx="3309">
                  <c:v>12.780</c:v>
                </c:pt>
                <c:pt idx="3310">
                  <c:v>12.784</c:v>
                </c:pt>
                <c:pt idx="3311">
                  <c:v>12.788</c:v>
                </c:pt>
                <c:pt idx="3312">
                  <c:v>12.792</c:v>
                </c:pt>
                <c:pt idx="3313">
                  <c:v>12.795</c:v>
                </c:pt>
                <c:pt idx="3314">
                  <c:v>12.799</c:v>
                </c:pt>
                <c:pt idx="3315">
                  <c:v>12.803</c:v>
                </c:pt>
                <c:pt idx="3316">
                  <c:v>12.807</c:v>
                </c:pt>
                <c:pt idx="3317">
                  <c:v>12.811</c:v>
                </c:pt>
                <c:pt idx="3318">
                  <c:v>12.815</c:v>
                </c:pt>
                <c:pt idx="3319">
                  <c:v>12.819</c:v>
                </c:pt>
                <c:pt idx="3320">
                  <c:v>12.822</c:v>
                </c:pt>
                <c:pt idx="3321">
                  <c:v>12.826</c:v>
                </c:pt>
                <c:pt idx="3322">
                  <c:v>12.830</c:v>
                </c:pt>
                <c:pt idx="3323">
                  <c:v>12.834</c:v>
                </c:pt>
                <c:pt idx="3324">
                  <c:v>12.838</c:v>
                </c:pt>
                <c:pt idx="3325">
                  <c:v>12.842</c:v>
                </c:pt>
                <c:pt idx="3326">
                  <c:v>12.846</c:v>
                </c:pt>
                <c:pt idx="3327">
                  <c:v>12.850</c:v>
                </c:pt>
                <c:pt idx="3328">
                  <c:v>12.853</c:v>
                </c:pt>
                <c:pt idx="3329">
                  <c:v>12.857</c:v>
                </c:pt>
                <c:pt idx="3330">
                  <c:v>12.861</c:v>
                </c:pt>
                <c:pt idx="3331">
                  <c:v>12.865</c:v>
                </c:pt>
                <c:pt idx="3332">
                  <c:v>12.869</c:v>
                </c:pt>
                <c:pt idx="3333">
                  <c:v>12.873</c:v>
                </c:pt>
                <c:pt idx="3334">
                  <c:v>12.877</c:v>
                </c:pt>
                <c:pt idx="3335">
                  <c:v>12.880</c:v>
                </c:pt>
                <c:pt idx="3336">
                  <c:v>12.884</c:v>
                </c:pt>
                <c:pt idx="3337">
                  <c:v>12.888</c:v>
                </c:pt>
                <c:pt idx="3338">
                  <c:v>12.892</c:v>
                </c:pt>
                <c:pt idx="3339">
                  <c:v>12.896</c:v>
                </c:pt>
                <c:pt idx="3340">
                  <c:v>12.900</c:v>
                </c:pt>
                <c:pt idx="3341">
                  <c:v>12.904</c:v>
                </c:pt>
                <c:pt idx="3342">
                  <c:v>12.908</c:v>
                </c:pt>
                <c:pt idx="3343">
                  <c:v>12.911</c:v>
                </c:pt>
                <c:pt idx="3344">
                  <c:v>12.915</c:v>
                </c:pt>
                <c:pt idx="3345">
                  <c:v>12.919</c:v>
                </c:pt>
                <c:pt idx="3346">
                  <c:v>12.923</c:v>
                </c:pt>
                <c:pt idx="3347">
                  <c:v>12.927</c:v>
                </c:pt>
                <c:pt idx="3348">
                  <c:v>12.931</c:v>
                </c:pt>
                <c:pt idx="3349">
                  <c:v>12.935</c:v>
                </c:pt>
                <c:pt idx="3350">
                  <c:v>12.938</c:v>
                </c:pt>
                <c:pt idx="3351">
                  <c:v>12.942</c:v>
                </c:pt>
                <c:pt idx="3352">
                  <c:v>12.946</c:v>
                </c:pt>
                <c:pt idx="3353">
                  <c:v>12.950</c:v>
                </c:pt>
                <c:pt idx="3354">
                  <c:v>12.954</c:v>
                </c:pt>
                <c:pt idx="3355">
                  <c:v>12.958</c:v>
                </c:pt>
                <c:pt idx="3356">
                  <c:v>12.962</c:v>
                </c:pt>
                <c:pt idx="3357">
                  <c:v>12.966</c:v>
                </c:pt>
                <c:pt idx="3358">
                  <c:v>12.969</c:v>
                </c:pt>
                <c:pt idx="3359">
                  <c:v>12.973</c:v>
                </c:pt>
                <c:pt idx="3360">
                  <c:v>12.977</c:v>
                </c:pt>
                <c:pt idx="3361">
                  <c:v>12.981</c:v>
                </c:pt>
                <c:pt idx="3362">
                  <c:v>12.985</c:v>
                </c:pt>
                <c:pt idx="3363">
                  <c:v>12.989</c:v>
                </c:pt>
                <c:pt idx="3364">
                  <c:v>12.993</c:v>
                </c:pt>
                <c:pt idx="3365">
                  <c:v>12.996</c:v>
                </c:pt>
                <c:pt idx="3366">
                  <c:v>13.000</c:v>
                </c:pt>
                <c:pt idx="3367">
                  <c:v>13.004</c:v>
                </c:pt>
                <c:pt idx="3368">
                  <c:v>13.008</c:v>
                </c:pt>
                <c:pt idx="3369">
                  <c:v>13.012</c:v>
                </c:pt>
                <c:pt idx="3370">
                  <c:v>13.016</c:v>
                </c:pt>
                <c:pt idx="3371">
                  <c:v>13.020</c:v>
                </c:pt>
                <c:pt idx="3372">
                  <c:v>13.023</c:v>
                </c:pt>
                <c:pt idx="3373">
                  <c:v>13.027</c:v>
                </c:pt>
                <c:pt idx="3374">
                  <c:v>13.031</c:v>
                </c:pt>
                <c:pt idx="3375">
                  <c:v>13.035</c:v>
                </c:pt>
                <c:pt idx="3376">
                  <c:v>13.039</c:v>
                </c:pt>
                <c:pt idx="3377">
                  <c:v>13.043</c:v>
                </c:pt>
                <c:pt idx="3378">
                  <c:v>13.047</c:v>
                </c:pt>
                <c:pt idx="3379">
                  <c:v>13.051</c:v>
                </c:pt>
                <c:pt idx="3380">
                  <c:v>13.054</c:v>
                </c:pt>
                <c:pt idx="3381">
                  <c:v>13.058</c:v>
                </c:pt>
                <c:pt idx="3382">
                  <c:v>13.062</c:v>
                </c:pt>
                <c:pt idx="3383">
                  <c:v>13.066</c:v>
                </c:pt>
                <c:pt idx="3384">
                  <c:v>13.070</c:v>
                </c:pt>
                <c:pt idx="3385">
                  <c:v>13.074</c:v>
                </c:pt>
                <c:pt idx="3386">
                  <c:v>13.078</c:v>
                </c:pt>
                <c:pt idx="3387">
                  <c:v>13.081</c:v>
                </c:pt>
                <c:pt idx="3388">
                  <c:v>13.085</c:v>
                </c:pt>
                <c:pt idx="3389">
                  <c:v>13.089</c:v>
                </c:pt>
                <c:pt idx="3390">
                  <c:v>13.093</c:v>
                </c:pt>
                <c:pt idx="3391">
                  <c:v>13.097</c:v>
                </c:pt>
                <c:pt idx="3392">
                  <c:v>13.101</c:v>
                </c:pt>
                <c:pt idx="3393">
                  <c:v>13.105</c:v>
                </c:pt>
                <c:pt idx="3394">
                  <c:v>13.109</c:v>
                </c:pt>
                <c:pt idx="3395">
                  <c:v>13.112</c:v>
                </c:pt>
                <c:pt idx="3396">
                  <c:v>13.116</c:v>
                </c:pt>
                <c:pt idx="3397">
                  <c:v>13.120</c:v>
                </c:pt>
                <c:pt idx="3398">
                  <c:v>13.124</c:v>
                </c:pt>
                <c:pt idx="3399">
                  <c:v>13.128</c:v>
                </c:pt>
                <c:pt idx="3400">
                  <c:v>13.132</c:v>
                </c:pt>
                <c:pt idx="3401">
                  <c:v>13.136</c:v>
                </c:pt>
                <c:pt idx="3402">
                  <c:v>13.139</c:v>
                </c:pt>
                <c:pt idx="3403">
                  <c:v>13.143</c:v>
                </c:pt>
                <c:pt idx="3404">
                  <c:v>13.147</c:v>
                </c:pt>
                <c:pt idx="3405">
                  <c:v>13.151</c:v>
                </c:pt>
                <c:pt idx="3406">
                  <c:v>13.155</c:v>
                </c:pt>
                <c:pt idx="3407">
                  <c:v>13.159</c:v>
                </c:pt>
                <c:pt idx="3408">
                  <c:v>13.163</c:v>
                </c:pt>
                <c:pt idx="3409">
                  <c:v>13.167</c:v>
                </c:pt>
                <c:pt idx="3410">
                  <c:v>13.170</c:v>
                </c:pt>
                <c:pt idx="3411">
                  <c:v>13.174</c:v>
                </c:pt>
                <c:pt idx="3412">
                  <c:v>13.178</c:v>
                </c:pt>
                <c:pt idx="3413">
                  <c:v>13.182</c:v>
                </c:pt>
                <c:pt idx="3414">
                  <c:v>13.186</c:v>
                </c:pt>
                <c:pt idx="3415">
                  <c:v>13.190</c:v>
                </c:pt>
                <c:pt idx="3416">
                  <c:v>13.194</c:v>
                </c:pt>
                <c:pt idx="3417">
                  <c:v>13.197</c:v>
                </c:pt>
                <c:pt idx="3418">
                  <c:v>13.201</c:v>
                </c:pt>
                <c:pt idx="3419">
                  <c:v>13.205</c:v>
                </c:pt>
                <c:pt idx="3420">
                  <c:v>13.209</c:v>
                </c:pt>
                <c:pt idx="3421">
                  <c:v>13.213</c:v>
                </c:pt>
                <c:pt idx="3422">
                  <c:v>13.217</c:v>
                </c:pt>
                <c:pt idx="3423">
                  <c:v>13.221</c:v>
                </c:pt>
                <c:pt idx="3424">
                  <c:v>13.224</c:v>
                </c:pt>
                <c:pt idx="3425">
                  <c:v>13.228</c:v>
                </c:pt>
                <c:pt idx="3426">
                  <c:v>13.232</c:v>
                </c:pt>
                <c:pt idx="3427">
                  <c:v>13.236</c:v>
                </c:pt>
                <c:pt idx="3428">
                  <c:v>13.240</c:v>
                </c:pt>
                <c:pt idx="3429">
                  <c:v>13.244</c:v>
                </c:pt>
                <c:pt idx="3430">
                  <c:v>13.248</c:v>
                </c:pt>
                <c:pt idx="3431">
                  <c:v>13.252</c:v>
                </c:pt>
                <c:pt idx="3432">
                  <c:v>13.255</c:v>
                </c:pt>
                <c:pt idx="3433">
                  <c:v>13.259</c:v>
                </c:pt>
                <c:pt idx="3434">
                  <c:v>13.263</c:v>
                </c:pt>
                <c:pt idx="3435">
                  <c:v>13.267</c:v>
                </c:pt>
                <c:pt idx="3436">
                  <c:v>13.271</c:v>
                </c:pt>
                <c:pt idx="3437">
                  <c:v>13.275</c:v>
                </c:pt>
                <c:pt idx="3438">
                  <c:v>13.279</c:v>
                </c:pt>
                <c:pt idx="3439">
                  <c:v>13.282</c:v>
                </c:pt>
                <c:pt idx="3440">
                  <c:v>13.286</c:v>
                </c:pt>
                <c:pt idx="3441">
                  <c:v>13.290</c:v>
                </c:pt>
                <c:pt idx="3442">
                  <c:v>13.294</c:v>
                </c:pt>
                <c:pt idx="3443">
                  <c:v>13.298</c:v>
                </c:pt>
                <c:pt idx="3444">
                  <c:v>13.302</c:v>
                </c:pt>
                <c:pt idx="3445">
                  <c:v>13.306</c:v>
                </c:pt>
                <c:pt idx="3446">
                  <c:v>13.310</c:v>
                </c:pt>
                <c:pt idx="3447">
                  <c:v>13.313</c:v>
                </c:pt>
                <c:pt idx="3448">
                  <c:v>13.317</c:v>
                </c:pt>
                <c:pt idx="3449">
                  <c:v>13.321</c:v>
                </c:pt>
                <c:pt idx="3450">
                  <c:v>13.325</c:v>
                </c:pt>
                <c:pt idx="3451">
                  <c:v>13.329</c:v>
                </c:pt>
                <c:pt idx="3452">
                  <c:v>13.333</c:v>
                </c:pt>
                <c:pt idx="3453">
                  <c:v>13.337</c:v>
                </c:pt>
                <c:pt idx="3454">
                  <c:v>13.340</c:v>
                </c:pt>
                <c:pt idx="3455">
                  <c:v>13.344</c:v>
                </c:pt>
                <c:pt idx="3456">
                  <c:v>13.348</c:v>
                </c:pt>
                <c:pt idx="3457">
                  <c:v>13.352</c:v>
                </c:pt>
                <c:pt idx="3458">
                  <c:v>13.356</c:v>
                </c:pt>
                <c:pt idx="3459">
                  <c:v>13.360</c:v>
                </c:pt>
                <c:pt idx="3460">
                  <c:v>13.364</c:v>
                </c:pt>
                <c:pt idx="3461">
                  <c:v>13.368</c:v>
                </c:pt>
                <c:pt idx="3462">
                  <c:v>13.371</c:v>
                </c:pt>
                <c:pt idx="3463">
                  <c:v>13.375</c:v>
                </c:pt>
                <c:pt idx="3464">
                  <c:v>13.379</c:v>
                </c:pt>
                <c:pt idx="3465">
                  <c:v>13.383</c:v>
                </c:pt>
                <c:pt idx="3466">
                  <c:v>13.387</c:v>
                </c:pt>
                <c:pt idx="3467">
                  <c:v>13.391</c:v>
                </c:pt>
                <c:pt idx="3468">
                  <c:v>13.395</c:v>
                </c:pt>
                <c:pt idx="3469">
                  <c:v>13.398</c:v>
                </c:pt>
                <c:pt idx="3470">
                  <c:v>13.402</c:v>
                </c:pt>
                <c:pt idx="3471">
                  <c:v>13.406</c:v>
                </c:pt>
                <c:pt idx="3472">
                  <c:v>13.410</c:v>
                </c:pt>
                <c:pt idx="3473">
                  <c:v>13.414</c:v>
                </c:pt>
                <c:pt idx="3474">
                  <c:v>13.418</c:v>
                </c:pt>
                <c:pt idx="3475">
                  <c:v>13.422</c:v>
                </c:pt>
                <c:pt idx="3476">
                  <c:v>13.426</c:v>
                </c:pt>
                <c:pt idx="3477">
                  <c:v>13.429</c:v>
                </c:pt>
                <c:pt idx="3478">
                  <c:v>13.433</c:v>
                </c:pt>
                <c:pt idx="3479">
                  <c:v>13.437</c:v>
                </c:pt>
                <c:pt idx="3480">
                  <c:v>13.441</c:v>
                </c:pt>
                <c:pt idx="3481">
                  <c:v>13.445</c:v>
                </c:pt>
                <c:pt idx="3482">
                  <c:v>13.449</c:v>
                </c:pt>
                <c:pt idx="3483">
                  <c:v>13.453</c:v>
                </c:pt>
                <c:pt idx="3484">
                  <c:v>13.456</c:v>
                </c:pt>
                <c:pt idx="3485">
                  <c:v>13.460</c:v>
                </c:pt>
                <c:pt idx="3486">
                  <c:v>13.464</c:v>
                </c:pt>
                <c:pt idx="3487">
                  <c:v>13.468</c:v>
                </c:pt>
                <c:pt idx="3488">
                  <c:v>13.472</c:v>
                </c:pt>
                <c:pt idx="3489">
                  <c:v>13.476</c:v>
                </c:pt>
                <c:pt idx="3490">
                  <c:v>13.480</c:v>
                </c:pt>
                <c:pt idx="3491">
                  <c:v>13.484</c:v>
                </c:pt>
                <c:pt idx="3492">
                  <c:v>13.487</c:v>
                </c:pt>
                <c:pt idx="3493">
                  <c:v>13.491</c:v>
                </c:pt>
                <c:pt idx="3494">
                  <c:v>13.495</c:v>
                </c:pt>
                <c:pt idx="3495">
                  <c:v>13.499</c:v>
                </c:pt>
                <c:pt idx="3496">
                  <c:v>13.503</c:v>
                </c:pt>
                <c:pt idx="3497">
                  <c:v>13.507</c:v>
                </c:pt>
                <c:pt idx="3498">
                  <c:v>13.511</c:v>
                </c:pt>
                <c:pt idx="3499">
                  <c:v>13.514</c:v>
                </c:pt>
                <c:pt idx="3500">
                  <c:v>13.518</c:v>
                </c:pt>
                <c:pt idx="3501">
                  <c:v>13.522</c:v>
                </c:pt>
                <c:pt idx="3502">
                  <c:v>13.526</c:v>
                </c:pt>
                <c:pt idx="3503">
                  <c:v>13.530</c:v>
                </c:pt>
                <c:pt idx="3504">
                  <c:v>13.534</c:v>
                </c:pt>
                <c:pt idx="3505">
                  <c:v>13.538</c:v>
                </c:pt>
                <c:pt idx="3506">
                  <c:v>13.541</c:v>
                </c:pt>
                <c:pt idx="3507">
                  <c:v>13.545</c:v>
                </c:pt>
                <c:pt idx="3508">
                  <c:v>13.549</c:v>
                </c:pt>
                <c:pt idx="3509">
                  <c:v>13.553</c:v>
                </c:pt>
                <c:pt idx="3510">
                  <c:v>13.557</c:v>
                </c:pt>
                <c:pt idx="3511">
                  <c:v>13.561</c:v>
                </c:pt>
                <c:pt idx="3512">
                  <c:v>13.565</c:v>
                </c:pt>
                <c:pt idx="3513">
                  <c:v>13.569</c:v>
                </c:pt>
                <c:pt idx="3514">
                  <c:v>13.572</c:v>
                </c:pt>
                <c:pt idx="3515">
                  <c:v>13.576</c:v>
                </c:pt>
                <c:pt idx="3516">
                  <c:v>13.580</c:v>
                </c:pt>
                <c:pt idx="3517">
                  <c:v>13.584</c:v>
                </c:pt>
                <c:pt idx="3518">
                  <c:v>13.588</c:v>
                </c:pt>
                <c:pt idx="3519">
                  <c:v>13.592</c:v>
                </c:pt>
                <c:pt idx="3520">
                  <c:v>13.596</c:v>
                </c:pt>
                <c:pt idx="3521">
                  <c:v>13.599</c:v>
                </c:pt>
                <c:pt idx="3522">
                  <c:v>13.603</c:v>
                </c:pt>
                <c:pt idx="3523">
                  <c:v>13.607</c:v>
                </c:pt>
                <c:pt idx="3524">
                  <c:v>13.611</c:v>
                </c:pt>
                <c:pt idx="3525">
                  <c:v>13.615</c:v>
                </c:pt>
                <c:pt idx="3526">
                  <c:v>13.619</c:v>
                </c:pt>
                <c:pt idx="3527">
                  <c:v>13.623</c:v>
                </c:pt>
                <c:pt idx="3528">
                  <c:v>13.627</c:v>
                </c:pt>
                <c:pt idx="3529">
                  <c:v>13.630</c:v>
                </c:pt>
                <c:pt idx="3530">
                  <c:v>13.634</c:v>
                </c:pt>
                <c:pt idx="3531">
                  <c:v>13.638</c:v>
                </c:pt>
                <c:pt idx="3532">
                  <c:v>13.642</c:v>
                </c:pt>
                <c:pt idx="3533">
                  <c:v>13.646</c:v>
                </c:pt>
                <c:pt idx="3534">
                  <c:v>13.650</c:v>
                </c:pt>
                <c:pt idx="3535">
                  <c:v>13.654</c:v>
                </c:pt>
                <c:pt idx="3536">
                  <c:v>13.657</c:v>
                </c:pt>
                <c:pt idx="3537">
                  <c:v>13.661</c:v>
                </c:pt>
                <c:pt idx="3538">
                  <c:v>13.665</c:v>
                </c:pt>
                <c:pt idx="3539">
                  <c:v>13.669</c:v>
                </c:pt>
                <c:pt idx="3540">
                  <c:v>13.673</c:v>
                </c:pt>
                <c:pt idx="3541">
                  <c:v>13.677</c:v>
                </c:pt>
                <c:pt idx="3542">
                  <c:v>13.681</c:v>
                </c:pt>
                <c:pt idx="3543">
                  <c:v>13.685</c:v>
                </c:pt>
                <c:pt idx="3544">
                  <c:v>13.688</c:v>
                </c:pt>
                <c:pt idx="3545">
                  <c:v>13.692</c:v>
                </c:pt>
                <c:pt idx="3546">
                  <c:v>13.696</c:v>
                </c:pt>
                <c:pt idx="3547">
                  <c:v>13.700</c:v>
                </c:pt>
                <c:pt idx="3548">
                  <c:v>13.704</c:v>
                </c:pt>
                <c:pt idx="3549">
                  <c:v>13.708</c:v>
                </c:pt>
                <c:pt idx="3550">
                  <c:v>13.712</c:v>
                </c:pt>
                <c:pt idx="3551">
                  <c:v>13.715</c:v>
                </c:pt>
                <c:pt idx="3552">
                  <c:v>13.719</c:v>
                </c:pt>
                <c:pt idx="3553">
                  <c:v>13.723</c:v>
                </c:pt>
                <c:pt idx="3554">
                  <c:v>13.727</c:v>
                </c:pt>
                <c:pt idx="3555">
                  <c:v>13.731</c:v>
                </c:pt>
                <c:pt idx="3556">
                  <c:v>13.735</c:v>
                </c:pt>
                <c:pt idx="3557">
                  <c:v>13.739</c:v>
                </c:pt>
                <c:pt idx="3558">
                  <c:v>13.742</c:v>
                </c:pt>
                <c:pt idx="3559">
                  <c:v>13.746</c:v>
                </c:pt>
                <c:pt idx="3560">
                  <c:v>13.750</c:v>
                </c:pt>
                <c:pt idx="3561">
                  <c:v>13.754</c:v>
                </c:pt>
                <c:pt idx="3562">
                  <c:v>13.758</c:v>
                </c:pt>
                <c:pt idx="3563">
                  <c:v>13.762</c:v>
                </c:pt>
                <c:pt idx="3564">
                  <c:v>13.766</c:v>
                </c:pt>
                <c:pt idx="3565">
                  <c:v>13.770</c:v>
                </c:pt>
                <c:pt idx="3566">
                  <c:v>13.773</c:v>
                </c:pt>
                <c:pt idx="3567">
                  <c:v>13.777</c:v>
                </c:pt>
                <c:pt idx="3568">
                  <c:v>13.781</c:v>
                </c:pt>
                <c:pt idx="3569">
                  <c:v>13.785</c:v>
                </c:pt>
                <c:pt idx="3570">
                  <c:v>13.789</c:v>
                </c:pt>
                <c:pt idx="3571">
                  <c:v>13.793</c:v>
                </c:pt>
                <c:pt idx="3572">
                  <c:v>13.797</c:v>
                </c:pt>
                <c:pt idx="3573">
                  <c:v>13.800</c:v>
                </c:pt>
                <c:pt idx="3574">
                  <c:v>13.804</c:v>
                </c:pt>
                <c:pt idx="3575">
                  <c:v>13.808</c:v>
                </c:pt>
                <c:pt idx="3576">
                  <c:v>13.812</c:v>
                </c:pt>
                <c:pt idx="3577">
                  <c:v>13.816</c:v>
                </c:pt>
                <c:pt idx="3578">
                  <c:v>13.820</c:v>
                </c:pt>
                <c:pt idx="3579">
                  <c:v>13.824</c:v>
                </c:pt>
                <c:pt idx="3580">
                  <c:v>13.828</c:v>
                </c:pt>
                <c:pt idx="3581">
                  <c:v>13.831</c:v>
                </c:pt>
                <c:pt idx="3582">
                  <c:v>13.835</c:v>
                </c:pt>
                <c:pt idx="3583">
                  <c:v>13.839</c:v>
                </c:pt>
                <c:pt idx="3584">
                  <c:v>13.843</c:v>
                </c:pt>
                <c:pt idx="3585">
                  <c:v>13.847</c:v>
                </c:pt>
                <c:pt idx="3586">
                  <c:v>13.851</c:v>
                </c:pt>
                <c:pt idx="3587">
                  <c:v>13.855</c:v>
                </c:pt>
                <c:pt idx="3588">
                  <c:v>13.858</c:v>
                </c:pt>
                <c:pt idx="3589">
                  <c:v>13.862</c:v>
                </c:pt>
                <c:pt idx="3590">
                  <c:v>13.866</c:v>
                </c:pt>
                <c:pt idx="3591">
                  <c:v>13.870</c:v>
                </c:pt>
                <c:pt idx="3592">
                  <c:v>13.874</c:v>
                </c:pt>
                <c:pt idx="3593">
                  <c:v>13.878</c:v>
                </c:pt>
                <c:pt idx="3594">
                  <c:v>13.882</c:v>
                </c:pt>
                <c:pt idx="3595">
                  <c:v>13.886</c:v>
                </c:pt>
                <c:pt idx="3596">
                  <c:v>13.889</c:v>
                </c:pt>
                <c:pt idx="3597">
                  <c:v>13.893</c:v>
                </c:pt>
                <c:pt idx="3598">
                  <c:v>13.897</c:v>
                </c:pt>
                <c:pt idx="3599">
                  <c:v>13.901</c:v>
                </c:pt>
                <c:pt idx="3600">
                  <c:v>13.905</c:v>
                </c:pt>
                <c:pt idx="3601">
                  <c:v>13.909</c:v>
                </c:pt>
                <c:pt idx="3602">
                  <c:v>13.913</c:v>
                </c:pt>
                <c:pt idx="3603">
                  <c:v>13.916</c:v>
                </c:pt>
                <c:pt idx="3604">
                  <c:v>13.920</c:v>
                </c:pt>
                <c:pt idx="3605">
                  <c:v>13.924</c:v>
                </c:pt>
                <c:pt idx="3606">
                  <c:v>13.928</c:v>
                </c:pt>
                <c:pt idx="3607">
                  <c:v>13.932</c:v>
                </c:pt>
                <c:pt idx="3608">
                  <c:v>13.936</c:v>
                </c:pt>
                <c:pt idx="3609">
                  <c:v>13.940</c:v>
                </c:pt>
                <c:pt idx="3610">
                  <c:v>13.944</c:v>
                </c:pt>
                <c:pt idx="3611">
                  <c:v>13.947</c:v>
                </c:pt>
                <c:pt idx="3612">
                  <c:v>13.951</c:v>
                </c:pt>
                <c:pt idx="3613">
                  <c:v>13.955</c:v>
                </c:pt>
                <c:pt idx="3614">
                  <c:v>13.959</c:v>
                </c:pt>
                <c:pt idx="3615">
                  <c:v>13.963</c:v>
                </c:pt>
                <c:pt idx="3616">
                  <c:v>13.967</c:v>
                </c:pt>
                <c:pt idx="3617">
                  <c:v>13.971</c:v>
                </c:pt>
                <c:pt idx="3618">
                  <c:v>13.974</c:v>
                </c:pt>
                <c:pt idx="3619">
                  <c:v>13.978</c:v>
                </c:pt>
                <c:pt idx="3620">
                  <c:v>13.982</c:v>
                </c:pt>
                <c:pt idx="3621">
                  <c:v>13.986</c:v>
                </c:pt>
                <c:pt idx="3622">
                  <c:v>13.990</c:v>
                </c:pt>
                <c:pt idx="3623">
                  <c:v>13.994</c:v>
                </c:pt>
                <c:pt idx="3624">
                  <c:v>13.998</c:v>
                </c:pt>
                <c:pt idx="3625">
                  <c:v>14.001</c:v>
                </c:pt>
                <c:pt idx="3626">
                  <c:v>14.005</c:v>
                </c:pt>
                <c:pt idx="3627">
                  <c:v>14.009</c:v>
                </c:pt>
                <c:pt idx="3628">
                  <c:v>14.013</c:v>
                </c:pt>
                <c:pt idx="3629">
                  <c:v>14.017</c:v>
                </c:pt>
                <c:pt idx="3630">
                  <c:v>14.021</c:v>
                </c:pt>
                <c:pt idx="3631">
                  <c:v>14.025</c:v>
                </c:pt>
                <c:pt idx="3632">
                  <c:v>14.029</c:v>
                </c:pt>
                <c:pt idx="3633">
                  <c:v>14.032</c:v>
                </c:pt>
                <c:pt idx="3634">
                  <c:v>14.036</c:v>
                </c:pt>
                <c:pt idx="3635">
                  <c:v>14.040</c:v>
                </c:pt>
                <c:pt idx="3636">
                  <c:v>14.044</c:v>
                </c:pt>
                <c:pt idx="3637">
                  <c:v>14.048</c:v>
                </c:pt>
                <c:pt idx="3638">
                  <c:v>14.052</c:v>
                </c:pt>
                <c:pt idx="3639">
                  <c:v>14.056</c:v>
                </c:pt>
                <c:pt idx="3640">
                  <c:v>14.059</c:v>
                </c:pt>
                <c:pt idx="3641">
                  <c:v>14.063</c:v>
                </c:pt>
                <c:pt idx="3642">
                  <c:v>14.067</c:v>
                </c:pt>
                <c:pt idx="3643">
                  <c:v>14.071</c:v>
                </c:pt>
                <c:pt idx="3644">
                  <c:v>14.075</c:v>
                </c:pt>
                <c:pt idx="3645">
                  <c:v>14.079</c:v>
                </c:pt>
                <c:pt idx="3646">
                  <c:v>14.083</c:v>
                </c:pt>
                <c:pt idx="3647">
                  <c:v>14.087</c:v>
                </c:pt>
                <c:pt idx="3648">
                  <c:v>14.090</c:v>
                </c:pt>
                <c:pt idx="3649">
                  <c:v>14.094</c:v>
                </c:pt>
                <c:pt idx="3650">
                  <c:v>14.098</c:v>
                </c:pt>
                <c:pt idx="3651">
                  <c:v>14.102</c:v>
                </c:pt>
                <c:pt idx="3652">
                  <c:v>14.106</c:v>
                </c:pt>
                <c:pt idx="3653">
                  <c:v>14.110</c:v>
                </c:pt>
                <c:pt idx="3654">
                  <c:v>14.114</c:v>
                </c:pt>
                <c:pt idx="3655">
                  <c:v>14.117</c:v>
                </c:pt>
                <c:pt idx="3656">
                  <c:v>14.121</c:v>
                </c:pt>
                <c:pt idx="3657">
                  <c:v>14.125</c:v>
                </c:pt>
                <c:pt idx="3658">
                  <c:v>14.129</c:v>
                </c:pt>
                <c:pt idx="3659">
                  <c:v>14.133</c:v>
                </c:pt>
                <c:pt idx="3660">
                  <c:v>14.137</c:v>
                </c:pt>
                <c:pt idx="3661">
                  <c:v>14.141</c:v>
                </c:pt>
                <c:pt idx="3662">
                  <c:v>14.145</c:v>
                </c:pt>
                <c:pt idx="3663">
                  <c:v>14.148</c:v>
                </c:pt>
                <c:pt idx="3664">
                  <c:v>14.152</c:v>
                </c:pt>
                <c:pt idx="3665">
                  <c:v>14.156</c:v>
                </c:pt>
                <c:pt idx="3666">
                  <c:v>14.160</c:v>
                </c:pt>
                <c:pt idx="3667">
                  <c:v>14.164</c:v>
                </c:pt>
                <c:pt idx="3668">
                  <c:v>14.168</c:v>
                </c:pt>
                <c:pt idx="3669">
                  <c:v>14.172</c:v>
                </c:pt>
                <c:pt idx="3670">
                  <c:v>14.175</c:v>
                </c:pt>
                <c:pt idx="3671">
                  <c:v>14.179</c:v>
                </c:pt>
                <c:pt idx="3672">
                  <c:v>14.183</c:v>
                </c:pt>
                <c:pt idx="3673">
                  <c:v>14.187</c:v>
                </c:pt>
                <c:pt idx="3674">
                  <c:v>14.191</c:v>
                </c:pt>
                <c:pt idx="3675">
                  <c:v>14.195</c:v>
                </c:pt>
                <c:pt idx="3676">
                  <c:v>14.199</c:v>
                </c:pt>
                <c:pt idx="3677">
                  <c:v>14.203</c:v>
                </c:pt>
                <c:pt idx="3678">
                  <c:v>14.206</c:v>
                </c:pt>
                <c:pt idx="3679">
                  <c:v>14.210</c:v>
                </c:pt>
                <c:pt idx="3680">
                  <c:v>14.214</c:v>
                </c:pt>
                <c:pt idx="3681">
                  <c:v>14.218</c:v>
                </c:pt>
                <c:pt idx="3682">
                  <c:v>14.222</c:v>
                </c:pt>
                <c:pt idx="3683">
                  <c:v>14.226</c:v>
                </c:pt>
                <c:pt idx="3684">
                  <c:v>14.230</c:v>
                </c:pt>
                <c:pt idx="3685">
                  <c:v>14.233</c:v>
                </c:pt>
                <c:pt idx="3686">
                  <c:v>14.237</c:v>
                </c:pt>
                <c:pt idx="3687">
                  <c:v>14.241</c:v>
                </c:pt>
                <c:pt idx="3688">
                  <c:v>14.245</c:v>
                </c:pt>
                <c:pt idx="3689">
                  <c:v>14.249</c:v>
                </c:pt>
                <c:pt idx="3690">
                  <c:v>14.253</c:v>
                </c:pt>
                <c:pt idx="3691">
                  <c:v>14.257</c:v>
                </c:pt>
                <c:pt idx="3692">
                  <c:v>14.261</c:v>
                </c:pt>
                <c:pt idx="3693">
                  <c:v>14.264</c:v>
                </c:pt>
                <c:pt idx="3694">
                  <c:v>14.268</c:v>
                </c:pt>
                <c:pt idx="3695">
                  <c:v>14.272</c:v>
                </c:pt>
                <c:pt idx="3696">
                  <c:v>14.276</c:v>
                </c:pt>
                <c:pt idx="3697">
                  <c:v>14.280</c:v>
                </c:pt>
                <c:pt idx="3698">
                  <c:v>14.284</c:v>
                </c:pt>
                <c:pt idx="3699">
                  <c:v>14.288</c:v>
                </c:pt>
                <c:pt idx="3700">
                  <c:v>14.291</c:v>
                </c:pt>
                <c:pt idx="3701">
                  <c:v>14.295</c:v>
                </c:pt>
                <c:pt idx="3702">
                  <c:v>14.299</c:v>
                </c:pt>
                <c:pt idx="3703">
                  <c:v>14.303</c:v>
                </c:pt>
                <c:pt idx="3704">
                  <c:v>14.307</c:v>
                </c:pt>
                <c:pt idx="3705">
                  <c:v>14.311</c:v>
                </c:pt>
                <c:pt idx="3706">
                  <c:v>14.315</c:v>
                </c:pt>
                <c:pt idx="3707">
                  <c:v>14.318</c:v>
                </c:pt>
                <c:pt idx="3708">
                  <c:v>14.322</c:v>
                </c:pt>
                <c:pt idx="3709">
                  <c:v>14.326</c:v>
                </c:pt>
                <c:pt idx="3710">
                  <c:v>14.330</c:v>
                </c:pt>
                <c:pt idx="3711">
                  <c:v>14.334</c:v>
                </c:pt>
                <c:pt idx="3712">
                  <c:v>14.338</c:v>
                </c:pt>
                <c:pt idx="3713">
                  <c:v>14.342</c:v>
                </c:pt>
                <c:pt idx="3714">
                  <c:v>14.346</c:v>
                </c:pt>
                <c:pt idx="3715">
                  <c:v>14.349</c:v>
                </c:pt>
                <c:pt idx="3716">
                  <c:v>14.353</c:v>
                </c:pt>
                <c:pt idx="3717">
                  <c:v>14.357</c:v>
                </c:pt>
                <c:pt idx="3718">
                  <c:v>14.361</c:v>
                </c:pt>
                <c:pt idx="3719">
                  <c:v>14.365</c:v>
                </c:pt>
                <c:pt idx="3720">
                  <c:v>14.369</c:v>
                </c:pt>
                <c:pt idx="3721">
                  <c:v>14.373</c:v>
                </c:pt>
                <c:pt idx="3722">
                  <c:v>14.376</c:v>
                </c:pt>
                <c:pt idx="3723">
                  <c:v>14.380</c:v>
                </c:pt>
                <c:pt idx="3724">
                  <c:v>14.384</c:v>
                </c:pt>
                <c:pt idx="3725">
                  <c:v>14.388</c:v>
                </c:pt>
                <c:pt idx="3726">
                  <c:v>14.392</c:v>
                </c:pt>
                <c:pt idx="3727">
                  <c:v>14.396</c:v>
                </c:pt>
                <c:pt idx="3728">
                  <c:v>14.400</c:v>
                </c:pt>
                <c:pt idx="3729">
                  <c:v>14.404</c:v>
                </c:pt>
                <c:pt idx="3730">
                  <c:v>14.407</c:v>
                </c:pt>
                <c:pt idx="3731">
                  <c:v>14.411</c:v>
                </c:pt>
                <c:pt idx="3732">
                  <c:v>14.415</c:v>
                </c:pt>
                <c:pt idx="3733">
                  <c:v>14.419</c:v>
                </c:pt>
                <c:pt idx="3734">
                  <c:v>14.423</c:v>
                </c:pt>
                <c:pt idx="3735">
                  <c:v>14.427</c:v>
                </c:pt>
                <c:pt idx="3736">
                  <c:v>14.431</c:v>
                </c:pt>
                <c:pt idx="3737">
                  <c:v>14.434</c:v>
                </c:pt>
                <c:pt idx="3738">
                  <c:v>14.438</c:v>
                </c:pt>
                <c:pt idx="3739">
                  <c:v>14.442</c:v>
                </c:pt>
                <c:pt idx="3740">
                  <c:v>14.446</c:v>
                </c:pt>
                <c:pt idx="3741">
                  <c:v>14.450</c:v>
                </c:pt>
                <c:pt idx="3742">
                  <c:v>14.454</c:v>
                </c:pt>
                <c:pt idx="3743">
                  <c:v>14.458</c:v>
                </c:pt>
                <c:pt idx="3744">
                  <c:v>14.462</c:v>
                </c:pt>
                <c:pt idx="3745">
                  <c:v>14.465</c:v>
                </c:pt>
                <c:pt idx="3746">
                  <c:v>14.469</c:v>
                </c:pt>
                <c:pt idx="3747">
                  <c:v>14.473</c:v>
                </c:pt>
                <c:pt idx="3748">
                  <c:v>14.477</c:v>
                </c:pt>
                <c:pt idx="3749">
                  <c:v>14.481</c:v>
                </c:pt>
                <c:pt idx="3750">
                  <c:v>14.485</c:v>
                </c:pt>
                <c:pt idx="3751">
                  <c:v>14.489</c:v>
                </c:pt>
                <c:pt idx="3752">
                  <c:v>14.492</c:v>
                </c:pt>
                <c:pt idx="3753">
                  <c:v>14.496</c:v>
                </c:pt>
                <c:pt idx="3754">
                  <c:v>14.500</c:v>
                </c:pt>
                <c:pt idx="3755">
                  <c:v>14.504</c:v>
                </c:pt>
                <c:pt idx="3756">
                  <c:v>14.508</c:v>
                </c:pt>
                <c:pt idx="3757">
                  <c:v>14.512</c:v>
                </c:pt>
                <c:pt idx="3758">
                  <c:v>14.516</c:v>
                </c:pt>
                <c:pt idx="3759">
                  <c:v>14.520</c:v>
                </c:pt>
                <c:pt idx="3760">
                  <c:v>14.523</c:v>
                </c:pt>
                <c:pt idx="3761">
                  <c:v>14.527</c:v>
                </c:pt>
                <c:pt idx="3762">
                  <c:v>14.531</c:v>
                </c:pt>
                <c:pt idx="3763">
                  <c:v>14.535</c:v>
                </c:pt>
                <c:pt idx="3764">
                  <c:v>14.539</c:v>
                </c:pt>
                <c:pt idx="3765">
                  <c:v>14.543</c:v>
                </c:pt>
                <c:pt idx="3766">
                  <c:v>14.547</c:v>
                </c:pt>
                <c:pt idx="3767">
                  <c:v>14.550</c:v>
                </c:pt>
                <c:pt idx="3768">
                  <c:v>14.554</c:v>
                </c:pt>
                <c:pt idx="3769">
                  <c:v>14.558</c:v>
                </c:pt>
                <c:pt idx="3770">
                  <c:v>14.562</c:v>
                </c:pt>
                <c:pt idx="3771">
                  <c:v>14.566</c:v>
                </c:pt>
                <c:pt idx="3772">
                  <c:v>14.570</c:v>
                </c:pt>
                <c:pt idx="3773">
                  <c:v>14.574</c:v>
                </c:pt>
                <c:pt idx="3774">
                  <c:v>14.577</c:v>
                </c:pt>
                <c:pt idx="3775">
                  <c:v>14.581</c:v>
                </c:pt>
                <c:pt idx="3776">
                  <c:v>14.585</c:v>
                </c:pt>
                <c:pt idx="3777">
                  <c:v>14.589</c:v>
                </c:pt>
                <c:pt idx="3778">
                  <c:v>14.593</c:v>
                </c:pt>
                <c:pt idx="3779">
                  <c:v>14.597</c:v>
                </c:pt>
                <c:pt idx="3780">
                  <c:v>14.601</c:v>
                </c:pt>
                <c:pt idx="3781">
                  <c:v>14.605</c:v>
                </c:pt>
                <c:pt idx="3782">
                  <c:v>14.608</c:v>
                </c:pt>
                <c:pt idx="3783">
                  <c:v>14.612</c:v>
                </c:pt>
                <c:pt idx="3784">
                  <c:v>14.616</c:v>
                </c:pt>
                <c:pt idx="3785">
                  <c:v>14.620</c:v>
                </c:pt>
                <c:pt idx="3786">
                  <c:v>14.624</c:v>
                </c:pt>
                <c:pt idx="3787">
                  <c:v>14.628</c:v>
                </c:pt>
                <c:pt idx="3788">
                  <c:v>14.632</c:v>
                </c:pt>
                <c:pt idx="3789">
                  <c:v>14.636</c:v>
                </c:pt>
                <c:pt idx="3790">
                  <c:v>14.639</c:v>
                </c:pt>
                <c:pt idx="3791">
                  <c:v>14.643</c:v>
                </c:pt>
                <c:pt idx="3792">
                  <c:v>14.647</c:v>
                </c:pt>
                <c:pt idx="3793">
                  <c:v>14.651</c:v>
                </c:pt>
                <c:pt idx="3794">
                  <c:v>14.655</c:v>
                </c:pt>
                <c:pt idx="3795">
                  <c:v>14.659</c:v>
                </c:pt>
                <c:pt idx="3796">
                  <c:v>14.663</c:v>
                </c:pt>
                <c:pt idx="3797">
                  <c:v>14.666</c:v>
                </c:pt>
                <c:pt idx="3798">
                  <c:v>14.670</c:v>
                </c:pt>
                <c:pt idx="3799">
                  <c:v>14.674</c:v>
                </c:pt>
                <c:pt idx="3800">
                  <c:v>14.678</c:v>
                </c:pt>
                <c:pt idx="3801">
                  <c:v>14.682</c:v>
                </c:pt>
                <c:pt idx="3802">
                  <c:v>14.686</c:v>
                </c:pt>
                <c:pt idx="3803">
                  <c:v>14.690</c:v>
                </c:pt>
                <c:pt idx="3804">
                  <c:v>14.693</c:v>
                </c:pt>
                <c:pt idx="3805">
                  <c:v>14.697</c:v>
                </c:pt>
                <c:pt idx="3806">
                  <c:v>14.701</c:v>
                </c:pt>
                <c:pt idx="3807">
                  <c:v>14.705</c:v>
                </c:pt>
                <c:pt idx="3808">
                  <c:v>14.709</c:v>
                </c:pt>
                <c:pt idx="3809">
                  <c:v>14.713</c:v>
                </c:pt>
                <c:pt idx="3810">
                  <c:v>14.717</c:v>
                </c:pt>
                <c:pt idx="3811">
                  <c:v>14.721</c:v>
                </c:pt>
                <c:pt idx="3812">
                  <c:v>14.724</c:v>
                </c:pt>
                <c:pt idx="3813">
                  <c:v>14.728</c:v>
                </c:pt>
                <c:pt idx="3814">
                  <c:v>14.732</c:v>
                </c:pt>
                <c:pt idx="3815">
                  <c:v>14.736</c:v>
                </c:pt>
                <c:pt idx="3816">
                  <c:v>14.740</c:v>
                </c:pt>
                <c:pt idx="3817">
                  <c:v>14.744</c:v>
                </c:pt>
                <c:pt idx="3818">
                  <c:v>14.748</c:v>
                </c:pt>
                <c:pt idx="3819">
                  <c:v>14.751</c:v>
                </c:pt>
                <c:pt idx="3820">
                  <c:v>14.755</c:v>
                </c:pt>
                <c:pt idx="3821">
                  <c:v>14.759</c:v>
                </c:pt>
                <c:pt idx="3822">
                  <c:v>14.763</c:v>
                </c:pt>
                <c:pt idx="3823">
                  <c:v>14.767</c:v>
                </c:pt>
                <c:pt idx="3824">
                  <c:v>14.771</c:v>
                </c:pt>
                <c:pt idx="3825">
                  <c:v>14.775</c:v>
                </c:pt>
                <c:pt idx="3826">
                  <c:v>14.779</c:v>
                </c:pt>
                <c:pt idx="3827">
                  <c:v>14.782</c:v>
                </c:pt>
                <c:pt idx="3828">
                  <c:v>14.786</c:v>
                </c:pt>
                <c:pt idx="3829">
                  <c:v>14.790</c:v>
                </c:pt>
                <c:pt idx="3830">
                  <c:v>14.794</c:v>
                </c:pt>
                <c:pt idx="3831">
                  <c:v>14.798</c:v>
                </c:pt>
                <c:pt idx="3832">
                  <c:v>14.802</c:v>
                </c:pt>
                <c:pt idx="3833">
                  <c:v>14.806</c:v>
                </c:pt>
                <c:pt idx="3834">
                  <c:v>14.809</c:v>
                </c:pt>
                <c:pt idx="3835">
                  <c:v>14.813</c:v>
                </c:pt>
                <c:pt idx="3836">
                  <c:v>14.817</c:v>
                </c:pt>
                <c:pt idx="3837">
                  <c:v>14.821</c:v>
                </c:pt>
                <c:pt idx="3838">
                  <c:v>14.825</c:v>
                </c:pt>
                <c:pt idx="3839">
                  <c:v>14.829</c:v>
                </c:pt>
                <c:pt idx="3840">
                  <c:v>14.833</c:v>
                </c:pt>
                <c:pt idx="3841">
                  <c:v>14.836</c:v>
                </c:pt>
                <c:pt idx="3842">
                  <c:v>14.840</c:v>
                </c:pt>
                <c:pt idx="3843">
                  <c:v>14.844</c:v>
                </c:pt>
                <c:pt idx="3844">
                  <c:v>14.848</c:v>
                </c:pt>
                <c:pt idx="3845">
                  <c:v>14.852</c:v>
                </c:pt>
                <c:pt idx="3846">
                  <c:v>14.856</c:v>
                </c:pt>
                <c:pt idx="3847">
                  <c:v>14.860</c:v>
                </c:pt>
                <c:pt idx="3848">
                  <c:v>14.864</c:v>
                </c:pt>
                <c:pt idx="3849">
                  <c:v>14.867</c:v>
                </c:pt>
                <c:pt idx="3850">
                  <c:v>14.871</c:v>
                </c:pt>
                <c:pt idx="3851">
                  <c:v>14.875</c:v>
                </c:pt>
                <c:pt idx="3852">
                  <c:v>14.879</c:v>
                </c:pt>
                <c:pt idx="3853">
                  <c:v>14.883</c:v>
                </c:pt>
                <c:pt idx="3854">
                  <c:v>14.887</c:v>
                </c:pt>
                <c:pt idx="3855">
                  <c:v>14.891</c:v>
                </c:pt>
                <c:pt idx="3856">
                  <c:v>14.894</c:v>
                </c:pt>
                <c:pt idx="3857">
                  <c:v>14.898</c:v>
                </c:pt>
                <c:pt idx="3858">
                  <c:v>14.902</c:v>
                </c:pt>
                <c:pt idx="3859">
                  <c:v>14.906</c:v>
                </c:pt>
                <c:pt idx="3860">
                  <c:v>14.910</c:v>
                </c:pt>
                <c:pt idx="3861">
                  <c:v>14.914</c:v>
                </c:pt>
                <c:pt idx="3862">
                  <c:v>14.918</c:v>
                </c:pt>
                <c:pt idx="3863">
                  <c:v>14.922</c:v>
                </c:pt>
                <c:pt idx="3864">
                  <c:v>14.925</c:v>
                </c:pt>
                <c:pt idx="3865">
                  <c:v>14.929</c:v>
                </c:pt>
                <c:pt idx="3866">
                  <c:v>14.933</c:v>
                </c:pt>
                <c:pt idx="3867">
                  <c:v>14.937</c:v>
                </c:pt>
                <c:pt idx="3868">
                  <c:v>14.941</c:v>
                </c:pt>
                <c:pt idx="3869">
                  <c:v>14.945</c:v>
                </c:pt>
                <c:pt idx="3870">
                  <c:v>14.949</c:v>
                </c:pt>
                <c:pt idx="3871">
                  <c:v>14.952</c:v>
                </c:pt>
                <c:pt idx="3872">
                  <c:v>14.956</c:v>
                </c:pt>
                <c:pt idx="3873">
                  <c:v>14.960</c:v>
                </c:pt>
                <c:pt idx="3874">
                  <c:v>14.964</c:v>
                </c:pt>
                <c:pt idx="3875">
                  <c:v>14.968</c:v>
                </c:pt>
                <c:pt idx="3876">
                  <c:v>14.972</c:v>
                </c:pt>
                <c:pt idx="3877">
                  <c:v>14.976</c:v>
                </c:pt>
                <c:pt idx="3878">
                  <c:v>14.980</c:v>
                </c:pt>
                <c:pt idx="3879">
                  <c:v>14.983</c:v>
                </c:pt>
                <c:pt idx="3880">
                  <c:v>14.987</c:v>
                </c:pt>
                <c:pt idx="3881">
                  <c:v>14.991</c:v>
                </c:pt>
                <c:pt idx="3882">
                  <c:v>14.995</c:v>
                </c:pt>
                <c:pt idx="3883">
                  <c:v>14.999</c:v>
                </c:pt>
                <c:pt idx="3884">
                  <c:v>15.003</c:v>
                </c:pt>
                <c:pt idx="3885">
                  <c:v>15.007</c:v>
                </c:pt>
                <c:pt idx="3886">
                  <c:v>15.010</c:v>
                </c:pt>
                <c:pt idx="3887">
                  <c:v>15.014</c:v>
                </c:pt>
                <c:pt idx="3888">
                  <c:v>15.018</c:v>
                </c:pt>
                <c:pt idx="3889">
                  <c:v>15.022</c:v>
                </c:pt>
                <c:pt idx="3890">
                  <c:v>15.026</c:v>
                </c:pt>
                <c:pt idx="3891">
                  <c:v>15.030</c:v>
                </c:pt>
                <c:pt idx="3892">
                  <c:v>15.034</c:v>
                </c:pt>
                <c:pt idx="3893">
                  <c:v>15.038</c:v>
                </c:pt>
                <c:pt idx="3894">
                  <c:v>15.041</c:v>
                </c:pt>
                <c:pt idx="3895">
                  <c:v>15.045</c:v>
                </c:pt>
                <c:pt idx="3896">
                  <c:v>15.049</c:v>
                </c:pt>
                <c:pt idx="3897">
                  <c:v>15.053</c:v>
                </c:pt>
                <c:pt idx="3898">
                  <c:v>15.057</c:v>
                </c:pt>
                <c:pt idx="3899">
                  <c:v>15.061</c:v>
                </c:pt>
                <c:pt idx="3900">
                  <c:v>15.065</c:v>
                </c:pt>
                <c:pt idx="3901">
                  <c:v>15.068</c:v>
                </c:pt>
                <c:pt idx="3902">
                  <c:v>15.072</c:v>
                </c:pt>
                <c:pt idx="3903">
                  <c:v>15.076</c:v>
                </c:pt>
                <c:pt idx="3904">
                  <c:v>15.080</c:v>
                </c:pt>
                <c:pt idx="3905">
                  <c:v>15.084</c:v>
                </c:pt>
                <c:pt idx="3906">
                  <c:v>15.088</c:v>
                </c:pt>
                <c:pt idx="3907">
                  <c:v>15.092</c:v>
                </c:pt>
                <c:pt idx="3908">
                  <c:v>15.095</c:v>
                </c:pt>
                <c:pt idx="3909">
                  <c:v>15.099</c:v>
                </c:pt>
                <c:pt idx="3910">
                  <c:v>15.103</c:v>
                </c:pt>
                <c:pt idx="3911">
                  <c:v>15.107</c:v>
                </c:pt>
                <c:pt idx="3912">
                  <c:v>15.111</c:v>
                </c:pt>
                <c:pt idx="3913">
                  <c:v>15.115</c:v>
                </c:pt>
                <c:pt idx="3914">
                  <c:v>15.119</c:v>
                </c:pt>
                <c:pt idx="3915">
                  <c:v>15.123</c:v>
                </c:pt>
                <c:pt idx="3916">
                  <c:v>15.126</c:v>
                </c:pt>
                <c:pt idx="3917">
                  <c:v>15.130</c:v>
                </c:pt>
                <c:pt idx="3918">
                  <c:v>15.134</c:v>
                </c:pt>
                <c:pt idx="3919">
                  <c:v>15.138</c:v>
                </c:pt>
                <c:pt idx="3920">
                  <c:v>15.142</c:v>
                </c:pt>
                <c:pt idx="3921">
                  <c:v>15.146</c:v>
                </c:pt>
                <c:pt idx="3922">
                  <c:v>15.150</c:v>
                </c:pt>
                <c:pt idx="3923">
                  <c:v>15.153</c:v>
                </c:pt>
                <c:pt idx="3924">
                  <c:v>15.157</c:v>
                </c:pt>
                <c:pt idx="3925">
                  <c:v>15.161</c:v>
                </c:pt>
                <c:pt idx="3926">
                  <c:v>15.165</c:v>
                </c:pt>
                <c:pt idx="3927">
                  <c:v>15.169</c:v>
                </c:pt>
                <c:pt idx="3928">
                  <c:v>15.173</c:v>
                </c:pt>
                <c:pt idx="3929">
                  <c:v>15.177</c:v>
                </c:pt>
                <c:pt idx="3930">
                  <c:v>15.181</c:v>
                </c:pt>
                <c:pt idx="3931">
                  <c:v>15.184</c:v>
                </c:pt>
                <c:pt idx="3932">
                  <c:v>15.188</c:v>
                </c:pt>
                <c:pt idx="3933">
                  <c:v>15.192</c:v>
                </c:pt>
                <c:pt idx="3934">
                  <c:v>15.196</c:v>
                </c:pt>
                <c:pt idx="3935">
                  <c:v>15.200</c:v>
                </c:pt>
                <c:pt idx="3936">
                  <c:v>15.204</c:v>
                </c:pt>
                <c:pt idx="3937">
                  <c:v>15.208</c:v>
                </c:pt>
                <c:pt idx="3938">
                  <c:v>15.211</c:v>
                </c:pt>
                <c:pt idx="3939">
                  <c:v>15.215</c:v>
                </c:pt>
                <c:pt idx="3940">
                  <c:v>15.219</c:v>
                </c:pt>
                <c:pt idx="3941">
                  <c:v>15.223</c:v>
                </c:pt>
                <c:pt idx="3942">
                  <c:v>15.227</c:v>
                </c:pt>
                <c:pt idx="3943">
                  <c:v>15.231</c:v>
                </c:pt>
                <c:pt idx="3944">
                  <c:v>15.235</c:v>
                </c:pt>
                <c:pt idx="3945">
                  <c:v>15.239</c:v>
                </c:pt>
                <c:pt idx="3946">
                  <c:v>15.242</c:v>
                </c:pt>
                <c:pt idx="3947">
                  <c:v>15.246</c:v>
                </c:pt>
                <c:pt idx="3948">
                  <c:v>15.250</c:v>
                </c:pt>
                <c:pt idx="3949">
                  <c:v>15.254</c:v>
                </c:pt>
                <c:pt idx="3950">
                  <c:v>15.258</c:v>
                </c:pt>
                <c:pt idx="3951">
                  <c:v>15.262</c:v>
                </c:pt>
                <c:pt idx="3952">
                  <c:v>15.266</c:v>
                </c:pt>
                <c:pt idx="3953">
                  <c:v>15.269</c:v>
                </c:pt>
                <c:pt idx="3954">
                  <c:v>15.273</c:v>
                </c:pt>
                <c:pt idx="3955">
                  <c:v>15.277</c:v>
                </c:pt>
                <c:pt idx="3956">
                  <c:v>15.281</c:v>
                </c:pt>
                <c:pt idx="3957">
                  <c:v>15.285</c:v>
                </c:pt>
                <c:pt idx="3958">
                  <c:v>15.289</c:v>
                </c:pt>
                <c:pt idx="3959">
                  <c:v>15.293</c:v>
                </c:pt>
                <c:pt idx="3960">
                  <c:v>15.297</c:v>
                </c:pt>
                <c:pt idx="3961">
                  <c:v>15.300</c:v>
                </c:pt>
                <c:pt idx="3962">
                  <c:v>15.304</c:v>
                </c:pt>
                <c:pt idx="3963">
                  <c:v>15.308</c:v>
                </c:pt>
                <c:pt idx="3964">
                  <c:v>15.312</c:v>
                </c:pt>
                <c:pt idx="3965">
                  <c:v>15.316</c:v>
                </c:pt>
                <c:pt idx="3966">
                  <c:v>15.320</c:v>
                </c:pt>
                <c:pt idx="3967">
                  <c:v>15.324</c:v>
                </c:pt>
                <c:pt idx="3968">
                  <c:v>15.327</c:v>
                </c:pt>
                <c:pt idx="3969">
                  <c:v>15.331</c:v>
                </c:pt>
                <c:pt idx="3970">
                  <c:v>15.335</c:v>
                </c:pt>
                <c:pt idx="3971">
                  <c:v>15.339</c:v>
                </c:pt>
                <c:pt idx="3972">
                  <c:v>15.343</c:v>
                </c:pt>
                <c:pt idx="3973">
                  <c:v>15.347</c:v>
                </c:pt>
                <c:pt idx="3974">
                  <c:v>15.351</c:v>
                </c:pt>
                <c:pt idx="3975">
                  <c:v>15.355</c:v>
                </c:pt>
                <c:pt idx="3976">
                  <c:v>15.358</c:v>
                </c:pt>
                <c:pt idx="3977">
                  <c:v>15.362</c:v>
                </c:pt>
                <c:pt idx="3978">
                  <c:v>15.366</c:v>
                </c:pt>
                <c:pt idx="3979">
                  <c:v>15.370</c:v>
                </c:pt>
                <c:pt idx="3980">
                  <c:v>15.374</c:v>
                </c:pt>
                <c:pt idx="3981">
                  <c:v>15.378</c:v>
                </c:pt>
                <c:pt idx="3982">
                  <c:v>15.382</c:v>
                </c:pt>
                <c:pt idx="3983">
                  <c:v>15.385</c:v>
                </c:pt>
                <c:pt idx="3984">
                  <c:v>15.389</c:v>
                </c:pt>
                <c:pt idx="3985">
                  <c:v>15.393</c:v>
                </c:pt>
                <c:pt idx="3986">
                  <c:v>15.397</c:v>
                </c:pt>
                <c:pt idx="3987">
                  <c:v>15.401</c:v>
                </c:pt>
                <c:pt idx="3988">
                  <c:v>15.405</c:v>
                </c:pt>
                <c:pt idx="3989">
                  <c:v>15.409</c:v>
                </c:pt>
                <c:pt idx="3990">
                  <c:v>15.412</c:v>
                </c:pt>
                <c:pt idx="3991">
                  <c:v>15.416</c:v>
                </c:pt>
                <c:pt idx="3992">
                  <c:v>15.420</c:v>
                </c:pt>
                <c:pt idx="3993">
                  <c:v>15.424</c:v>
                </c:pt>
                <c:pt idx="3994">
                  <c:v>15.428</c:v>
                </c:pt>
                <c:pt idx="3995">
                  <c:v>15.432</c:v>
                </c:pt>
                <c:pt idx="3996">
                  <c:v>15.436</c:v>
                </c:pt>
                <c:pt idx="3997">
                  <c:v>15.440</c:v>
                </c:pt>
                <c:pt idx="3998">
                  <c:v>15.443</c:v>
                </c:pt>
                <c:pt idx="3999">
                  <c:v>15.447</c:v>
                </c:pt>
                <c:pt idx="4000">
                  <c:v>15.451</c:v>
                </c:pt>
                <c:pt idx="4001">
                  <c:v>15.455</c:v>
                </c:pt>
                <c:pt idx="4002">
                  <c:v>15.459</c:v>
                </c:pt>
                <c:pt idx="4003">
                  <c:v>15.463</c:v>
                </c:pt>
                <c:pt idx="4004">
                  <c:v>15.467</c:v>
                </c:pt>
                <c:pt idx="4005">
                  <c:v>15.470</c:v>
                </c:pt>
                <c:pt idx="4006">
                  <c:v>15.474</c:v>
                </c:pt>
                <c:pt idx="4007">
                  <c:v>15.478</c:v>
                </c:pt>
                <c:pt idx="4008">
                  <c:v>15.482</c:v>
                </c:pt>
                <c:pt idx="4009">
                  <c:v>15.486</c:v>
                </c:pt>
                <c:pt idx="4010">
                  <c:v>15.490</c:v>
                </c:pt>
                <c:pt idx="4011">
                  <c:v>15.494</c:v>
                </c:pt>
                <c:pt idx="4012">
                  <c:v>15.498</c:v>
                </c:pt>
                <c:pt idx="4013">
                  <c:v>15.501</c:v>
                </c:pt>
                <c:pt idx="4014">
                  <c:v>15.505</c:v>
                </c:pt>
                <c:pt idx="4015">
                  <c:v>15.509</c:v>
                </c:pt>
                <c:pt idx="4016">
                  <c:v>15.513</c:v>
                </c:pt>
                <c:pt idx="4017">
                  <c:v>15.517</c:v>
                </c:pt>
                <c:pt idx="4018">
                  <c:v>15.521</c:v>
                </c:pt>
                <c:pt idx="4019">
                  <c:v>15.525</c:v>
                </c:pt>
                <c:pt idx="4020">
                  <c:v>15.528</c:v>
                </c:pt>
                <c:pt idx="4021">
                  <c:v>15.532</c:v>
                </c:pt>
                <c:pt idx="4022">
                  <c:v>15.536</c:v>
                </c:pt>
                <c:pt idx="4023">
                  <c:v>15.540</c:v>
                </c:pt>
                <c:pt idx="4024">
                  <c:v>15.544</c:v>
                </c:pt>
                <c:pt idx="4025">
                  <c:v>15.548</c:v>
                </c:pt>
                <c:pt idx="4026">
                  <c:v>15.552</c:v>
                </c:pt>
                <c:pt idx="4027">
                  <c:v>15.556</c:v>
                </c:pt>
                <c:pt idx="4028">
                  <c:v>15.559</c:v>
                </c:pt>
                <c:pt idx="4029">
                  <c:v>15.563</c:v>
                </c:pt>
                <c:pt idx="4030">
                  <c:v>15.567</c:v>
                </c:pt>
                <c:pt idx="4031">
                  <c:v>15.571</c:v>
                </c:pt>
                <c:pt idx="4032">
                  <c:v>15.575</c:v>
                </c:pt>
                <c:pt idx="4033">
                  <c:v>15.579</c:v>
                </c:pt>
                <c:pt idx="4034">
                  <c:v>15.583</c:v>
                </c:pt>
                <c:pt idx="4035">
                  <c:v>15.586</c:v>
                </c:pt>
                <c:pt idx="4036">
                  <c:v>15.590</c:v>
                </c:pt>
                <c:pt idx="4037">
                  <c:v>15.594</c:v>
                </c:pt>
                <c:pt idx="4038">
                  <c:v>15.598</c:v>
                </c:pt>
                <c:pt idx="4039">
                  <c:v>15.602</c:v>
                </c:pt>
                <c:pt idx="4040">
                  <c:v>15.606</c:v>
                </c:pt>
                <c:pt idx="4041">
                  <c:v>15.610</c:v>
                </c:pt>
                <c:pt idx="4042">
                  <c:v>15.613</c:v>
                </c:pt>
                <c:pt idx="4043">
                  <c:v>15.617</c:v>
                </c:pt>
                <c:pt idx="4044">
                  <c:v>15.621</c:v>
                </c:pt>
                <c:pt idx="4045">
                  <c:v>15.625</c:v>
                </c:pt>
                <c:pt idx="4046">
                  <c:v>15.629</c:v>
                </c:pt>
                <c:pt idx="4047">
                  <c:v>15.633</c:v>
                </c:pt>
                <c:pt idx="4048">
                  <c:v>15.637</c:v>
                </c:pt>
                <c:pt idx="4049">
                  <c:v>15.641</c:v>
                </c:pt>
                <c:pt idx="4050">
                  <c:v>15.644</c:v>
                </c:pt>
                <c:pt idx="4051">
                  <c:v>15.648</c:v>
                </c:pt>
                <c:pt idx="4052">
                  <c:v>15.652</c:v>
                </c:pt>
                <c:pt idx="4053">
                  <c:v>15.656</c:v>
                </c:pt>
                <c:pt idx="4054">
                  <c:v>15.660</c:v>
                </c:pt>
                <c:pt idx="4055">
                  <c:v>15.664</c:v>
                </c:pt>
                <c:pt idx="4056">
                  <c:v>15.668</c:v>
                </c:pt>
                <c:pt idx="4057">
                  <c:v>15.671</c:v>
                </c:pt>
                <c:pt idx="4058">
                  <c:v>15.675</c:v>
                </c:pt>
                <c:pt idx="4059">
                  <c:v>15.679</c:v>
                </c:pt>
                <c:pt idx="4060">
                  <c:v>15.683</c:v>
                </c:pt>
                <c:pt idx="4061">
                  <c:v>15.687</c:v>
                </c:pt>
                <c:pt idx="4062">
                  <c:v>15.691</c:v>
                </c:pt>
                <c:pt idx="4063">
                  <c:v>15.695</c:v>
                </c:pt>
                <c:pt idx="4064">
                  <c:v>15.699</c:v>
                </c:pt>
                <c:pt idx="4065">
                  <c:v>15.702</c:v>
                </c:pt>
                <c:pt idx="4066">
                  <c:v>15.706</c:v>
                </c:pt>
                <c:pt idx="4067">
                  <c:v>15.710</c:v>
                </c:pt>
                <c:pt idx="4068">
                  <c:v>15.714</c:v>
                </c:pt>
                <c:pt idx="4069">
                  <c:v>15.718</c:v>
                </c:pt>
                <c:pt idx="4070">
                  <c:v>15.722</c:v>
                </c:pt>
                <c:pt idx="4071">
                  <c:v>15.726</c:v>
                </c:pt>
                <c:pt idx="4072">
                  <c:v>15.729</c:v>
                </c:pt>
                <c:pt idx="4073">
                  <c:v>15.733</c:v>
                </c:pt>
                <c:pt idx="4074">
                  <c:v>15.737</c:v>
                </c:pt>
                <c:pt idx="4075">
                  <c:v>15.741</c:v>
                </c:pt>
                <c:pt idx="4076">
                  <c:v>15.745</c:v>
                </c:pt>
                <c:pt idx="4077">
                  <c:v>15.749</c:v>
                </c:pt>
                <c:pt idx="4078">
                  <c:v>15.753</c:v>
                </c:pt>
                <c:pt idx="4079">
                  <c:v>15.757</c:v>
                </c:pt>
                <c:pt idx="4080">
                  <c:v>15.760</c:v>
                </c:pt>
                <c:pt idx="4081">
                  <c:v>15.764</c:v>
                </c:pt>
                <c:pt idx="4082">
                  <c:v>15.768</c:v>
                </c:pt>
                <c:pt idx="4083">
                  <c:v>15.772</c:v>
                </c:pt>
                <c:pt idx="4084">
                  <c:v>15.776</c:v>
                </c:pt>
                <c:pt idx="4085">
                  <c:v>15.780</c:v>
                </c:pt>
                <c:pt idx="4086">
                  <c:v>15.784</c:v>
                </c:pt>
                <c:pt idx="4087">
                  <c:v>15.787</c:v>
                </c:pt>
                <c:pt idx="4088">
                  <c:v>15.791</c:v>
                </c:pt>
                <c:pt idx="4089">
                  <c:v>15.795</c:v>
                </c:pt>
                <c:pt idx="4090">
                  <c:v>15.799</c:v>
                </c:pt>
                <c:pt idx="4091">
                  <c:v>15.803</c:v>
                </c:pt>
                <c:pt idx="4092">
                  <c:v>15.807</c:v>
                </c:pt>
                <c:pt idx="4093">
                  <c:v>15.811</c:v>
                </c:pt>
                <c:pt idx="4094">
                  <c:v>15.815</c:v>
                </c:pt>
                <c:pt idx="4095">
                  <c:v>15.818</c:v>
                </c:pt>
                <c:pt idx="4096">
                  <c:v>15.822</c:v>
                </c:pt>
                <c:pt idx="4097">
                  <c:v>15.826</c:v>
                </c:pt>
                <c:pt idx="4098">
                  <c:v>15.830</c:v>
                </c:pt>
                <c:pt idx="4099">
                  <c:v>15.834</c:v>
                </c:pt>
                <c:pt idx="4100">
                  <c:v>15.838</c:v>
                </c:pt>
                <c:pt idx="4101">
                  <c:v>15.842</c:v>
                </c:pt>
                <c:pt idx="4102">
                  <c:v>15.845</c:v>
                </c:pt>
                <c:pt idx="4103">
                  <c:v>15.849</c:v>
                </c:pt>
                <c:pt idx="4104">
                  <c:v>15.853</c:v>
                </c:pt>
                <c:pt idx="4105">
                  <c:v>15.857</c:v>
                </c:pt>
                <c:pt idx="4106">
                  <c:v>15.861</c:v>
                </c:pt>
                <c:pt idx="4107">
                  <c:v>15.865</c:v>
                </c:pt>
                <c:pt idx="4108">
                  <c:v>15.869</c:v>
                </c:pt>
                <c:pt idx="4109">
                  <c:v>15.872</c:v>
                </c:pt>
                <c:pt idx="4110">
                  <c:v>15.876</c:v>
                </c:pt>
                <c:pt idx="4111">
                  <c:v>15.880</c:v>
                </c:pt>
                <c:pt idx="4112">
                  <c:v>15.884</c:v>
                </c:pt>
                <c:pt idx="4113">
                  <c:v>15.888</c:v>
                </c:pt>
                <c:pt idx="4114">
                  <c:v>15.892</c:v>
                </c:pt>
                <c:pt idx="4115">
                  <c:v>15.896</c:v>
                </c:pt>
                <c:pt idx="4116">
                  <c:v>15.900</c:v>
                </c:pt>
                <c:pt idx="4117">
                  <c:v>15.903</c:v>
                </c:pt>
                <c:pt idx="4118">
                  <c:v>15.907</c:v>
                </c:pt>
                <c:pt idx="4119">
                  <c:v>15.911</c:v>
                </c:pt>
                <c:pt idx="4120">
                  <c:v>15.915</c:v>
                </c:pt>
                <c:pt idx="4121">
                  <c:v>15.919</c:v>
                </c:pt>
                <c:pt idx="4122">
                  <c:v>15.923</c:v>
                </c:pt>
                <c:pt idx="4123">
                  <c:v>15.927</c:v>
                </c:pt>
                <c:pt idx="4124">
                  <c:v>15.930</c:v>
                </c:pt>
                <c:pt idx="4125">
                  <c:v>15.934</c:v>
                </c:pt>
                <c:pt idx="4126">
                  <c:v>15.938</c:v>
                </c:pt>
                <c:pt idx="4127">
                  <c:v>15.942</c:v>
                </c:pt>
                <c:pt idx="4128">
                  <c:v>15.946</c:v>
                </c:pt>
                <c:pt idx="4129">
                  <c:v>15.950</c:v>
                </c:pt>
                <c:pt idx="4130">
                  <c:v>15.954</c:v>
                </c:pt>
                <c:pt idx="4131">
                  <c:v>15.958</c:v>
                </c:pt>
                <c:pt idx="4132">
                  <c:v>15.961</c:v>
                </c:pt>
                <c:pt idx="4133">
                  <c:v>15.965</c:v>
                </c:pt>
                <c:pt idx="4134">
                  <c:v>15.969</c:v>
                </c:pt>
                <c:pt idx="4135">
                  <c:v>15.973</c:v>
                </c:pt>
                <c:pt idx="4136">
                  <c:v>15.977</c:v>
                </c:pt>
                <c:pt idx="4137">
                  <c:v>15.981</c:v>
                </c:pt>
                <c:pt idx="4138">
                  <c:v>15.985</c:v>
                </c:pt>
                <c:pt idx="4139">
                  <c:v>15.988</c:v>
                </c:pt>
                <c:pt idx="4140">
                  <c:v>15.992</c:v>
                </c:pt>
                <c:pt idx="4141">
                  <c:v>15.996</c:v>
                </c:pt>
                <c:pt idx="4142">
                  <c:v>16.000</c:v>
                </c:pt>
                <c:pt idx="4143">
                  <c:v>16.004</c:v>
                </c:pt>
                <c:pt idx="4144">
                  <c:v>16.008</c:v>
                </c:pt>
                <c:pt idx="4145">
                  <c:v>16.012</c:v>
                </c:pt>
                <c:pt idx="4146">
                  <c:v>16.016</c:v>
                </c:pt>
                <c:pt idx="4147">
                  <c:v>16.019</c:v>
                </c:pt>
                <c:pt idx="4148">
                  <c:v>16.023</c:v>
                </c:pt>
                <c:pt idx="4149">
                  <c:v>16.027</c:v>
                </c:pt>
                <c:pt idx="4150">
                  <c:v>16.031</c:v>
                </c:pt>
                <c:pt idx="4151">
                  <c:v>16.035</c:v>
                </c:pt>
                <c:pt idx="4152">
                  <c:v>16.039</c:v>
                </c:pt>
                <c:pt idx="4153">
                  <c:v>16.043</c:v>
                </c:pt>
                <c:pt idx="4154">
                  <c:v>16.046</c:v>
                </c:pt>
                <c:pt idx="4155">
                  <c:v>16.050</c:v>
                </c:pt>
                <c:pt idx="4156">
                  <c:v>16.054</c:v>
                </c:pt>
                <c:pt idx="4157">
                  <c:v>16.058</c:v>
                </c:pt>
                <c:pt idx="4158">
                  <c:v>16.062</c:v>
                </c:pt>
                <c:pt idx="4159">
                  <c:v>16.066</c:v>
                </c:pt>
                <c:pt idx="4160">
                  <c:v>16.070</c:v>
                </c:pt>
                <c:pt idx="4161">
                  <c:v>16.073</c:v>
                </c:pt>
                <c:pt idx="4162">
                  <c:v>16.077</c:v>
                </c:pt>
                <c:pt idx="4163">
                  <c:v>16.081</c:v>
                </c:pt>
                <c:pt idx="4164">
                  <c:v>16.085</c:v>
                </c:pt>
                <c:pt idx="4165">
                  <c:v>16.089</c:v>
                </c:pt>
                <c:pt idx="4166">
                  <c:v>16.093</c:v>
                </c:pt>
                <c:pt idx="4167">
                  <c:v>16.097</c:v>
                </c:pt>
                <c:pt idx="4168">
                  <c:v>16.101</c:v>
                </c:pt>
                <c:pt idx="4169">
                  <c:v>16.104</c:v>
                </c:pt>
                <c:pt idx="4170">
                  <c:v>16.108</c:v>
                </c:pt>
                <c:pt idx="4171">
                  <c:v>16.112</c:v>
                </c:pt>
                <c:pt idx="4172">
                  <c:v>16.116</c:v>
                </c:pt>
                <c:pt idx="4173">
                  <c:v>16.120</c:v>
                </c:pt>
                <c:pt idx="4174">
                  <c:v>16.124</c:v>
                </c:pt>
                <c:pt idx="4175">
                  <c:v>16.128</c:v>
                </c:pt>
                <c:pt idx="4176">
                  <c:v>16.131</c:v>
                </c:pt>
                <c:pt idx="4177">
                  <c:v>16.135</c:v>
                </c:pt>
                <c:pt idx="4178">
                  <c:v>16.139</c:v>
                </c:pt>
                <c:pt idx="4179">
                  <c:v>16.143</c:v>
                </c:pt>
                <c:pt idx="4180">
                  <c:v>16.147</c:v>
                </c:pt>
                <c:pt idx="4181">
                  <c:v>16.151</c:v>
                </c:pt>
                <c:pt idx="4182">
                  <c:v>16.155</c:v>
                </c:pt>
                <c:pt idx="4183">
                  <c:v>16.159</c:v>
                </c:pt>
                <c:pt idx="4184">
                  <c:v>16.162</c:v>
                </c:pt>
                <c:pt idx="4185">
                  <c:v>16.166</c:v>
                </c:pt>
                <c:pt idx="4186">
                  <c:v>16.170</c:v>
                </c:pt>
                <c:pt idx="4187">
                  <c:v>16.174</c:v>
                </c:pt>
                <c:pt idx="4188">
                  <c:v>16.178</c:v>
                </c:pt>
                <c:pt idx="4189">
                  <c:v>16.182</c:v>
                </c:pt>
                <c:pt idx="4190">
                  <c:v>16.186</c:v>
                </c:pt>
                <c:pt idx="4191">
                  <c:v>16.189</c:v>
                </c:pt>
                <c:pt idx="4192">
                  <c:v>16.193</c:v>
                </c:pt>
                <c:pt idx="4193">
                  <c:v>16.197</c:v>
                </c:pt>
                <c:pt idx="4194">
                  <c:v>16.201</c:v>
                </c:pt>
                <c:pt idx="4195">
                  <c:v>16.205</c:v>
                </c:pt>
                <c:pt idx="4196">
                  <c:v>16.209</c:v>
                </c:pt>
                <c:pt idx="4197">
                  <c:v>16.213</c:v>
                </c:pt>
                <c:pt idx="4198">
                  <c:v>16.217</c:v>
                </c:pt>
                <c:pt idx="4199">
                  <c:v>16.220</c:v>
                </c:pt>
                <c:pt idx="4200">
                  <c:v>16.224</c:v>
                </c:pt>
                <c:pt idx="4201">
                  <c:v>16.228</c:v>
                </c:pt>
                <c:pt idx="4202">
                  <c:v>16.232</c:v>
                </c:pt>
                <c:pt idx="4203">
                  <c:v>16.236</c:v>
                </c:pt>
                <c:pt idx="4204">
                  <c:v>16.240</c:v>
                </c:pt>
                <c:pt idx="4205">
                  <c:v>16.244</c:v>
                </c:pt>
                <c:pt idx="4206">
                  <c:v>16.247</c:v>
                </c:pt>
                <c:pt idx="4207">
                  <c:v>16.251</c:v>
                </c:pt>
                <c:pt idx="4208">
                  <c:v>16.255</c:v>
                </c:pt>
                <c:pt idx="4209">
                  <c:v>16.259</c:v>
                </c:pt>
                <c:pt idx="4210">
                  <c:v>16.263</c:v>
                </c:pt>
                <c:pt idx="4211">
                  <c:v>16.267</c:v>
                </c:pt>
                <c:pt idx="4212">
                  <c:v>16.271</c:v>
                </c:pt>
                <c:pt idx="4213">
                  <c:v>16.275</c:v>
                </c:pt>
                <c:pt idx="4214">
                  <c:v>16.278</c:v>
                </c:pt>
                <c:pt idx="4215">
                  <c:v>16.282</c:v>
                </c:pt>
                <c:pt idx="4216">
                  <c:v>16.286</c:v>
                </c:pt>
                <c:pt idx="4217">
                  <c:v>16.290</c:v>
                </c:pt>
                <c:pt idx="4218">
                  <c:v>16.294</c:v>
                </c:pt>
                <c:pt idx="4219">
                  <c:v>16.298</c:v>
                </c:pt>
                <c:pt idx="4220">
                  <c:v>16.302</c:v>
                </c:pt>
                <c:pt idx="4221">
                  <c:v>16.305</c:v>
                </c:pt>
                <c:pt idx="4222">
                  <c:v>16.309</c:v>
                </c:pt>
                <c:pt idx="4223">
                  <c:v>16.313</c:v>
                </c:pt>
                <c:pt idx="4224">
                  <c:v>16.317</c:v>
                </c:pt>
                <c:pt idx="4225">
                  <c:v>16.321</c:v>
                </c:pt>
                <c:pt idx="4226">
                  <c:v>16.325</c:v>
                </c:pt>
                <c:pt idx="4227">
                  <c:v>16.329</c:v>
                </c:pt>
                <c:pt idx="4228">
                  <c:v>16.333</c:v>
                </c:pt>
                <c:pt idx="4229">
                  <c:v>16.336</c:v>
                </c:pt>
                <c:pt idx="4230">
                  <c:v>16.340</c:v>
                </c:pt>
                <c:pt idx="4231">
                  <c:v>16.344</c:v>
                </c:pt>
                <c:pt idx="4232">
                  <c:v>16.348</c:v>
                </c:pt>
                <c:pt idx="4233">
                  <c:v>16.352</c:v>
                </c:pt>
                <c:pt idx="4234">
                  <c:v>16.356</c:v>
                </c:pt>
                <c:pt idx="4235">
                  <c:v>16.360</c:v>
                </c:pt>
                <c:pt idx="4236">
                  <c:v>16.363</c:v>
                </c:pt>
                <c:pt idx="4237">
                  <c:v>16.367</c:v>
                </c:pt>
                <c:pt idx="4238">
                  <c:v>16.371</c:v>
                </c:pt>
                <c:pt idx="4239">
                  <c:v>16.375</c:v>
                </c:pt>
                <c:pt idx="4240">
                  <c:v>16.379</c:v>
                </c:pt>
                <c:pt idx="4241">
                  <c:v>16.383</c:v>
                </c:pt>
                <c:pt idx="4242">
                  <c:v>16.387</c:v>
                </c:pt>
                <c:pt idx="4243">
                  <c:v>16.391</c:v>
                </c:pt>
                <c:pt idx="4244">
                  <c:v>16.394</c:v>
                </c:pt>
                <c:pt idx="4245">
                  <c:v>16.398</c:v>
                </c:pt>
                <c:pt idx="4246">
                  <c:v>16.402</c:v>
                </c:pt>
                <c:pt idx="4247">
                  <c:v>16.406</c:v>
                </c:pt>
                <c:pt idx="4248">
                  <c:v>16.410</c:v>
                </c:pt>
                <c:pt idx="4249">
                  <c:v>16.414</c:v>
                </c:pt>
                <c:pt idx="4250">
                  <c:v>16.418</c:v>
                </c:pt>
                <c:pt idx="4251">
                  <c:v>16.421</c:v>
                </c:pt>
                <c:pt idx="4252">
                  <c:v>16.425</c:v>
                </c:pt>
                <c:pt idx="4253">
                  <c:v>16.429</c:v>
                </c:pt>
                <c:pt idx="4254">
                  <c:v>16.433</c:v>
                </c:pt>
                <c:pt idx="4255">
                  <c:v>16.437</c:v>
                </c:pt>
                <c:pt idx="4256">
                  <c:v>16.441</c:v>
                </c:pt>
                <c:pt idx="4257">
                  <c:v>16.445</c:v>
                </c:pt>
                <c:pt idx="4258">
                  <c:v>16.448</c:v>
                </c:pt>
                <c:pt idx="4259">
                  <c:v>16.452</c:v>
                </c:pt>
                <c:pt idx="4260">
                  <c:v>16.456</c:v>
                </c:pt>
                <c:pt idx="4261">
                  <c:v>16.460</c:v>
                </c:pt>
                <c:pt idx="4262">
                  <c:v>16.464</c:v>
                </c:pt>
                <c:pt idx="4263">
                  <c:v>16.468</c:v>
                </c:pt>
                <c:pt idx="4264">
                  <c:v>16.472</c:v>
                </c:pt>
                <c:pt idx="4265">
                  <c:v>16.476</c:v>
                </c:pt>
                <c:pt idx="4266">
                  <c:v>16.479</c:v>
                </c:pt>
                <c:pt idx="4267">
                  <c:v>16.483</c:v>
                </c:pt>
                <c:pt idx="4268">
                  <c:v>16.487</c:v>
                </c:pt>
                <c:pt idx="4269">
                  <c:v>16.491</c:v>
                </c:pt>
                <c:pt idx="4270">
                  <c:v>16.495</c:v>
                </c:pt>
                <c:pt idx="4271">
                  <c:v>16.499</c:v>
                </c:pt>
                <c:pt idx="4272">
                  <c:v>16.503</c:v>
                </c:pt>
                <c:pt idx="4273">
                  <c:v>16.506</c:v>
                </c:pt>
                <c:pt idx="4274">
                  <c:v>16.510</c:v>
                </c:pt>
                <c:pt idx="4275">
                  <c:v>16.514</c:v>
                </c:pt>
                <c:pt idx="4276">
                  <c:v>16.518</c:v>
                </c:pt>
                <c:pt idx="4277">
                  <c:v>16.522</c:v>
                </c:pt>
                <c:pt idx="4278">
                  <c:v>16.526</c:v>
                </c:pt>
                <c:pt idx="4279">
                  <c:v>16.530</c:v>
                </c:pt>
                <c:pt idx="4280">
                  <c:v>16.534</c:v>
                </c:pt>
                <c:pt idx="4281">
                  <c:v>16.537</c:v>
                </c:pt>
                <c:pt idx="4282">
                  <c:v>16.541</c:v>
                </c:pt>
                <c:pt idx="4283">
                  <c:v>16.545</c:v>
                </c:pt>
                <c:pt idx="4284">
                  <c:v>16.549</c:v>
                </c:pt>
                <c:pt idx="4285">
                  <c:v>16.553</c:v>
                </c:pt>
                <c:pt idx="4286">
                  <c:v>16.557</c:v>
                </c:pt>
                <c:pt idx="4287">
                  <c:v>16.561</c:v>
                </c:pt>
                <c:pt idx="4288">
                  <c:v>16.564</c:v>
                </c:pt>
                <c:pt idx="4289">
                  <c:v>16.568</c:v>
                </c:pt>
                <c:pt idx="4290">
                  <c:v>16.572</c:v>
                </c:pt>
                <c:pt idx="4291">
                  <c:v>16.576</c:v>
                </c:pt>
                <c:pt idx="4292">
                  <c:v>16.580</c:v>
                </c:pt>
                <c:pt idx="4293">
                  <c:v>16.584</c:v>
                </c:pt>
                <c:pt idx="4294">
                  <c:v>16.588</c:v>
                </c:pt>
                <c:pt idx="4295">
                  <c:v>16.591</c:v>
                </c:pt>
                <c:pt idx="4296">
                  <c:v>16.595</c:v>
                </c:pt>
                <c:pt idx="4297">
                  <c:v>16.599</c:v>
                </c:pt>
                <c:pt idx="4298">
                  <c:v>16.603</c:v>
                </c:pt>
                <c:pt idx="4299">
                  <c:v>16.607</c:v>
                </c:pt>
                <c:pt idx="4300">
                  <c:v>16.611</c:v>
                </c:pt>
                <c:pt idx="4301">
                  <c:v>16.615</c:v>
                </c:pt>
                <c:pt idx="4302">
                  <c:v>16.619</c:v>
                </c:pt>
                <c:pt idx="4303">
                  <c:v>16.622</c:v>
                </c:pt>
                <c:pt idx="4304">
                  <c:v>16.626</c:v>
                </c:pt>
                <c:pt idx="4305">
                  <c:v>16.630</c:v>
                </c:pt>
                <c:pt idx="4306">
                  <c:v>16.634</c:v>
                </c:pt>
                <c:pt idx="4307">
                  <c:v>16.638</c:v>
                </c:pt>
                <c:pt idx="4308">
                  <c:v>16.642</c:v>
                </c:pt>
                <c:pt idx="4309">
                  <c:v>16.646</c:v>
                </c:pt>
                <c:pt idx="4310">
                  <c:v>16.649</c:v>
                </c:pt>
                <c:pt idx="4311">
                  <c:v>16.653</c:v>
                </c:pt>
                <c:pt idx="4312">
                  <c:v>16.657</c:v>
                </c:pt>
                <c:pt idx="4313">
                  <c:v>16.661</c:v>
                </c:pt>
                <c:pt idx="4314">
                  <c:v>16.665</c:v>
                </c:pt>
                <c:pt idx="4315">
                  <c:v>16.669</c:v>
                </c:pt>
                <c:pt idx="4316">
                  <c:v>16.673</c:v>
                </c:pt>
                <c:pt idx="4317">
                  <c:v>16.677</c:v>
                </c:pt>
                <c:pt idx="4318">
                  <c:v>16.680</c:v>
                </c:pt>
                <c:pt idx="4319">
                  <c:v>16.684</c:v>
                </c:pt>
                <c:pt idx="4320">
                  <c:v>16.688</c:v>
                </c:pt>
                <c:pt idx="4321">
                  <c:v>16.692</c:v>
                </c:pt>
                <c:pt idx="4322">
                  <c:v>16.696</c:v>
                </c:pt>
                <c:pt idx="4323">
                  <c:v>16.700</c:v>
                </c:pt>
                <c:pt idx="4324">
                  <c:v>16.704</c:v>
                </c:pt>
                <c:pt idx="4325">
                  <c:v>16.707</c:v>
                </c:pt>
                <c:pt idx="4326">
                  <c:v>16.711</c:v>
                </c:pt>
                <c:pt idx="4327">
                  <c:v>16.715</c:v>
                </c:pt>
                <c:pt idx="4328">
                  <c:v>16.719</c:v>
                </c:pt>
                <c:pt idx="4329">
                  <c:v>16.723</c:v>
                </c:pt>
                <c:pt idx="4330">
                  <c:v>16.727</c:v>
                </c:pt>
                <c:pt idx="4331">
                  <c:v>16.731</c:v>
                </c:pt>
                <c:pt idx="4332">
                  <c:v>16.735</c:v>
                </c:pt>
                <c:pt idx="4333">
                  <c:v>16.738</c:v>
                </c:pt>
                <c:pt idx="4334">
                  <c:v>16.742</c:v>
                </c:pt>
                <c:pt idx="4335">
                  <c:v>16.746</c:v>
                </c:pt>
                <c:pt idx="4336">
                  <c:v>16.750</c:v>
                </c:pt>
                <c:pt idx="4337">
                  <c:v>16.754</c:v>
                </c:pt>
                <c:pt idx="4338">
                  <c:v>16.758</c:v>
                </c:pt>
                <c:pt idx="4339">
                  <c:v>16.762</c:v>
                </c:pt>
                <c:pt idx="4340">
                  <c:v>16.765</c:v>
                </c:pt>
                <c:pt idx="4341">
                  <c:v>16.769</c:v>
                </c:pt>
                <c:pt idx="4342">
                  <c:v>16.773</c:v>
                </c:pt>
                <c:pt idx="4343">
                  <c:v>16.777</c:v>
                </c:pt>
                <c:pt idx="4344">
                  <c:v>16.781</c:v>
                </c:pt>
                <c:pt idx="4345">
                  <c:v>16.785</c:v>
                </c:pt>
                <c:pt idx="4346">
                  <c:v>16.789</c:v>
                </c:pt>
                <c:pt idx="4347">
                  <c:v>16.793</c:v>
                </c:pt>
                <c:pt idx="4348">
                  <c:v>16.796</c:v>
                </c:pt>
                <c:pt idx="4349">
                  <c:v>16.800</c:v>
                </c:pt>
                <c:pt idx="4350">
                  <c:v>16.804</c:v>
                </c:pt>
                <c:pt idx="4351">
                  <c:v>16.808</c:v>
                </c:pt>
                <c:pt idx="4352">
                  <c:v>16.812</c:v>
                </c:pt>
                <c:pt idx="4353">
                  <c:v>16.816</c:v>
                </c:pt>
                <c:pt idx="4354">
                  <c:v>16.820</c:v>
                </c:pt>
                <c:pt idx="4355">
                  <c:v>16.823</c:v>
                </c:pt>
                <c:pt idx="4356">
                  <c:v>16.827</c:v>
                </c:pt>
                <c:pt idx="4357">
                  <c:v>16.831</c:v>
                </c:pt>
                <c:pt idx="4358">
                  <c:v>16.835</c:v>
                </c:pt>
                <c:pt idx="4359">
                  <c:v>16.839</c:v>
                </c:pt>
                <c:pt idx="4360">
                  <c:v>16.843</c:v>
                </c:pt>
                <c:pt idx="4361">
                  <c:v>16.847</c:v>
                </c:pt>
                <c:pt idx="4362">
                  <c:v>16.850</c:v>
                </c:pt>
                <c:pt idx="4363">
                  <c:v>16.854</c:v>
                </c:pt>
                <c:pt idx="4364">
                  <c:v>16.858</c:v>
                </c:pt>
                <c:pt idx="4365">
                  <c:v>16.862</c:v>
                </c:pt>
                <c:pt idx="4366">
                  <c:v>16.866</c:v>
                </c:pt>
                <c:pt idx="4367">
                  <c:v>16.870</c:v>
                </c:pt>
                <c:pt idx="4368">
                  <c:v>16.874</c:v>
                </c:pt>
                <c:pt idx="4369">
                  <c:v>16.878</c:v>
                </c:pt>
                <c:pt idx="4370">
                  <c:v>16.881</c:v>
                </c:pt>
                <c:pt idx="4371">
                  <c:v>16.885</c:v>
                </c:pt>
                <c:pt idx="4372">
                  <c:v>16.889</c:v>
                </c:pt>
                <c:pt idx="4373">
                  <c:v>16.893</c:v>
                </c:pt>
                <c:pt idx="4374">
                  <c:v>16.897</c:v>
                </c:pt>
                <c:pt idx="4375">
                  <c:v>16.901</c:v>
                </c:pt>
                <c:pt idx="4376">
                  <c:v>16.905</c:v>
                </c:pt>
                <c:pt idx="4377">
                  <c:v>16.908</c:v>
                </c:pt>
                <c:pt idx="4378">
                  <c:v>16.912</c:v>
                </c:pt>
                <c:pt idx="4379">
                  <c:v>16.916</c:v>
                </c:pt>
                <c:pt idx="4380">
                  <c:v>16.920</c:v>
                </c:pt>
                <c:pt idx="4381">
                  <c:v>16.924</c:v>
                </c:pt>
                <c:pt idx="4382">
                  <c:v>16.928</c:v>
                </c:pt>
                <c:pt idx="4383">
                  <c:v>16.932</c:v>
                </c:pt>
                <c:pt idx="4384">
                  <c:v>16.936</c:v>
                </c:pt>
                <c:pt idx="4385">
                  <c:v>16.939</c:v>
                </c:pt>
                <c:pt idx="4386">
                  <c:v>16.943</c:v>
                </c:pt>
                <c:pt idx="4387">
                  <c:v>16.947</c:v>
                </c:pt>
                <c:pt idx="4388">
                  <c:v>16.951</c:v>
                </c:pt>
                <c:pt idx="4389">
                  <c:v>16.955</c:v>
                </c:pt>
                <c:pt idx="4390">
                  <c:v>16.959</c:v>
                </c:pt>
                <c:pt idx="4391">
                  <c:v>16.963</c:v>
                </c:pt>
                <c:pt idx="4392">
                  <c:v>16.966</c:v>
                </c:pt>
                <c:pt idx="4393">
                  <c:v>16.970</c:v>
                </c:pt>
                <c:pt idx="4394">
                  <c:v>16.974</c:v>
                </c:pt>
                <c:pt idx="4395">
                  <c:v>16.978</c:v>
                </c:pt>
                <c:pt idx="4396">
                  <c:v>16.982</c:v>
                </c:pt>
                <c:pt idx="4397">
                  <c:v>16.986</c:v>
                </c:pt>
                <c:pt idx="4398">
                  <c:v>16.990</c:v>
                </c:pt>
                <c:pt idx="4399">
                  <c:v>16.994</c:v>
                </c:pt>
                <c:pt idx="4400">
                  <c:v>16.997</c:v>
                </c:pt>
                <c:pt idx="4401">
                  <c:v>17.001</c:v>
                </c:pt>
                <c:pt idx="4402">
                  <c:v>17.005</c:v>
                </c:pt>
                <c:pt idx="4403">
                  <c:v>17.009</c:v>
                </c:pt>
                <c:pt idx="4404">
                  <c:v>17.013</c:v>
                </c:pt>
                <c:pt idx="4405">
                  <c:v>17.017</c:v>
                </c:pt>
                <c:pt idx="4406">
                  <c:v>17.021</c:v>
                </c:pt>
                <c:pt idx="4407">
                  <c:v>17.024</c:v>
                </c:pt>
                <c:pt idx="4408">
                  <c:v>17.028</c:v>
                </c:pt>
                <c:pt idx="4409">
                  <c:v>17.032</c:v>
                </c:pt>
                <c:pt idx="4410">
                  <c:v>17.036</c:v>
                </c:pt>
                <c:pt idx="4411">
                  <c:v>17.040</c:v>
                </c:pt>
                <c:pt idx="4412">
                  <c:v>17.044</c:v>
                </c:pt>
                <c:pt idx="4413">
                  <c:v>17.048</c:v>
                </c:pt>
                <c:pt idx="4414">
                  <c:v>17.052</c:v>
                </c:pt>
                <c:pt idx="4415">
                  <c:v>17.055</c:v>
                </c:pt>
                <c:pt idx="4416">
                  <c:v>17.059</c:v>
                </c:pt>
                <c:pt idx="4417">
                  <c:v>17.063</c:v>
                </c:pt>
                <c:pt idx="4418">
                  <c:v>17.067</c:v>
                </c:pt>
                <c:pt idx="4419">
                  <c:v>17.071</c:v>
                </c:pt>
                <c:pt idx="4420">
                  <c:v>17.075</c:v>
                </c:pt>
                <c:pt idx="4421">
                  <c:v>17.079</c:v>
                </c:pt>
                <c:pt idx="4422">
                  <c:v>17.082</c:v>
                </c:pt>
                <c:pt idx="4423">
                  <c:v>17.086</c:v>
                </c:pt>
                <c:pt idx="4424">
                  <c:v>17.090</c:v>
                </c:pt>
                <c:pt idx="4425">
                  <c:v>17.094</c:v>
                </c:pt>
                <c:pt idx="4426">
                  <c:v>17.098</c:v>
                </c:pt>
                <c:pt idx="4427">
                  <c:v>17.102</c:v>
                </c:pt>
                <c:pt idx="4428">
                  <c:v>17.106</c:v>
                </c:pt>
                <c:pt idx="4429">
                  <c:v>17.110</c:v>
                </c:pt>
                <c:pt idx="4430">
                  <c:v>17.113</c:v>
                </c:pt>
                <c:pt idx="4431">
                  <c:v>17.117</c:v>
                </c:pt>
                <c:pt idx="4432">
                  <c:v>17.121</c:v>
                </c:pt>
                <c:pt idx="4433">
                  <c:v>17.125</c:v>
                </c:pt>
                <c:pt idx="4434">
                  <c:v>17.129</c:v>
                </c:pt>
                <c:pt idx="4435">
                  <c:v>17.133</c:v>
                </c:pt>
                <c:pt idx="4436">
                  <c:v>17.137</c:v>
                </c:pt>
                <c:pt idx="4437">
                  <c:v>17.140</c:v>
                </c:pt>
                <c:pt idx="4438">
                  <c:v>17.144</c:v>
                </c:pt>
                <c:pt idx="4439">
                  <c:v>17.148</c:v>
                </c:pt>
                <c:pt idx="4440">
                  <c:v>17.152</c:v>
                </c:pt>
                <c:pt idx="4441">
                  <c:v>17.156</c:v>
                </c:pt>
                <c:pt idx="4442">
                  <c:v>17.160</c:v>
                </c:pt>
                <c:pt idx="4443">
                  <c:v>17.164</c:v>
                </c:pt>
                <c:pt idx="4444">
                  <c:v>17.167</c:v>
                </c:pt>
                <c:pt idx="4445">
                  <c:v>17.171</c:v>
                </c:pt>
                <c:pt idx="4446">
                  <c:v>17.175</c:v>
                </c:pt>
                <c:pt idx="4447">
                  <c:v>17.179</c:v>
                </c:pt>
                <c:pt idx="4448">
                  <c:v>17.183</c:v>
                </c:pt>
                <c:pt idx="4449">
                  <c:v>17.187</c:v>
                </c:pt>
                <c:pt idx="4450">
                  <c:v>17.191</c:v>
                </c:pt>
                <c:pt idx="4451">
                  <c:v>17.195</c:v>
                </c:pt>
                <c:pt idx="4452">
                  <c:v>17.198</c:v>
                </c:pt>
                <c:pt idx="4453">
                  <c:v>17.202</c:v>
                </c:pt>
                <c:pt idx="4454">
                  <c:v>17.206</c:v>
                </c:pt>
                <c:pt idx="4455">
                  <c:v>17.210</c:v>
                </c:pt>
                <c:pt idx="4456">
                  <c:v>17.214</c:v>
                </c:pt>
                <c:pt idx="4457">
                  <c:v>17.218</c:v>
                </c:pt>
                <c:pt idx="4458">
                  <c:v>17.222</c:v>
                </c:pt>
                <c:pt idx="4459">
                  <c:v>17.225</c:v>
                </c:pt>
                <c:pt idx="4460">
                  <c:v>17.229</c:v>
                </c:pt>
                <c:pt idx="4461">
                  <c:v>17.233</c:v>
                </c:pt>
                <c:pt idx="4462">
                  <c:v>17.237</c:v>
                </c:pt>
                <c:pt idx="4463">
                  <c:v>17.241</c:v>
                </c:pt>
                <c:pt idx="4464">
                  <c:v>17.245</c:v>
                </c:pt>
                <c:pt idx="4465">
                  <c:v>17.249</c:v>
                </c:pt>
                <c:pt idx="4466">
                  <c:v>17.253</c:v>
                </c:pt>
                <c:pt idx="4467">
                  <c:v>17.256</c:v>
                </c:pt>
                <c:pt idx="4468">
                  <c:v>17.260</c:v>
                </c:pt>
                <c:pt idx="4469">
                  <c:v>17.264</c:v>
                </c:pt>
                <c:pt idx="4470">
                  <c:v>17.268</c:v>
                </c:pt>
                <c:pt idx="4471">
                  <c:v>17.272</c:v>
                </c:pt>
                <c:pt idx="4472">
                  <c:v>17.276</c:v>
                </c:pt>
                <c:pt idx="4473">
                  <c:v>17.280</c:v>
                </c:pt>
                <c:pt idx="4474">
                  <c:v>17.283</c:v>
                </c:pt>
                <c:pt idx="4475">
                  <c:v>17.287</c:v>
                </c:pt>
                <c:pt idx="4476">
                  <c:v>17.291</c:v>
                </c:pt>
                <c:pt idx="4477">
                  <c:v>17.295</c:v>
                </c:pt>
                <c:pt idx="4478">
                  <c:v>17.299</c:v>
                </c:pt>
                <c:pt idx="4479">
                  <c:v>17.303</c:v>
                </c:pt>
                <c:pt idx="4480">
                  <c:v>17.307</c:v>
                </c:pt>
                <c:pt idx="4481">
                  <c:v>17.311</c:v>
                </c:pt>
                <c:pt idx="4482">
                  <c:v>17.314</c:v>
                </c:pt>
                <c:pt idx="4483">
                  <c:v>17.318</c:v>
                </c:pt>
                <c:pt idx="4484">
                  <c:v>17.322</c:v>
                </c:pt>
                <c:pt idx="4485">
                  <c:v>17.326</c:v>
                </c:pt>
                <c:pt idx="4486">
                  <c:v>17.330</c:v>
                </c:pt>
                <c:pt idx="4487">
                  <c:v>17.334</c:v>
                </c:pt>
                <c:pt idx="4488">
                  <c:v>17.338</c:v>
                </c:pt>
                <c:pt idx="4489">
                  <c:v>17.341</c:v>
                </c:pt>
                <c:pt idx="4490">
                  <c:v>17.345</c:v>
                </c:pt>
                <c:pt idx="4491">
                  <c:v>17.349</c:v>
                </c:pt>
                <c:pt idx="4492">
                  <c:v>17.353</c:v>
                </c:pt>
                <c:pt idx="4493">
                  <c:v>17.357</c:v>
                </c:pt>
                <c:pt idx="4494">
                  <c:v>17.361</c:v>
                </c:pt>
                <c:pt idx="4495">
                  <c:v>17.365</c:v>
                </c:pt>
                <c:pt idx="4496">
                  <c:v>17.368</c:v>
                </c:pt>
                <c:pt idx="4497">
                  <c:v>17.372</c:v>
                </c:pt>
                <c:pt idx="4498">
                  <c:v>17.376</c:v>
                </c:pt>
                <c:pt idx="4499">
                  <c:v>17.380</c:v>
                </c:pt>
                <c:pt idx="4500">
                  <c:v>17.384</c:v>
                </c:pt>
                <c:pt idx="4501">
                  <c:v>17.388</c:v>
                </c:pt>
                <c:pt idx="4502">
                  <c:v>17.392</c:v>
                </c:pt>
                <c:pt idx="4503">
                  <c:v>17.396</c:v>
                </c:pt>
                <c:pt idx="4504">
                  <c:v>17.399</c:v>
                </c:pt>
                <c:pt idx="4505">
                  <c:v>17.403</c:v>
                </c:pt>
                <c:pt idx="4506">
                  <c:v>17.407</c:v>
                </c:pt>
                <c:pt idx="4507">
                  <c:v>17.411</c:v>
                </c:pt>
                <c:pt idx="4508">
                  <c:v>17.415</c:v>
                </c:pt>
                <c:pt idx="4509">
                  <c:v>17.419</c:v>
                </c:pt>
                <c:pt idx="4510">
                  <c:v>17.423</c:v>
                </c:pt>
                <c:pt idx="4511">
                  <c:v>17.426</c:v>
                </c:pt>
                <c:pt idx="4512">
                  <c:v>17.430</c:v>
                </c:pt>
                <c:pt idx="4513">
                  <c:v>17.434</c:v>
                </c:pt>
                <c:pt idx="4514">
                  <c:v>17.438</c:v>
                </c:pt>
                <c:pt idx="4515">
                  <c:v>17.442</c:v>
                </c:pt>
                <c:pt idx="4516">
                  <c:v>17.446</c:v>
                </c:pt>
                <c:pt idx="4517">
                  <c:v>17.450</c:v>
                </c:pt>
                <c:pt idx="4518">
                  <c:v>17.454</c:v>
                </c:pt>
                <c:pt idx="4519">
                  <c:v>17.457</c:v>
                </c:pt>
                <c:pt idx="4520">
                  <c:v>17.461</c:v>
                </c:pt>
                <c:pt idx="4521">
                  <c:v>17.465</c:v>
                </c:pt>
                <c:pt idx="4522">
                  <c:v>17.469</c:v>
                </c:pt>
                <c:pt idx="4523">
                  <c:v>17.473</c:v>
                </c:pt>
                <c:pt idx="4524">
                  <c:v>17.477</c:v>
                </c:pt>
                <c:pt idx="4525">
                  <c:v>17.481</c:v>
                </c:pt>
                <c:pt idx="4526">
                  <c:v>17.484</c:v>
                </c:pt>
                <c:pt idx="4527">
                  <c:v>17.488</c:v>
                </c:pt>
                <c:pt idx="4528">
                  <c:v>17.492</c:v>
                </c:pt>
                <c:pt idx="4529">
                  <c:v>17.496</c:v>
                </c:pt>
                <c:pt idx="4530">
                  <c:v>17.500</c:v>
                </c:pt>
                <c:pt idx="4531">
                  <c:v>17.504</c:v>
                </c:pt>
                <c:pt idx="4532">
                  <c:v>17.508</c:v>
                </c:pt>
                <c:pt idx="4533">
                  <c:v>17.512</c:v>
                </c:pt>
                <c:pt idx="4534">
                  <c:v>17.515</c:v>
                </c:pt>
                <c:pt idx="4535">
                  <c:v>17.519</c:v>
                </c:pt>
                <c:pt idx="4536">
                  <c:v>17.523</c:v>
                </c:pt>
                <c:pt idx="4537">
                  <c:v>17.527</c:v>
                </c:pt>
                <c:pt idx="4538">
                  <c:v>17.531</c:v>
                </c:pt>
                <c:pt idx="4539">
                  <c:v>17.535</c:v>
                </c:pt>
                <c:pt idx="4540">
                  <c:v>17.539</c:v>
                </c:pt>
                <c:pt idx="4541">
                  <c:v>17.542</c:v>
                </c:pt>
                <c:pt idx="4542">
                  <c:v>17.546</c:v>
                </c:pt>
                <c:pt idx="4543">
                  <c:v>17.550</c:v>
                </c:pt>
                <c:pt idx="4544">
                  <c:v>17.554</c:v>
                </c:pt>
                <c:pt idx="4545">
                  <c:v>17.558</c:v>
                </c:pt>
                <c:pt idx="4546">
                  <c:v>17.562</c:v>
                </c:pt>
                <c:pt idx="4547">
                  <c:v>17.566</c:v>
                </c:pt>
                <c:pt idx="4548">
                  <c:v>17.569</c:v>
                </c:pt>
                <c:pt idx="4549">
                  <c:v>17.573</c:v>
                </c:pt>
                <c:pt idx="4550">
                  <c:v>17.577</c:v>
                </c:pt>
                <c:pt idx="4551">
                  <c:v>17.581</c:v>
                </c:pt>
                <c:pt idx="4552">
                  <c:v>17.585</c:v>
                </c:pt>
                <c:pt idx="4553">
                  <c:v>17.589</c:v>
                </c:pt>
                <c:pt idx="4554">
                  <c:v>17.593</c:v>
                </c:pt>
                <c:pt idx="4555">
                  <c:v>17.597</c:v>
                </c:pt>
                <c:pt idx="4556">
                  <c:v>17.600</c:v>
                </c:pt>
                <c:pt idx="4557">
                  <c:v>17.604</c:v>
                </c:pt>
                <c:pt idx="4558">
                  <c:v>17.608</c:v>
                </c:pt>
                <c:pt idx="4559">
                  <c:v>17.612</c:v>
                </c:pt>
                <c:pt idx="4560">
                  <c:v>17.616</c:v>
                </c:pt>
                <c:pt idx="4561">
                  <c:v>17.620</c:v>
                </c:pt>
                <c:pt idx="4562">
                  <c:v>17.624</c:v>
                </c:pt>
                <c:pt idx="4563">
                  <c:v>17.627</c:v>
                </c:pt>
                <c:pt idx="4564">
                  <c:v>17.631</c:v>
                </c:pt>
                <c:pt idx="4565">
                  <c:v>17.635</c:v>
                </c:pt>
                <c:pt idx="4566">
                  <c:v>17.639</c:v>
                </c:pt>
                <c:pt idx="4567">
                  <c:v>17.643</c:v>
                </c:pt>
                <c:pt idx="4568">
                  <c:v>17.647</c:v>
                </c:pt>
                <c:pt idx="4569">
                  <c:v>17.651</c:v>
                </c:pt>
                <c:pt idx="4570">
                  <c:v>17.655</c:v>
                </c:pt>
                <c:pt idx="4571">
                  <c:v>17.658</c:v>
                </c:pt>
                <c:pt idx="4572">
                  <c:v>17.662</c:v>
                </c:pt>
                <c:pt idx="4573">
                  <c:v>17.666</c:v>
                </c:pt>
                <c:pt idx="4574">
                  <c:v>17.670</c:v>
                </c:pt>
                <c:pt idx="4575">
                  <c:v>17.674</c:v>
                </c:pt>
                <c:pt idx="4576">
                  <c:v>17.678</c:v>
                </c:pt>
                <c:pt idx="4577">
                  <c:v>17.682</c:v>
                </c:pt>
                <c:pt idx="4578">
                  <c:v>17.685</c:v>
                </c:pt>
                <c:pt idx="4579">
                  <c:v>17.689</c:v>
                </c:pt>
                <c:pt idx="4580">
                  <c:v>17.693</c:v>
                </c:pt>
                <c:pt idx="4581">
                  <c:v>17.697</c:v>
                </c:pt>
                <c:pt idx="4582">
                  <c:v>17.701</c:v>
                </c:pt>
                <c:pt idx="4583">
                  <c:v>17.705</c:v>
                </c:pt>
                <c:pt idx="4584">
                  <c:v>17.709</c:v>
                </c:pt>
                <c:pt idx="4585">
                  <c:v>17.713</c:v>
                </c:pt>
                <c:pt idx="4586">
                  <c:v>17.716</c:v>
                </c:pt>
                <c:pt idx="4587">
                  <c:v>17.720</c:v>
                </c:pt>
                <c:pt idx="4588">
                  <c:v>17.724</c:v>
                </c:pt>
                <c:pt idx="4589">
                  <c:v>17.728</c:v>
                </c:pt>
                <c:pt idx="4590">
                  <c:v>17.732</c:v>
                </c:pt>
                <c:pt idx="4591">
                  <c:v>17.736</c:v>
                </c:pt>
                <c:pt idx="4592">
                  <c:v>17.740</c:v>
                </c:pt>
                <c:pt idx="4593">
                  <c:v>17.743</c:v>
                </c:pt>
                <c:pt idx="4594">
                  <c:v>17.747</c:v>
                </c:pt>
                <c:pt idx="4595">
                  <c:v>17.751</c:v>
                </c:pt>
                <c:pt idx="4596">
                  <c:v>17.755</c:v>
                </c:pt>
                <c:pt idx="4597">
                  <c:v>17.759</c:v>
                </c:pt>
                <c:pt idx="4598">
                  <c:v>17.763</c:v>
                </c:pt>
                <c:pt idx="4599">
                  <c:v>17.767</c:v>
                </c:pt>
                <c:pt idx="4600">
                  <c:v>17.771</c:v>
                </c:pt>
                <c:pt idx="4601">
                  <c:v>17.774</c:v>
                </c:pt>
                <c:pt idx="4602">
                  <c:v>17.778</c:v>
                </c:pt>
                <c:pt idx="4603">
                  <c:v>17.782</c:v>
                </c:pt>
                <c:pt idx="4604">
                  <c:v>17.786</c:v>
                </c:pt>
                <c:pt idx="4605">
                  <c:v>17.790</c:v>
                </c:pt>
                <c:pt idx="4606">
                  <c:v>17.794</c:v>
                </c:pt>
                <c:pt idx="4607">
                  <c:v>17.798</c:v>
                </c:pt>
                <c:pt idx="4608">
                  <c:v>17.801</c:v>
                </c:pt>
                <c:pt idx="4609">
                  <c:v>17.805</c:v>
                </c:pt>
                <c:pt idx="4610">
                  <c:v>17.809</c:v>
                </c:pt>
                <c:pt idx="4611">
                  <c:v>17.813</c:v>
                </c:pt>
                <c:pt idx="4612">
                  <c:v>17.817</c:v>
                </c:pt>
                <c:pt idx="4613">
                  <c:v>17.821</c:v>
                </c:pt>
                <c:pt idx="4614">
                  <c:v>17.825</c:v>
                </c:pt>
                <c:pt idx="4615">
                  <c:v>17.829</c:v>
                </c:pt>
                <c:pt idx="4616">
                  <c:v>17.832</c:v>
                </c:pt>
                <c:pt idx="4617">
                  <c:v>17.836</c:v>
                </c:pt>
                <c:pt idx="4618">
                  <c:v>17.840</c:v>
                </c:pt>
                <c:pt idx="4619">
                  <c:v>17.844</c:v>
                </c:pt>
                <c:pt idx="4620">
                  <c:v>17.848</c:v>
                </c:pt>
                <c:pt idx="4621">
                  <c:v>17.852</c:v>
                </c:pt>
                <c:pt idx="4622">
                  <c:v>17.856</c:v>
                </c:pt>
                <c:pt idx="4623">
                  <c:v>17.859</c:v>
                </c:pt>
                <c:pt idx="4624">
                  <c:v>17.863</c:v>
                </c:pt>
                <c:pt idx="4625">
                  <c:v>17.867</c:v>
                </c:pt>
                <c:pt idx="4626">
                  <c:v>17.871</c:v>
                </c:pt>
                <c:pt idx="4627">
                  <c:v>17.875</c:v>
                </c:pt>
                <c:pt idx="4628">
                  <c:v>17.879</c:v>
                </c:pt>
                <c:pt idx="4629">
                  <c:v>17.883</c:v>
                </c:pt>
                <c:pt idx="4630">
                  <c:v>17.887</c:v>
                </c:pt>
                <c:pt idx="4631">
                  <c:v>17.890</c:v>
                </c:pt>
                <c:pt idx="4632">
                  <c:v>17.894</c:v>
                </c:pt>
                <c:pt idx="4633">
                  <c:v>17.898</c:v>
                </c:pt>
                <c:pt idx="4634">
                  <c:v>17.902</c:v>
                </c:pt>
                <c:pt idx="4635">
                  <c:v>17.906</c:v>
                </c:pt>
                <c:pt idx="4636">
                  <c:v>17.910</c:v>
                </c:pt>
                <c:pt idx="4637">
                  <c:v>17.914</c:v>
                </c:pt>
                <c:pt idx="4638">
                  <c:v>17.917</c:v>
                </c:pt>
                <c:pt idx="4639">
                  <c:v>17.921</c:v>
                </c:pt>
                <c:pt idx="4640">
                  <c:v>17.925</c:v>
                </c:pt>
                <c:pt idx="4641">
                  <c:v>17.929</c:v>
                </c:pt>
                <c:pt idx="4642">
                  <c:v>17.933</c:v>
                </c:pt>
                <c:pt idx="4643">
                  <c:v>17.937</c:v>
                </c:pt>
                <c:pt idx="4644">
                  <c:v>17.941</c:v>
                </c:pt>
                <c:pt idx="4645">
                  <c:v>17.944</c:v>
                </c:pt>
                <c:pt idx="4646">
                  <c:v>17.948</c:v>
                </c:pt>
                <c:pt idx="4647">
                  <c:v>17.952</c:v>
                </c:pt>
                <c:pt idx="4648">
                  <c:v>17.956</c:v>
                </c:pt>
                <c:pt idx="4649">
                  <c:v>17.960</c:v>
                </c:pt>
                <c:pt idx="4650">
                  <c:v>17.964</c:v>
                </c:pt>
                <c:pt idx="4651">
                  <c:v>17.968</c:v>
                </c:pt>
                <c:pt idx="4652">
                  <c:v>17.972</c:v>
                </c:pt>
                <c:pt idx="4653">
                  <c:v>17.975</c:v>
                </c:pt>
                <c:pt idx="4654">
                  <c:v>17.979</c:v>
                </c:pt>
                <c:pt idx="4655">
                  <c:v>17.983</c:v>
                </c:pt>
                <c:pt idx="4656">
                  <c:v>17.987</c:v>
                </c:pt>
                <c:pt idx="4657">
                  <c:v>17.991</c:v>
                </c:pt>
                <c:pt idx="4658">
                  <c:v>17.995</c:v>
                </c:pt>
                <c:pt idx="4659">
                  <c:v>17.999</c:v>
                </c:pt>
                <c:pt idx="4660">
                  <c:v>18.002</c:v>
                </c:pt>
                <c:pt idx="4661">
                  <c:v>18.006</c:v>
                </c:pt>
                <c:pt idx="4662">
                  <c:v>18.010</c:v>
                </c:pt>
                <c:pt idx="4663">
                  <c:v>18.014</c:v>
                </c:pt>
                <c:pt idx="4664">
                  <c:v>18.018</c:v>
                </c:pt>
                <c:pt idx="4665">
                  <c:v>18.022</c:v>
                </c:pt>
                <c:pt idx="4666">
                  <c:v>18.026</c:v>
                </c:pt>
                <c:pt idx="4667">
                  <c:v>18.030</c:v>
                </c:pt>
                <c:pt idx="4668">
                  <c:v>18.033</c:v>
                </c:pt>
                <c:pt idx="4669">
                  <c:v>18.037</c:v>
                </c:pt>
                <c:pt idx="4670">
                  <c:v>18.041</c:v>
                </c:pt>
                <c:pt idx="4671">
                  <c:v>18.045</c:v>
                </c:pt>
                <c:pt idx="4672">
                  <c:v>18.049</c:v>
                </c:pt>
                <c:pt idx="4673">
                  <c:v>18.053</c:v>
                </c:pt>
                <c:pt idx="4674">
                  <c:v>18.057</c:v>
                </c:pt>
                <c:pt idx="4675">
                  <c:v>18.060</c:v>
                </c:pt>
                <c:pt idx="4676">
                  <c:v>18.064</c:v>
                </c:pt>
                <c:pt idx="4677">
                  <c:v>18.068</c:v>
                </c:pt>
                <c:pt idx="4678">
                  <c:v>18.072</c:v>
                </c:pt>
                <c:pt idx="4679">
                  <c:v>18.076</c:v>
                </c:pt>
                <c:pt idx="4680">
                  <c:v>18.080</c:v>
                </c:pt>
                <c:pt idx="4681">
                  <c:v>18.084</c:v>
                </c:pt>
                <c:pt idx="4682">
                  <c:v>18.088</c:v>
                </c:pt>
                <c:pt idx="4683">
                  <c:v>18.091</c:v>
                </c:pt>
                <c:pt idx="4684">
                  <c:v>18.095</c:v>
                </c:pt>
                <c:pt idx="4685">
                  <c:v>18.099</c:v>
                </c:pt>
                <c:pt idx="4686">
                  <c:v>18.103</c:v>
                </c:pt>
                <c:pt idx="4687">
                  <c:v>18.107</c:v>
                </c:pt>
                <c:pt idx="4688">
                  <c:v>18.111</c:v>
                </c:pt>
                <c:pt idx="4689">
                  <c:v>18.115</c:v>
                </c:pt>
                <c:pt idx="4690">
                  <c:v>18.118</c:v>
                </c:pt>
                <c:pt idx="4691">
                  <c:v>18.122</c:v>
                </c:pt>
                <c:pt idx="4692">
                  <c:v>18.126</c:v>
                </c:pt>
                <c:pt idx="4693">
                  <c:v>18.130</c:v>
                </c:pt>
                <c:pt idx="4694">
                  <c:v>18.134</c:v>
                </c:pt>
                <c:pt idx="4695">
                  <c:v>18.138</c:v>
                </c:pt>
                <c:pt idx="4696">
                  <c:v>18.142</c:v>
                </c:pt>
                <c:pt idx="4697">
                  <c:v>18.146</c:v>
                </c:pt>
                <c:pt idx="4698">
                  <c:v>18.149</c:v>
                </c:pt>
                <c:pt idx="4699">
                  <c:v>18.153</c:v>
                </c:pt>
                <c:pt idx="4700">
                  <c:v>18.157</c:v>
                </c:pt>
                <c:pt idx="4701">
                  <c:v>18.161</c:v>
                </c:pt>
                <c:pt idx="4702">
                  <c:v>18.165</c:v>
                </c:pt>
                <c:pt idx="4703">
                  <c:v>18.169</c:v>
                </c:pt>
                <c:pt idx="4704">
                  <c:v>18.173</c:v>
                </c:pt>
                <c:pt idx="4705">
                  <c:v>18.176</c:v>
                </c:pt>
                <c:pt idx="4706">
                  <c:v>18.180</c:v>
                </c:pt>
                <c:pt idx="4707">
                  <c:v>18.184</c:v>
                </c:pt>
                <c:pt idx="4708">
                  <c:v>18.188</c:v>
                </c:pt>
                <c:pt idx="4709">
                  <c:v>18.192</c:v>
                </c:pt>
                <c:pt idx="4710">
                  <c:v>18.196</c:v>
                </c:pt>
                <c:pt idx="4711">
                  <c:v>18.200</c:v>
                </c:pt>
                <c:pt idx="4712">
                  <c:v>18.203</c:v>
                </c:pt>
                <c:pt idx="4713">
                  <c:v>18.207</c:v>
                </c:pt>
                <c:pt idx="4714">
                  <c:v>18.211</c:v>
                </c:pt>
                <c:pt idx="4715">
                  <c:v>18.215</c:v>
                </c:pt>
                <c:pt idx="4716">
                  <c:v>18.219</c:v>
                </c:pt>
                <c:pt idx="4717">
                  <c:v>18.223</c:v>
                </c:pt>
                <c:pt idx="4718">
                  <c:v>18.227</c:v>
                </c:pt>
                <c:pt idx="4719">
                  <c:v>18.231</c:v>
                </c:pt>
                <c:pt idx="4720">
                  <c:v>18.234</c:v>
                </c:pt>
                <c:pt idx="4721">
                  <c:v>18.238</c:v>
                </c:pt>
                <c:pt idx="4722">
                  <c:v>18.242</c:v>
                </c:pt>
                <c:pt idx="4723">
                  <c:v>18.246</c:v>
                </c:pt>
                <c:pt idx="4724">
                  <c:v>18.250</c:v>
                </c:pt>
                <c:pt idx="4725">
                  <c:v>18.254</c:v>
                </c:pt>
                <c:pt idx="4726">
                  <c:v>18.258</c:v>
                </c:pt>
                <c:pt idx="4727">
                  <c:v>18.261</c:v>
                </c:pt>
                <c:pt idx="4728">
                  <c:v>18.265</c:v>
                </c:pt>
                <c:pt idx="4729">
                  <c:v>18.269</c:v>
                </c:pt>
                <c:pt idx="4730">
                  <c:v>18.273</c:v>
                </c:pt>
                <c:pt idx="4731">
                  <c:v>18.277</c:v>
                </c:pt>
                <c:pt idx="4732">
                  <c:v>18.281</c:v>
                </c:pt>
                <c:pt idx="4733">
                  <c:v>18.285</c:v>
                </c:pt>
                <c:pt idx="4734">
                  <c:v>18.289</c:v>
                </c:pt>
                <c:pt idx="4735">
                  <c:v>18.292</c:v>
                </c:pt>
                <c:pt idx="4736">
                  <c:v>18.296</c:v>
                </c:pt>
                <c:pt idx="4737">
                  <c:v>18.300</c:v>
                </c:pt>
                <c:pt idx="4738">
                  <c:v>18.304</c:v>
                </c:pt>
                <c:pt idx="4739">
                  <c:v>18.308</c:v>
                </c:pt>
                <c:pt idx="4740">
                  <c:v>18.312</c:v>
                </c:pt>
                <c:pt idx="4741">
                  <c:v>18.316</c:v>
                </c:pt>
                <c:pt idx="4742">
                  <c:v>18.319</c:v>
                </c:pt>
                <c:pt idx="4743">
                  <c:v>18.323</c:v>
                </c:pt>
                <c:pt idx="4744">
                  <c:v>18.327</c:v>
                </c:pt>
                <c:pt idx="4745">
                  <c:v>18.331</c:v>
                </c:pt>
                <c:pt idx="4746">
                  <c:v>18.335</c:v>
                </c:pt>
                <c:pt idx="4747">
                  <c:v>18.339</c:v>
                </c:pt>
                <c:pt idx="4748">
                  <c:v>18.343</c:v>
                </c:pt>
                <c:pt idx="4749">
                  <c:v>18.346</c:v>
                </c:pt>
                <c:pt idx="4750">
                  <c:v>18.350</c:v>
                </c:pt>
                <c:pt idx="4751">
                  <c:v>18.354</c:v>
                </c:pt>
                <c:pt idx="4752">
                  <c:v>18.358</c:v>
                </c:pt>
                <c:pt idx="4753">
                  <c:v>18.362</c:v>
                </c:pt>
                <c:pt idx="4754">
                  <c:v>18.366</c:v>
                </c:pt>
                <c:pt idx="4755">
                  <c:v>18.370</c:v>
                </c:pt>
                <c:pt idx="4756">
                  <c:v>18.374</c:v>
                </c:pt>
                <c:pt idx="4757">
                  <c:v>18.377</c:v>
                </c:pt>
                <c:pt idx="4758">
                  <c:v>18.381</c:v>
                </c:pt>
                <c:pt idx="4759">
                  <c:v>18.385</c:v>
                </c:pt>
                <c:pt idx="4760">
                  <c:v>18.389</c:v>
                </c:pt>
                <c:pt idx="4761">
                  <c:v>18.393</c:v>
                </c:pt>
                <c:pt idx="4762">
                  <c:v>18.397</c:v>
                </c:pt>
                <c:pt idx="4763">
                  <c:v>18.401</c:v>
                </c:pt>
                <c:pt idx="4764">
                  <c:v>18.404</c:v>
                </c:pt>
                <c:pt idx="4765">
                  <c:v>18.408</c:v>
                </c:pt>
                <c:pt idx="4766">
                  <c:v>18.412</c:v>
                </c:pt>
                <c:pt idx="4767">
                  <c:v>18.416</c:v>
                </c:pt>
                <c:pt idx="4768">
                  <c:v>18.420</c:v>
                </c:pt>
                <c:pt idx="4769">
                  <c:v>18.424</c:v>
                </c:pt>
                <c:pt idx="4770">
                  <c:v>18.428</c:v>
                </c:pt>
                <c:pt idx="4771">
                  <c:v>18.432</c:v>
                </c:pt>
                <c:pt idx="4772">
                  <c:v>18.435</c:v>
                </c:pt>
                <c:pt idx="4773">
                  <c:v>18.439</c:v>
                </c:pt>
                <c:pt idx="4774">
                  <c:v>18.443</c:v>
                </c:pt>
                <c:pt idx="4775">
                  <c:v>18.447</c:v>
                </c:pt>
                <c:pt idx="4776">
                  <c:v>18.451</c:v>
                </c:pt>
                <c:pt idx="4777">
                  <c:v>18.455</c:v>
                </c:pt>
                <c:pt idx="4778">
                  <c:v>18.459</c:v>
                </c:pt>
                <c:pt idx="4779">
                  <c:v>18.462</c:v>
                </c:pt>
                <c:pt idx="4780">
                  <c:v>18.466</c:v>
                </c:pt>
                <c:pt idx="4781">
                  <c:v>18.470</c:v>
                </c:pt>
                <c:pt idx="4782">
                  <c:v>18.474</c:v>
                </c:pt>
                <c:pt idx="4783">
                  <c:v>18.478</c:v>
                </c:pt>
                <c:pt idx="4784">
                  <c:v>18.482</c:v>
                </c:pt>
                <c:pt idx="4785">
                  <c:v>18.486</c:v>
                </c:pt>
                <c:pt idx="4786">
                  <c:v>18.490</c:v>
                </c:pt>
                <c:pt idx="4787">
                  <c:v>18.493</c:v>
                </c:pt>
                <c:pt idx="4788">
                  <c:v>18.497</c:v>
                </c:pt>
                <c:pt idx="4789">
                  <c:v>18.501</c:v>
                </c:pt>
                <c:pt idx="4790">
                  <c:v>18.505</c:v>
                </c:pt>
                <c:pt idx="4791">
                  <c:v>18.509</c:v>
                </c:pt>
                <c:pt idx="4792">
                  <c:v>18.513</c:v>
                </c:pt>
                <c:pt idx="4793">
                  <c:v>18.517</c:v>
                </c:pt>
                <c:pt idx="4794">
                  <c:v>18.520</c:v>
                </c:pt>
                <c:pt idx="4795">
                  <c:v>18.524</c:v>
                </c:pt>
                <c:pt idx="4796">
                  <c:v>18.528</c:v>
                </c:pt>
                <c:pt idx="4797">
                  <c:v>18.532</c:v>
                </c:pt>
                <c:pt idx="4798">
                  <c:v>18.536</c:v>
                </c:pt>
                <c:pt idx="4799">
                  <c:v>18.540</c:v>
                </c:pt>
                <c:pt idx="4800">
                  <c:v>18.544</c:v>
                </c:pt>
                <c:pt idx="4801">
                  <c:v>18.548</c:v>
                </c:pt>
                <c:pt idx="4802">
                  <c:v>18.551</c:v>
                </c:pt>
                <c:pt idx="4803">
                  <c:v>18.555</c:v>
                </c:pt>
                <c:pt idx="4804">
                  <c:v>18.559</c:v>
                </c:pt>
                <c:pt idx="4805">
                  <c:v>18.563</c:v>
                </c:pt>
                <c:pt idx="4806">
                  <c:v>18.567</c:v>
                </c:pt>
                <c:pt idx="4807">
                  <c:v>18.571</c:v>
                </c:pt>
                <c:pt idx="4808">
                  <c:v>18.575</c:v>
                </c:pt>
                <c:pt idx="4809">
                  <c:v>18.578</c:v>
                </c:pt>
                <c:pt idx="4810">
                  <c:v>18.582</c:v>
                </c:pt>
                <c:pt idx="4811">
                  <c:v>18.586</c:v>
                </c:pt>
                <c:pt idx="4812">
                  <c:v>18.590</c:v>
                </c:pt>
                <c:pt idx="4813">
                  <c:v>18.594</c:v>
                </c:pt>
                <c:pt idx="4814">
                  <c:v>18.598</c:v>
                </c:pt>
                <c:pt idx="4815">
                  <c:v>18.602</c:v>
                </c:pt>
                <c:pt idx="4816">
                  <c:v>18.606</c:v>
                </c:pt>
                <c:pt idx="4817">
                  <c:v>18.609</c:v>
                </c:pt>
                <c:pt idx="4818">
                  <c:v>18.613</c:v>
                </c:pt>
                <c:pt idx="4819">
                  <c:v>18.617</c:v>
                </c:pt>
                <c:pt idx="4820">
                  <c:v>18.621</c:v>
                </c:pt>
                <c:pt idx="4821">
                  <c:v>18.625</c:v>
                </c:pt>
                <c:pt idx="4822">
                  <c:v>18.629</c:v>
                </c:pt>
                <c:pt idx="4823">
                  <c:v>18.633</c:v>
                </c:pt>
                <c:pt idx="4824">
                  <c:v>18.636</c:v>
                </c:pt>
                <c:pt idx="4825">
                  <c:v>18.640</c:v>
                </c:pt>
                <c:pt idx="4826">
                  <c:v>18.644</c:v>
                </c:pt>
                <c:pt idx="4827">
                  <c:v>18.648</c:v>
                </c:pt>
                <c:pt idx="4828">
                  <c:v>18.652</c:v>
                </c:pt>
                <c:pt idx="4829">
                  <c:v>18.656</c:v>
                </c:pt>
                <c:pt idx="4830">
                  <c:v>18.660</c:v>
                </c:pt>
                <c:pt idx="4831">
                  <c:v>18.664</c:v>
                </c:pt>
                <c:pt idx="4832">
                  <c:v>18.667</c:v>
                </c:pt>
                <c:pt idx="4833">
                  <c:v>18.671</c:v>
                </c:pt>
                <c:pt idx="4834">
                  <c:v>18.675</c:v>
                </c:pt>
                <c:pt idx="4835">
                  <c:v>18.679</c:v>
                </c:pt>
                <c:pt idx="4836">
                  <c:v>18.683</c:v>
                </c:pt>
                <c:pt idx="4837">
                  <c:v>18.687</c:v>
                </c:pt>
                <c:pt idx="4838">
                  <c:v>18.691</c:v>
                </c:pt>
                <c:pt idx="4839">
                  <c:v>18.694</c:v>
                </c:pt>
                <c:pt idx="4840">
                  <c:v>18.698</c:v>
                </c:pt>
                <c:pt idx="4841">
                  <c:v>18.702</c:v>
                </c:pt>
                <c:pt idx="4842">
                  <c:v>18.706</c:v>
                </c:pt>
                <c:pt idx="4843">
                  <c:v>18.710</c:v>
                </c:pt>
                <c:pt idx="4844">
                  <c:v>18.714</c:v>
                </c:pt>
                <c:pt idx="4845">
                  <c:v>18.718</c:v>
                </c:pt>
                <c:pt idx="4846">
                  <c:v>18.721</c:v>
                </c:pt>
                <c:pt idx="4847">
                  <c:v>18.725</c:v>
                </c:pt>
                <c:pt idx="4848">
                  <c:v>18.729</c:v>
                </c:pt>
                <c:pt idx="4849">
                  <c:v>18.733</c:v>
                </c:pt>
                <c:pt idx="4850">
                  <c:v>18.737</c:v>
                </c:pt>
                <c:pt idx="4851">
                  <c:v>18.741</c:v>
                </c:pt>
                <c:pt idx="4852">
                  <c:v>18.745</c:v>
                </c:pt>
                <c:pt idx="4853">
                  <c:v>18.749</c:v>
                </c:pt>
                <c:pt idx="4854">
                  <c:v>18.752</c:v>
                </c:pt>
                <c:pt idx="4855">
                  <c:v>18.756</c:v>
                </c:pt>
                <c:pt idx="4856">
                  <c:v>18.760</c:v>
                </c:pt>
                <c:pt idx="4857">
                  <c:v>18.764</c:v>
                </c:pt>
                <c:pt idx="4858">
                  <c:v>18.768</c:v>
                </c:pt>
                <c:pt idx="4859">
                  <c:v>18.772</c:v>
                </c:pt>
                <c:pt idx="4860">
                  <c:v>18.776</c:v>
                </c:pt>
                <c:pt idx="4861">
                  <c:v>18.779</c:v>
                </c:pt>
                <c:pt idx="4862">
                  <c:v>18.783</c:v>
                </c:pt>
                <c:pt idx="4863">
                  <c:v>18.787</c:v>
                </c:pt>
                <c:pt idx="4864">
                  <c:v>18.791</c:v>
                </c:pt>
                <c:pt idx="4865">
                  <c:v>18.795</c:v>
                </c:pt>
                <c:pt idx="4866">
                  <c:v>18.799</c:v>
                </c:pt>
                <c:pt idx="4867">
                  <c:v>18.803</c:v>
                </c:pt>
                <c:pt idx="4868">
                  <c:v>18.807</c:v>
                </c:pt>
                <c:pt idx="4869">
                  <c:v>18.810</c:v>
                </c:pt>
                <c:pt idx="4870">
                  <c:v>18.814</c:v>
                </c:pt>
                <c:pt idx="4871">
                  <c:v>18.818</c:v>
                </c:pt>
                <c:pt idx="4872">
                  <c:v>18.822</c:v>
                </c:pt>
                <c:pt idx="4873">
                  <c:v>18.826</c:v>
                </c:pt>
                <c:pt idx="4874">
                  <c:v>18.830</c:v>
                </c:pt>
                <c:pt idx="4875">
                  <c:v>18.834</c:v>
                </c:pt>
                <c:pt idx="4876">
                  <c:v>18.837</c:v>
                </c:pt>
                <c:pt idx="4877">
                  <c:v>18.841</c:v>
                </c:pt>
                <c:pt idx="4878">
                  <c:v>18.845</c:v>
                </c:pt>
                <c:pt idx="4879">
                  <c:v>18.849</c:v>
                </c:pt>
                <c:pt idx="4880">
                  <c:v>18.853</c:v>
                </c:pt>
                <c:pt idx="4881">
                  <c:v>18.857</c:v>
                </c:pt>
                <c:pt idx="4882">
                  <c:v>18.861</c:v>
                </c:pt>
                <c:pt idx="4883">
                  <c:v>18.865</c:v>
                </c:pt>
                <c:pt idx="4884">
                  <c:v>18.868</c:v>
                </c:pt>
                <c:pt idx="4885">
                  <c:v>18.872</c:v>
                </c:pt>
                <c:pt idx="4886">
                  <c:v>18.876</c:v>
                </c:pt>
                <c:pt idx="4887">
                  <c:v>18.880</c:v>
                </c:pt>
                <c:pt idx="4888">
                  <c:v>18.884</c:v>
                </c:pt>
                <c:pt idx="4889">
                  <c:v>18.888</c:v>
                </c:pt>
                <c:pt idx="4890">
                  <c:v>18.892</c:v>
                </c:pt>
                <c:pt idx="4891">
                  <c:v>18.895</c:v>
                </c:pt>
                <c:pt idx="4892">
                  <c:v>18.899</c:v>
                </c:pt>
                <c:pt idx="4893">
                  <c:v>18.903</c:v>
                </c:pt>
                <c:pt idx="4894">
                  <c:v>18.907</c:v>
                </c:pt>
                <c:pt idx="4895">
                  <c:v>18.911</c:v>
                </c:pt>
                <c:pt idx="4896">
                  <c:v>18.915</c:v>
                </c:pt>
                <c:pt idx="4897">
                  <c:v>18.919</c:v>
                </c:pt>
                <c:pt idx="4898">
                  <c:v>18.922</c:v>
                </c:pt>
                <c:pt idx="4899">
                  <c:v>18.926</c:v>
                </c:pt>
                <c:pt idx="4900">
                  <c:v>18.930</c:v>
                </c:pt>
                <c:pt idx="4901">
                  <c:v>18.934</c:v>
                </c:pt>
                <c:pt idx="4902">
                  <c:v>18.938</c:v>
                </c:pt>
                <c:pt idx="4903">
                  <c:v>18.942</c:v>
                </c:pt>
                <c:pt idx="4904">
                  <c:v>18.946</c:v>
                </c:pt>
                <c:pt idx="4905">
                  <c:v>18.950</c:v>
                </c:pt>
                <c:pt idx="4906">
                  <c:v>18.953</c:v>
                </c:pt>
                <c:pt idx="4907">
                  <c:v>18.957</c:v>
                </c:pt>
                <c:pt idx="4908">
                  <c:v>18.961</c:v>
                </c:pt>
                <c:pt idx="4909">
                  <c:v>18.965</c:v>
                </c:pt>
                <c:pt idx="4910">
                  <c:v>18.969</c:v>
                </c:pt>
                <c:pt idx="4911">
                  <c:v>18.973</c:v>
                </c:pt>
                <c:pt idx="4912">
                  <c:v>18.977</c:v>
                </c:pt>
                <c:pt idx="4913">
                  <c:v>18.980</c:v>
                </c:pt>
                <c:pt idx="4914">
                  <c:v>18.984</c:v>
                </c:pt>
                <c:pt idx="4915">
                  <c:v>18.988</c:v>
                </c:pt>
                <c:pt idx="4916">
                  <c:v>18.992</c:v>
                </c:pt>
                <c:pt idx="4917">
                  <c:v>18.996</c:v>
                </c:pt>
                <c:pt idx="4918">
                  <c:v>19.000</c:v>
                </c:pt>
                <c:pt idx="4919">
                  <c:v>19.004</c:v>
                </c:pt>
                <c:pt idx="4920">
                  <c:v>19.008</c:v>
                </c:pt>
                <c:pt idx="4921">
                  <c:v>19.011</c:v>
                </c:pt>
                <c:pt idx="4922">
                  <c:v>19.015</c:v>
                </c:pt>
                <c:pt idx="4923">
                  <c:v>19.019</c:v>
                </c:pt>
                <c:pt idx="4924">
                  <c:v>19.023</c:v>
                </c:pt>
                <c:pt idx="4925">
                  <c:v>19.027</c:v>
                </c:pt>
                <c:pt idx="4926">
                  <c:v>19.031</c:v>
                </c:pt>
                <c:pt idx="4927">
                  <c:v>19.035</c:v>
                </c:pt>
                <c:pt idx="4928">
                  <c:v>19.038</c:v>
                </c:pt>
                <c:pt idx="4929">
                  <c:v>19.042</c:v>
                </c:pt>
                <c:pt idx="4930">
                  <c:v>19.046</c:v>
                </c:pt>
                <c:pt idx="4931">
                  <c:v>19.050</c:v>
                </c:pt>
                <c:pt idx="4932">
                  <c:v>19.054</c:v>
                </c:pt>
                <c:pt idx="4933">
                  <c:v>19.058</c:v>
                </c:pt>
                <c:pt idx="4934">
                  <c:v>19.062</c:v>
                </c:pt>
                <c:pt idx="4935">
                  <c:v>19.066</c:v>
                </c:pt>
                <c:pt idx="4936">
                  <c:v>19.069</c:v>
                </c:pt>
                <c:pt idx="4937">
                  <c:v>19.073</c:v>
                </c:pt>
                <c:pt idx="4938">
                  <c:v>19.077</c:v>
                </c:pt>
                <c:pt idx="4939">
                  <c:v>19.081</c:v>
                </c:pt>
                <c:pt idx="4940">
                  <c:v>19.085</c:v>
                </c:pt>
                <c:pt idx="4941">
                  <c:v>19.089</c:v>
                </c:pt>
                <c:pt idx="4942">
                  <c:v>19.093</c:v>
                </c:pt>
                <c:pt idx="4943">
                  <c:v>19.096</c:v>
                </c:pt>
                <c:pt idx="4944">
                  <c:v>19.100</c:v>
                </c:pt>
                <c:pt idx="4945">
                  <c:v>19.104</c:v>
                </c:pt>
                <c:pt idx="4946">
                  <c:v>19.108</c:v>
                </c:pt>
                <c:pt idx="4947">
                  <c:v>19.112</c:v>
                </c:pt>
                <c:pt idx="4948">
                  <c:v>19.116</c:v>
                </c:pt>
                <c:pt idx="4949">
                  <c:v>19.120</c:v>
                </c:pt>
                <c:pt idx="4950">
                  <c:v>19.123</c:v>
                </c:pt>
                <c:pt idx="4951">
                  <c:v>19.127</c:v>
                </c:pt>
                <c:pt idx="4952">
                  <c:v>19.131</c:v>
                </c:pt>
                <c:pt idx="4953">
                  <c:v>19.135</c:v>
                </c:pt>
                <c:pt idx="4954">
                  <c:v>19.139</c:v>
                </c:pt>
                <c:pt idx="4955">
                  <c:v>19.143</c:v>
                </c:pt>
                <c:pt idx="4956">
                  <c:v>19.147</c:v>
                </c:pt>
                <c:pt idx="4957">
                  <c:v>19.151</c:v>
                </c:pt>
                <c:pt idx="4958">
                  <c:v>19.154</c:v>
                </c:pt>
                <c:pt idx="4959">
                  <c:v>19.158</c:v>
                </c:pt>
                <c:pt idx="4960">
                  <c:v>19.162</c:v>
                </c:pt>
                <c:pt idx="4961">
                  <c:v>19.166</c:v>
                </c:pt>
                <c:pt idx="4962">
                  <c:v>19.170</c:v>
                </c:pt>
                <c:pt idx="4963">
                  <c:v>19.174</c:v>
                </c:pt>
                <c:pt idx="4964">
                  <c:v>19.178</c:v>
                </c:pt>
                <c:pt idx="4965">
                  <c:v>19.181</c:v>
                </c:pt>
                <c:pt idx="4966">
                  <c:v>19.185</c:v>
                </c:pt>
                <c:pt idx="4967">
                  <c:v>19.189</c:v>
                </c:pt>
                <c:pt idx="4968">
                  <c:v>19.193</c:v>
                </c:pt>
                <c:pt idx="4969">
                  <c:v>19.197</c:v>
                </c:pt>
                <c:pt idx="4970">
                  <c:v>19.201</c:v>
                </c:pt>
                <c:pt idx="4971">
                  <c:v>19.205</c:v>
                </c:pt>
                <c:pt idx="4972">
                  <c:v>19.209</c:v>
                </c:pt>
                <c:pt idx="4973">
                  <c:v>19.212</c:v>
                </c:pt>
                <c:pt idx="4974">
                  <c:v>19.216</c:v>
                </c:pt>
                <c:pt idx="4975">
                  <c:v>19.220</c:v>
                </c:pt>
                <c:pt idx="4976">
                  <c:v>19.224</c:v>
                </c:pt>
                <c:pt idx="4977">
                  <c:v>19.228</c:v>
                </c:pt>
                <c:pt idx="4978">
                  <c:v>19.232</c:v>
                </c:pt>
                <c:pt idx="4979">
                  <c:v>19.236</c:v>
                </c:pt>
                <c:pt idx="4980">
                  <c:v>19.239</c:v>
                </c:pt>
                <c:pt idx="4981">
                  <c:v>19.243</c:v>
                </c:pt>
                <c:pt idx="4982">
                  <c:v>19.247</c:v>
                </c:pt>
                <c:pt idx="4983">
                  <c:v>19.251</c:v>
                </c:pt>
                <c:pt idx="4984">
                  <c:v>19.255</c:v>
                </c:pt>
                <c:pt idx="4985">
                  <c:v>19.259</c:v>
                </c:pt>
                <c:pt idx="4986">
                  <c:v>19.263</c:v>
                </c:pt>
                <c:pt idx="4987">
                  <c:v>19.267</c:v>
                </c:pt>
                <c:pt idx="4988">
                  <c:v>19.270</c:v>
                </c:pt>
                <c:pt idx="4989">
                  <c:v>19.274</c:v>
                </c:pt>
                <c:pt idx="4990">
                  <c:v>19.278</c:v>
                </c:pt>
                <c:pt idx="4991">
                  <c:v>19.282</c:v>
                </c:pt>
                <c:pt idx="4992">
                  <c:v>19.286</c:v>
                </c:pt>
                <c:pt idx="4993">
                  <c:v>19.290</c:v>
                </c:pt>
                <c:pt idx="4994">
                  <c:v>19.294</c:v>
                </c:pt>
                <c:pt idx="4995">
                  <c:v>19.297</c:v>
                </c:pt>
                <c:pt idx="4996">
                  <c:v>19.301</c:v>
                </c:pt>
                <c:pt idx="4997">
                  <c:v>19.305</c:v>
                </c:pt>
                <c:pt idx="4998">
                  <c:v>19.309</c:v>
                </c:pt>
                <c:pt idx="4999">
                  <c:v>19.313</c:v>
                </c:pt>
                <c:pt idx="5000">
                  <c:v>19.317</c:v>
                </c:pt>
                <c:pt idx="5001">
                  <c:v>19.321</c:v>
                </c:pt>
                <c:pt idx="5002">
                  <c:v>19.325</c:v>
                </c:pt>
                <c:pt idx="5003">
                  <c:v>19.328</c:v>
                </c:pt>
                <c:pt idx="5004">
                  <c:v>19.332</c:v>
                </c:pt>
                <c:pt idx="5005">
                  <c:v>19.336</c:v>
                </c:pt>
                <c:pt idx="5006">
                  <c:v>19.340</c:v>
                </c:pt>
                <c:pt idx="5007">
                  <c:v>19.344</c:v>
                </c:pt>
                <c:pt idx="5008">
                  <c:v>19.348</c:v>
                </c:pt>
                <c:pt idx="5009">
                  <c:v>19.352</c:v>
                </c:pt>
                <c:pt idx="5010">
                  <c:v>19.355</c:v>
                </c:pt>
                <c:pt idx="5011">
                  <c:v>19.359</c:v>
                </c:pt>
                <c:pt idx="5012">
                  <c:v>19.363</c:v>
                </c:pt>
                <c:pt idx="5013">
                  <c:v>19.367</c:v>
                </c:pt>
                <c:pt idx="5014">
                  <c:v>19.371</c:v>
                </c:pt>
                <c:pt idx="5015">
                  <c:v>19.375</c:v>
                </c:pt>
                <c:pt idx="5016">
                  <c:v>19.379</c:v>
                </c:pt>
                <c:pt idx="5017">
                  <c:v>19.383</c:v>
                </c:pt>
                <c:pt idx="5018">
                  <c:v>19.386</c:v>
                </c:pt>
                <c:pt idx="5019">
                  <c:v>19.390</c:v>
                </c:pt>
                <c:pt idx="5020">
                  <c:v>19.394</c:v>
                </c:pt>
                <c:pt idx="5021">
                  <c:v>19.398</c:v>
                </c:pt>
                <c:pt idx="5022">
                  <c:v>19.402</c:v>
                </c:pt>
                <c:pt idx="5023">
                  <c:v>19.406</c:v>
                </c:pt>
                <c:pt idx="5024">
                  <c:v>19.410</c:v>
                </c:pt>
                <c:pt idx="5025">
                  <c:v>19.413</c:v>
                </c:pt>
                <c:pt idx="5026">
                  <c:v>19.417</c:v>
                </c:pt>
                <c:pt idx="5027">
                  <c:v>19.421</c:v>
                </c:pt>
                <c:pt idx="5028">
                  <c:v>19.425</c:v>
                </c:pt>
                <c:pt idx="5029">
                  <c:v>19.429</c:v>
                </c:pt>
                <c:pt idx="5030">
                  <c:v>19.433</c:v>
                </c:pt>
                <c:pt idx="5031">
                  <c:v>19.437</c:v>
                </c:pt>
                <c:pt idx="5032">
                  <c:v>19.441</c:v>
                </c:pt>
                <c:pt idx="5033">
                  <c:v>19.444</c:v>
                </c:pt>
                <c:pt idx="5034">
                  <c:v>19.448</c:v>
                </c:pt>
                <c:pt idx="5035">
                  <c:v>19.452</c:v>
                </c:pt>
                <c:pt idx="5036">
                  <c:v>19.456</c:v>
                </c:pt>
                <c:pt idx="5037">
                  <c:v>19.460</c:v>
                </c:pt>
                <c:pt idx="5038">
                  <c:v>19.464</c:v>
                </c:pt>
                <c:pt idx="5039">
                  <c:v>19.468</c:v>
                </c:pt>
                <c:pt idx="5040">
                  <c:v>19.471</c:v>
                </c:pt>
                <c:pt idx="5041">
                  <c:v>19.475</c:v>
                </c:pt>
                <c:pt idx="5042">
                  <c:v>19.479</c:v>
                </c:pt>
                <c:pt idx="5043">
                  <c:v>19.483</c:v>
                </c:pt>
                <c:pt idx="5044">
                  <c:v>19.487</c:v>
                </c:pt>
                <c:pt idx="5045">
                  <c:v>19.491</c:v>
                </c:pt>
                <c:pt idx="5046">
                  <c:v>19.495</c:v>
                </c:pt>
                <c:pt idx="5047">
                  <c:v>19.498</c:v>
                </c:pt>
                <c:pt idx="5048">
                  <c:v>19.502</c:v>
                </c:pt>
                <c:pt idx="5049">
                  <c:v>19.506</c:v>
                </c:pt>
                <c:pt idx="5050">
                  <c:v>19.510</c:v>
                </c:pt>
                <c:pt idx="5051">
                  <c:v>19.514</c:v>
                </c:pt>
                <c:pt idx="5052">
                  <c:v>19.518</c:v>
                </c:pt>
                <c:pt idx="5053">
                  <c:v>19.522</c:v>
                </c:pt>
                <c:pt idx="5054">
                  <c:v>19.526</c:v>
                </c:pt>
                <c:pt idx="5055">
                  <c:v>19.529</c:v>
                </c:pt>
                <c:pt idx="5056">
                  <c:v>19.533</c:v>
                </c:pt>
                <c:pt idx="5057">
                  <c:v>19.537</c:v>
                </c:pt>
                <c:pt idx="5058">
                  <c:v>19.541</c:v>
                </c:pt>
                <c:pt idx="5059">
                  <c:v>19.545</c:v>
                </c:pt>
                <c:pt idx="5060">
                  <c:v>19.549</c:v>
                </c:pt>
                <c:pt idx="5061">
                  <c:v>19.553</c:v>
                </c:pt>
                <c:pt idx="5062">
                  <c:v>19.556</c:v>
                </c:pt>
                <c:pt idx="5063">
                  <c:v>19.560</c:v>
                </c:pt>
                <c:pt idx="5064">
                  <c:v>19.564</c:v>
                </c:pt>
                <c:pt idx="5065">
                  <c:v>19.568</c:v>
                </c:pt>
                <c:pt idx="5066">
                  <c:v>19.572</c:v>
                </c:pt>
                <c:pt idx="5067">
                  <c:v>19.576</c:v>
                </c:pt>
                <c:pt idx="5068">
                  <c:v>19.580</c:v>
                </c:pt>
                <c:pt idx="5069">
                  <c:v>19.584</c:v>
                </c:pt>
                <c:pt idx="5070">
                  <c:v>19.587</c:v>
                </c:pt>
                <c:pt idx="5071">
                  <c:v>19.591</c:v>
                </c:pt>
                <c:pt idx="5072">
                  <c:v>19.595</c:v>
                </c:pt>
                <c:pt idx="5073">
                  <c:v>19.599</c:v>
                </c:pt>
                <c:pt idx="5074">
                  <c:v>19.603</c:v>
                </c:pt>
                <c:pt idx="5075">
                  <c:v>19.607</c:v>
                </c:pt>
                <c:pt idx="5076">
                  <c:v>19.611</c:v>
                </c:pt>
                <c:pt idx="5077">
                  <c:v>19.614</c:v>
                </c:pt>
                <c:pt idx="5078">
                  <c:v>19.618</c:v>
                </c:pt>
                <c:pt idx="5079">
                  <c:v>19.622</c:v>
                </c:pt>
                <c:pt idx="5080">
                  <c:v>19.626</c:v>
                </c:pt>
                <c:pt idx="5081">
                  <c:v>19.630</c:v>
                </c:pt>
                <c:pt idx="5082">
                  <c:v>19.634</c:v>
                </c:pt>
                <c:pt idx="5083">
                  <c:v>19.638</c:v>
                </c:pt>
                <c:pt idx="5084">
                  <c:v>19.642</c:v>
                </c:pt>
                <c:pt idx="5085">
                  <c:v>19.645</c:v>
                </c:pt>
                <c:pt idx="5086">
                  <c:v>19.649</c:v>
                </c:pt>
                <c:pt idx="5087">
                  <c:v>19.653</c:v>
                </c:pt>
                <c:pt idx="5088">
                  <c:v>19.657</c:v>
                </c:pt>
                <c:pt idx="5089">
                  <c:v>19.661</c:v>
                </c:pt>
                <c:pt idx="5090">
                  <c:v>19.665</c:v>
                </c:pt>
                <c:pt idx="5091">
                  <c:v>19.669</c:v>
                </c:pt>
                <c:pt idx="5092">
                  <c:v>19.672</c:v>
                </c:pt>
                <c:pt idx="5093">
                  <c:v>19.676</c:v>
                </c:pt>
                <c:pt idx="5094">
                  <c:v>19.680</c:v>
                </c:pt>
                <c:pt idx="5095">
                  <c:v>19.684</c:v>
                </c:pt>
                <c:pt idx="5096">
                  <c:v>19.688</c:v>
                </c:pt>
                <c:pt idx="5097">
                  <c:v>19.692</c:v>
                </c:pt>
                <c:pt idx="5098">
                  <c:v>19.696</c:v>
                </c:pt>
                <c:pt idx="5099">
                  <c:v>19.700</c:v>
                </c:pt>
                <c:pt idx="5100">
                  <c:v>19.703</c:v>
                </c:pt>
                <c:pt idx="5101">
                  <c:v>19.707</c:v>
                </c:pt>
                <c:pt idx="5102">
                  <c:v>19.711</c:v>
                </c:pt>
                <c:pt idx="5103">
                  <c:v>19.715</c:v>
                </c:pt>
                <c:pt idx="5104">
                  <c:v>19.719</c:v>
                </c:pt>
                <c:pt idx="5105">
                  <c:v>19.723</c:v>
                </c:pt>
                <c:pt idx="5106">
                  <c:v>19.727</c:v>
                </c:pt>
                <c:pt idx="5107">
                  <c:v>19.730</c:v>
                </c:pt>
                <c:pt idx="5108">
                  <c:v>19.734</c:v>
                </c:pt>
                <c:pt idx="5109">
                  <c:v>19.738</c:v>
                </c:pt>
                <c:pt idx="5110">
                  <c:v>19.742</c:v>
                </c:pt>
                <c:pt idx="5111">
                  <c:v>19.746</c:v>
                </c:pt>
                <c:pt idx="5112">
                  <c:v>19.750</c:v>
                </c:pt>
                <c:pt idx="5113">
                  <c:v>19.754</c:v>
                </c:pt>
                <c:pt idx="5114">
                  <c:v>19.757</c:v>
                </c:pt>
                <c:pt idx="5115">
                  <c:v>19.761</c:v>
                </c:pt>
                <c:pt idx="5116">
                  <c:v>19.765</c:v>
                </c:pt>
                <c:pt idx="5117">
                  <c:v>19.769</c:v>
                </c:pt>
                <c:pt idx="5118">
                  <c:v>19.773</c:v>
                </c:pt>
                <c:pt idx="5119">
                  <c:v>19.777</c:v>
                </c:pt>
                <c:pt idx="5120">
                  <c:v>19.781</c:v>
                </c:pt>
                <c:pt idx="5121">
                  <c:v>19.785</c:v>
                </c:pt>
                <c:pt idx="5122">
                  <c:v>19.788</c:v>
                </c:pt>
                <c:pt idx="5123">
                  <c:v>19.792</c:v>
                </c:pt>
                <c:pt idx="5124">
                  <c:v>19.796</c:v>
                </c:pt>
                <c:pt idx="5125">
                  <c:v>19.800</c:v>
                </c:pt>
                <c:pt idx="5126">
                  <c:v>19.804</c:v>
                </c:pt>
                <c:pt idx="5127">
                  <c:v>19.808</c:v>
                </c:pt>
                <c:pt idx="5128">
                  <c:v>19.812</c:v>
                </c:pt>
                <c:pt idx="5129">
                  <c:v>19.815</c:v>
                </c:pt>
                <c:pt idx="5130">
                  <c:v>19.819</c:v>
                </c:pt>
                <c:pt idx="5131">
                  <c:v>19.823</c:v>
                </c:pt>
                <c:pt idx="5132">
                  <c:v>19.827</c:v>
                </c:pt>
                <c:pt idx="5133">
                  <c:v>19.831</c:v>
                </c:pt>
                <c:pt idx="5134">
                  <c:v>19.835</c:v>
                </c:pt>
                <c:pt idx="5135">
                  <c:v>19.839</c:v>
                </c:pt>
                <c:pt idx="5136">
                  <c:v>19.842</c:v>
                </c:pt>
                <c:pt idx="5137">
                  <c:v>19.846</c:v>
                </c:pt>
                <c:pt idx="5138">
                  <c:v>19.850</c:v>
                </c:pt>
                <c:pt idx="5139">
                  <c:v>19.854</c:v>
                </c:pt>
                <c:pt idx="5140">
                  <c:v>19.858</c:v>
                </c:pt>
                <c:pt idx="5141">
                  <c:v>19.862</c:v>
                </c:pt>
                <c:pt idx="5142">
                  <c:v>19.866</c:v>
                </c:pt>
                <c:pt idx="5143">
                  <c:v>19.870</c:v>
                </c:pt>
                <c:pt idx="5144">
                  <c:v>19.873</c:v>
                </c:pt>
                <c:pt idx="5145">
                  <c:v>19.877</c:v>
                </c:pt>
                <c:pt idx="5146">
                  <c:v>19.881</c:v>
                </c:pt>
                <c:pt idx="5147">
                  <c:v>19.885</c:v>
                </c:pt>
                <c:pt idx="5148">
                  <c:v>19.889</c:v>
                </c:pt>
                <c:pt idx="5149">
                  <c:v>19.893</c:v>
                </c:pt>
                <c:pt idx="5150">
                  <c:v>19.897</c:v>
                </c:pt>
                <c:pt idx="5151">
                  <c:v>19.900</c:v>
                </c:pt>
                <c:pt idx="5152">
                  <c:v>19.904</c:v>
                </c:pt>
                <c:pt idx="5153">
                  <c:v>19.908</c:v>
                </c:pt>
                <c:pt idx="5154">
                  <c:v>19.912</c:v>
                </c:pt>
                <c:pt idx="5155">
                  <c:v>19.916</c:v>
                </c:pt>
                <c:pt idx="5156">
                  <c:v>19.920</c:v>
                </c:pt>
                <c:pt idx="5157">
                  <c:v>19.924</c:v>
                </c:pt>
                <c:pt idx="5158">
                  <c:v>19.928</c:v>
                </c:pt>
                <c:pt idx="5159">
                  <c:v>19.931</c:v>
                </c:pt>
                <c:pt idx="5160">
                  <c:v>19.935</c:v>
                </c:pt>
                <c:pt idx="5161">
                  <c:v>19.939</c:v>
                </c:pt>
                <c:pt idx="5162">
                  <c:v>19.943</c:v>
                </c:pt>
                <c:pt idx="5163">
                  <c:v>19.947</c:v>
                </c:pt>
                <c:pt idx="5164">
                  <c:v>19.951</c:v>
                </c:pt>
                <c:pt idx="5165">
                  <c:v>19.955</c:v>
                </c:pt>
                <c:pt idx="5166">
                  <c:v>19.958</c:v>
                </c:pt>
                <c:pt idx="5167">
                  <c:v>19.962</c:v>
                </c:pt>
                <c:pt idx="5168">
                  <c:v>19.966</c:v>
                </c:pt>
                <c:pt idx="5169">
                  <c:v>19.970</c:v>
                </c:pt>
                <c:pt idx="5170">
                  <c:v>19.974</c:v>
                </c:pt>
                <c:pt idx="5171">
                  <c:v>19.978</c:v>
                </c:pt>
                <c:pt idx="5172">
                  <c:v>19.982</c:v>
                </c:pt>
                <c:pt idx="5173">
                  <c:v>19.986</c:v>
                </c:pt>
                <c:pt idx="5174">
                  <c:v>19.989</c:v>
                </c:pt>
                <c:pt idx="5175">
                  <c:v>19.993</c:v>
                </c:pt>
                <c:pt idx="5176">
                  <c:v>19.997</c:v>
                </c:pt>
              </c:strCache>
            </c:strRef>
          </c:xVal>
          <c:yVal>
            <c:numRef>
              <c:f>soomth!$E:$E</c:f>
              <c:numCache>
                <c:formatCode>General</c:formatCode>
                <c:ptCount val="1048576"/>
                <c:pt idx="1">
                  <c:v>0</c:v>
                </c:pt>
                <c:pt idx="2">
                  <c:v>0</c:v>
                </c:pt>
                <c:pt idx="3" formatCode="0.00E+00">
                  <c:v>164.88759999999999</c:v>
                </c:pt>
                <c:pt idx="4">
                  <c:v>4521.9538000000002</c:v>
                </c:pt>
                <c:pt idx="5" formatCode="0.00E+00">
                  <c:v>64237</c:v>
                </c:pt>
                <c:pt idx="6" formatCode="0.00E+00">
                  <c:v>430210</c:v>
                </c:pt>
                <c:pt idx="7" formatCode="0.00E+00">
                  <c:v>1402000</c:v>
                </c:pt>
                <c:pt idx="8" formatCode="0.00E+00">
                  <c:v>2254100</c:v>
                </c:pt>
                <c:pt idx="9" formatCode="0.00E+00">
                  <c:v>1857700</c:v>
                </c:pt>
                <c:pt idx="10" formatCode="0.00E+00">
                  <c:v>924750</c:v>
                </c:pt>
                <c:pt idx="11" formatCode="0.00E+00">
                  <c:v>411490</c:v>
                </c:pt>
                <c:pt idx="12" formatCode="0.00E+00">
                  <c:v>241920</c:v>
                </c:pt>
                <c:pt idx="13" formatCode="0.00E+00">
                  <c:v>167420</c:v>
                </c:pt>
                <c:pt idx="14" formatCode="0.00E+00">
                  <c:v>163490</c:v>
                </c:pt>
                <c:pt idx="15" formatCode="0.00E+00">
                  <c:v>203310</c:v>
                </c:pt>
                <c:pt idx="16" formatCode="0.00E+00">
                  <c:v>192850</c:v>
                </c:pt>
                <c:pt idx="17" formatCode="0.00E+00">
                  <c:v>130530</c:v>
                </c:pt>
                <c:pt idx="18" formatCode="0.00E+00">
                  <c:v>89915</c:v>
                </c:pt>
                <c:pt idx="19" formatCode="0.00E+00">
                  <c:v>73608</c:v>
                </c:pt>
                <c:pt idx="20" formatCode="0.00E+00">
                  <c:v>50099</c:v>
                </c:pt>
                <c:pt idx="21" formatCode="0.00E+00">
                  <c:v>29350</c:v>
                </c:pt>
                <c:pt idx="22" formatCode="0.00E+00">
                  <c:v>14678</c:v>
                </c:pt>
                <c:pt idx="23" formatCode="0.00E+00">
                  <c:v>13506</c:v>
                </c:pt>
                <c:pt idx="24" formatCode="0.00E+00">
                  <c:v>22691</c:v>
                </c:pt>
                <c:pt idx="25" formatCode="0.00E+00">
                  <c:v>33708</c:v>
                </c:pt>
                <c:pt idx="26" formatCode="0.00E+00">
                  <c:v>48924</c:v>
                </c:pt>
                <c:pt idx="27" formatCode="0.00E+00">
                  <c:v>58358</c:v>
                </c:pt>
                <c:pt idx="28" formatCode="0.00E+00">
                  <c:v>62063</c:v>
                </c:pt>
                <c:pt idx="29" formatCode="0.00E+00">
                  <c:v>50076</c:v>
                </c:pt>
                <c:pt idx="30" formatCode="0.00E+00">
                  <c:v>40118</c:v>
                </c:pt>
                <c:pt idx="31" formatCode="0.00E+00">
                  <c:v>36130</c:v>
                </c:pt>
                <c:pt idx="32" formatCode="0.00E+00">
                  <c:v>43307</c:v>
                </c:pt>
                <c:pt idx="33" formatCode="0.00E+00">
                  <c:v>62981</c:v>
                </c:pt>
                <c:pt idx="34" formatCode="0.00E+00">
                  <c:v>56796</c:v>
                </c:pt>
                <c:pt idx="35" formatCode="0.00E+00">
                  <c:v>38091</c:v>
                </c:pt>
                <c:pt idx="36" formatCode="0.00E+00">
                  <c:v>32859</c:v>
                </c:pt>
                <c:pt idx="37" formatCode="0.00E+00">
                  <c:v>27152</c:v>
                </c:pt>
                <c:pt idx="38" formatCode="0.00E+00">
                  <c:v>23543</c:v>
                </c:pt>
                <c:pt idx="39" formatCode="0.00E+00">
                  <c:v>21614</c:v>
                </c:pt>
                <c:pt idx="40" formatCode="0.00E+00">
                  <c:v>20011</c:v>
                </c:pt>
                <c:pt idx="41" formatCode="0.00E+00">
                  <c:v>10838</c:v>
                </c:pt>
                <c:pt idx="42">
                  <c:v>2370.2152000000001</c:v>
                </c:pt>
                <c:pt idx="43">
                  <c:v>190.9614</c:v>
                </c:pt>
                <c:pt idx="44">
                  <c:v>16.720400000000001</c:v>
                </c:pt>
                <c:pt idx="45">
                  <c:v>385.14620000000002</c:v>
                </c:pt>
                <c:pt idx="46">
                  <c:v>4978.2984999999999</c:v>
                </c:pt>
                <c:pt idx="47" formatCode="0.00E+00">
                  <c:v>24854</c:v>
                </c:pt>
                <c:pt idx="48" formatCode="0.00E+00">
                  <c:v>51330</c:v>
                </c:pt>
                <c:pt idx="49" formatCode="0.00E+00">
                  <c:v>47830</c:v>
                </c:pt>
                <c:pt idx="50" formatCode="0.00E+00">
                  <c:v>20695</c:v>
                </c:pt>
                <c:pt idx="51">
                  <c:v>3898.5781999999999</c:v>
                </c:pt>
                <c:pt idx="52">
                  <c:v>293.63740000000001</c:v>
                </c:pt>
                <c:pt idx="53">
                  <c:v>8.3858999999999995</c:v>
                </c:pt>
                <c:pt idx="54">
                  <c:v>0.26919999999999999</c:v>
                </c:pt>
                <c:pt idx="55">
                  <c:v>16.920000000000002</c:v>
                </c:pt>
                <c:pt idx="56">
                  <c:v>575.34619999999995</c:v>
                </c:pt>
                <c:pt idx="57">
                  <c:v>7416.5187999999998</c:v>
                </c:pt>
                <c:pt idx="58" formatCode="0.00E+00">
                  <c:v>36703</c:v>
                </c:pt>
                <c:pt idx="59" formatCode="0.00E+00">
                  <c:v>74705</c:v>
                </c:pt>
                <c:pt idx="60" formatCode="0.00E+00">
                  <c:v>72025</c:v>
                </c:pt>
                <c:pt idx="61" formatCode="0.00E+00">
                  <c:v>49708</c:v>
                </c:pt>
                <c:pt idx="62" formatCode="0.00E+00">
                  <c:v>40602</c:v>
                </c:pt>
                <c:pt idx="63" formatCode="0.00E+00">
                  <c:v>22018</c:v>
                </c:pt>
                <c:pt idx="64">
                  <c:v>8242.8294000000005</c:v>
                </c:pt>
                <c:pt idx="65" formatCode="0.00E+00">
                  <c:v>16632</c:v>
                </c:pt>
                <c:pt idx="66" formatCode="0.00E+00">
                  <c:v>28826</c:v>
                </c:pt>
                <c:pt idx="67" formatCode="0.00E+00">
                  <c:v>26653</c:v>
                </c:pt>
                <c:pt idx="68" formatCode="0.00E+00">
                  <c:v>21186</c:v>
                </c:pt>
                <c:pt idx="69" formatCode="0.00E+00">
                  <c:v>10949</c:v>
                </c:pt>
                <c:pt idx="70">
                  <c:v>2356.1468</c:v>
                </c:pt>
                <c:pt idx="71">
                  <c:v>194.0094</c:v>
                </c:pt>
                <c:pt idx="72">
                  <c:v>193.91900000000001</c:v>
                </c:pt>
                <c:pt idx="73">
                  <c:v>2347.7503999999999</c:v>
                </c:pt>
                <c:pt idx="74" formatCode="0.00E+00">
                  <c:v>10661</c:v>
                </c:pt>
                <c:pt idx="75" formatCode="0.00E+00">
                  <c:v>17646</c:v>
                </c:pt>
                <c:pt idx="76" formatCode="0.00E+00">
                  <c:v>10715</c:v>
                </c:pt>
                <c:pt idx="77">
                  <c:v>2632.8908999999999</c:v>
                </c:pt>
                <c:pt idx="78">
                  <c:v>3719.5075999999999</c:v>
                </c:pt>
                <c:pt idx="79" formatCode="0.00E+00">
                  <c:v>16374</c:v>
                </c:pt>
                <c:pt idx="80" formatCode="0.00E+00">
                  <c:v>31192</c:v>
                </c:pt>
                <c:pt idx="81" formatCode="0.00E+00">
                  <c:v>37334</c:v>
                </c:pt>
                <c:pt idx="82" formatCode="0.00E+00">
                  <c:v>38946</c:v>
                </c:pt>
                <c:pt idx="83" formatCode="0.00E+00">
                  <c:v>22789</c:v>
                </c:pt>
                <c:pt idx="84" formatCode="0.00E+00">
                  <c:v>10037</c:v>
                </c:pt>
                <c:pt idx="85">
                  <c:v>9209.6406000000006</c:v>
                </c:pt>
                <c:pt idx="86">
                  <c:v>5355.2721000000001</c:v>
                </c:pt>
                <c:pt idx="87">
                  <c:v>1555.7116000000001</c:v>
                </c:pt>
                <c:pt idx="88">
                  <c:v>4828.2842000000001</c:v>
                </c:pt>
                <c:pt idx="89" formatCode="0.00E+00">
                  <c:v>21394</c:v>
                </c:pt>
                <c:pt idx="90" formatCode="0.00E+00">
                  <c:v>35283</c:v>
                </c:pt>
                <c:pt idx="91" formatCode="0.00E+00">
                  <c:v>21604</c:v>
                </c:pt>
                <c:pt idx="92">
                  <c:v>8225.1206999999995</c:v>
                </c:pt>
                <c:pt idx="93" formatCode="0.00E+00">
                  <c:v>16656</c:v>
                </c:pt>
                <c:pt idx="94" formatCode="0.00E+00">
                  <c:v>30016</c:v>
                </c:pt>
                <c:pt idx="95" formatCode="0.00E+00">
                  <c:v>31979</c:v>
                </c:pt>
                <c:pt idx="96" formatCode="0.00E+00">
                  <c:v>30039</c:v>
                </c:pt>
                <c:pt idx="97" formatCode="0.00E+00">
                  <c:v>16400</c:v>
                </c:pt>
                <c:pt idx="98">
                  <c:v>5371.8895000000002</c:v>
                </c:pt>
                <c:pt idx="99" formatCode="0.00E+00">
                  <c:v>13898</c:v>
                </c:pt>
                <c:pt idx="100" formatCode="0.00E+00">
                  <c:v>46262</c:v>
                </c:pt>
                <c:pt idx="101" formatCode="0.00E+00">
                  <c:v>67079</c:v>
                </c:pt>
                <c:pt idx="102" formatCode="0.00E+00">
                  <c:v>38496</c:v>
                </c:pt>
                <c:pt idx="103">
                  <c:v>8312.4724000000006</c:v>
                </c:pt>
                <c:pt idx="104">
                  <c:v>662.24509999999998</c:v>
                </c:pt>
                <c:pt idx="105">
                  <c:v>19.322399999999998</c:v>
                </c:pt>
                <c:pt idx="106">
                  <c:v>0.2059</c:v>
                </c:pt>
                <c:pt idx="107" formatCode="0.00E+00">
                  <c:v>8.0026000000000001E-4</c:v>
                </c:pt>
                <c:pt idx="108" formatCode="0.00E+00">
                  <c:v>1.2966E-6</c:v>
                </c:pt>
                <c:pt idx="109" formatCode="0.00E+00">
                  <c:v>1.1496E-4</c:v>
                </c:pt>
                <c:pt idx="110">
                  <c:v>2.9899999999999999E-2</c:v>
                </c:pt>
                <c:pt idx="111">
                  <c:v>2.8761999999999999</c:v>
                </c:pt>
                <c:pt idx="112">
                  <c:v>105.4233</c:v>
                </c:pt>
                <c:pt idx="113">
                  <c:v>1555.5839000000001</c:v>
                </c:pt>
                <c:pt idx="114" formatCode="0.00E+00">
                  <c:v>10064</c:v>
                </c:pt>
                <c:pt idx="115" formatCode="0.00E+00">
                  <c:v>30210</c:v>
                </c:pt>
                <c:pt idx="116" formatCode="0.00E+00">
                  <c:v>40623</c:v>
                </c:pt>
                <c:pt idx="117" formatCode="0.00E+00">
                  <c:v>22507</c:v>
                </c:pt>
                <c:pt idx="118">
                  <c:v>4887.7659999999996</c:v>
                </c:pt>
                <c:pt idx="119">
                  <c:v>1647.7632000000001</c:v>
                </c:pt>
                <c:pt idx="120">
                  <c:v>6520.7936</c:v>
                </c:pt>
                <c:pt idx="121" formatCode="0.00E+00">
                  <c:v>14260</c:v>
                </c:pt>
                <c:pt idx="122" formatCode="0.00E+00">
                  <c:v>15340</c:v>
                </c:pt>
                <c:pt idx="123" formatCode="0.00E+00">
                  <c:v>11862</c:v>
                </c:pt>
                <c:pt idx="124" formatCode="0.00E+00">
                  <c:v>10854</c:v>
                </c:pt>
                <c:pt idx="125" formatCode="0.00E+00">
                  <c:v>14821</c:v>
                </c:pt>
                <c:pt idx="126" formatCode="0.00E+00">
                  <c:v>43841</c:v>
                </c:pt>
                <c:pt idx="127" formatCode="0.00E+00">
                  <c:v>70755</c:v>
                </c:pt>
                <c:pt idx="128" formatCode="0.00E+00">
                  <c:v>42667</c:v>
                </c:pt>
                <c:pt idx="129">
                  <c:v>9391.4454999999998</c:v>
                </c:pt>
                <c:pt idx="130">
                  <c:v>764.65419999999995</c:v>
                </c:pt>
                <c:pt idx="131">
                  <c:v>398.96069999999997</c:v>
                </c:pt>
                <c:pt idx="132">
                  <c:v>4704.0877</c:v>
                </c:pt>
                <c:pt idx="133" formatCode="0.00E+00">
                  <c:v>21607</c:v>
                </c:pt>
                <c:pt idx="134" formatCode="0.00E+00">
                  <c:v>38822</c:v>
                </c:pt>
                <c:pt idx="135" formatCode="0.00E+00">
                  <c:v>37365</c:v>
                </c:pt>
                <c:pt idx="136" formatCode="0.00E+00">
                  <c:v>31218</c:v>
                </c:pt>
                <c:pt idx="137" formatCode="0.00E+00">
                  <c:v>16380</c:v>
                </c:pt>
                <c:pt idx="138" formatCode="0.00E+00">
                  <c:v>3533.0014999999999</c:v>
                </c:pt>
                <c:pt idx="139" formatCode="0.00E+00">
                  <c:v>282.738</c:v>
                </c:pt>
                <c:pt idx="140" formatCode="0.00E+00">
                  <c:v>8.2685999999999993</c:v>
                </c:pt>
                <c:pt idx="141" formatCode="0.00E+00">
                  <c:v>8.8200000000000001E-2</c:v>
                </c:pt>
                <c:pt idx="142" formatCode="0.00E+00">
                  <c:v>3.4288E-4</c:v>
                </c:pt>
                <c:pt idx="143" formatCode="0.00E+00">
                  <c:v>4.8607000000000001E-7</c:v>
                </c:pt>
                <c:pt idx="144" formatCode="0.00E+00">
                  <c:v>8.5802E-10</c:v>
                </c:pt>
                <c:pt idx="145" formatCode="0.00E+00">
                  <c:v>1.1691E-6</c:v>
                </c:pt>
                <c:pt idx="146" formatCode="0.00E+00">
                  <c:v>8.2109999999999995E-4</c:v>
                </c:pt>
                <c:pt idx="147" formatCode="0.00E+00">
                  <c:v>0.2102</c:v>
                </c:pt>
                <c:pt idx="148" formatCode="0.00E+00">
                  <c:v>19.5991</c:v>
                </c:pt>
                <c:pt idx="149" formatCode="0.00E+00">
                  <c:v>658.40179999999998</c:v>
                </c:pt>
                <c:pt idx="150" formatCode="0.00E+00">
                  <c:v>8216.0514999999996</c:v>
                </c:pt>
                <c:pt idx="151" formatCode="0.00E+00">
                  <c:v>37442</c:v>
                </c:pt>
                <c:pt idx="152" formatCode="0.00E+00">
                  <c:v>63664</c:v>
                </c:pt>
                <c:pt idx="153" formatCode="0.00E+00">
                  <c:v>50976</c:v>
                </c:pt>
                <c:pt idx="154" formatCode="0.00E+00">
                  <c:v>55555</c:v>
                </c:pt>
                <c:pt idx="155" formatCode="0.00E+00">
                  <c:v>73154</c:v>
                </c:pt>
                <c:pt idx="156" formatCode="0.00E+00">
                  <c:v>47366</c:v>
                </c:pt>
                <c:pt idx="157" formatCode="0.00E+00">
                  <c:v>13927</c:v>
                </c:pt>
                <c:pt idx="158">
                  <c:v>5360.7592000000004</c:v>
                </c:pt>
                <c:pt idx="159" formatCode="0.00E+00">
                  <c:v>16223</c:v>
                </c:pt>
                <c:pt idx="160" formatCode="0.00E+00">
                  <c:v>28254</c:v>
                </c:pt>
                <c:pt idx="161" formatCode="0.00E+00">
                  <c:v>28858</c:v>
                </c:pt>
                <c:pt idx="162" formatCode="0.00E+00">
                  <c:v>50600</c:v>
                </c:pt>
                <c:pt idx="163" formatCode="0.00E+00">
                  <c:v>89986</c:v>
                </c:pt>
                <c:pt idx="164" formatCode="0.00E+00">
                  <c:v>99149</c:v>
                </c:pt>
                <c:pt idx="165" formatCode="0.00E+00">
                  <c:v>75097</c:v>
                </c:pt>
                <c:pt idx="166" formatCode="0.00E+00">
                  <c:v>55629</c:v>
                </c:pt>
                <c:pt idx="167" formatCode="0.00E+00">
                  <c:v>55372</c:v>
                </c:pt>
                <c:pt idx="168" formatCode="0.00E+00">
                  <c:v>45254</c:v>
                </c:pt>
                <c:pt idx="169" formatCode="0.00E+00">
                  <c:v>63210</c:v>
                </c:pt>
                <c:pt idx="170" formatCode="0.00E+00">
                  <c:v>134790</c:v>
                </c:pt>
                <c:pt idx="171" formatCode="0.00E+00">
                  <c:v>178930</c:v>
                </c:pt>
                <c:pt idx="172" formatCode="0.00E+00">
                  <c:v>142540</c:v>
                </c:pt>
                <c:pt idx="173" formatCode="0.00E+00">
                  <c:v>79804</c:v>
                </c:pt>
                <c:pt idx="174" formatCode="0.00E+00">
                  <c:v>47418</c:v>
                </c:pt>
                <c:pt idx="175" formatCode="0.00E+00">
                  <c:v>77366</c:v>
                </c:pt>
                <c:pt idx="176" formatCode="0.00E+00">
                  <c:v>128750</c:v>
                </c:pt>
                <c:pt idx="177" formatCode="0.00E+00">
                  <c:v>119940</c:v>
                </c:pt>
                <c:pt idx="178" formatCode="0.00E+00">
                  <c:v>110100</c:v>
                </c:pt>
                <c:pt idx="179" formatCode="0.00E+00">
                  <c:v>144080</c:v>
                </c:pt>
                <c:pt idx="180" formatCode="0.00E+00">
                  <c:v>179520</c:v>
                </c:pt>
                <c:pt idx="181" formatCode="0.00E+00">
                  <c:v>159670</c:v>
                </c:pt>
                <c:pt idx="182" formatCode="0.00E+00">
                  <c:v>113980</c:v>
                </c:pt>
                <c:pt idx="183" formatCode="0.00E+00">
                  <c:v>96344</c:v>
                </c:pt>
                <c:pt idx="184" formatCode="0.00E+00">
                  <c:v>73447</c:v>
                </c:pt>
                <c:pt idx="185" formatCode="0.00E+00">
                  <c:v>78156</c:v>
                </c:pt>
                <c:pt idx="186" formatCode="0.00E+00">
                  <c:v>97976</c:v>
                </c:pt>
                <c:pt idx="187" formatCode="0.00E+00">
                  <c:v>90164</c:v>
                </c:pt>
                <c:pt idx="188" formatCode="0.00E+00">
                  <c:v>100410</c:v>
                </c:pt>
                <c:pt idx="189" formatCode="0.00E+00">
                  <c:v>127820</c:v>
                </c:pt>
                <c:pt idx="190" formatCode="0.00E+00">
                  <c:v>114210</c:v>
                </c:pt>
                <c:pt idx="191" formatCode="0.00E+00">
                  <c:v>110910</c:v>
                </c:pt>
                <c:pt idx="192" formatCode="0.00E+00">
                  <c:v>141370</c:v>
                </c:pt>
                <c:pt idx="193" formatCode="0.00E+00">
                  <c:v>151700</c:v>
                </c:pt>
                <c:pt idx="194" formatCode="0.00E+00">
                  <c:v>153830</c:v>
                </c:pt>
                <c:pt idx="195" formatCode="0.00E+00">
                  <c:v>146370</c:v>
                </c:pt>
                <c:pt idx="196" formatCode="0.00E+00">
                  <c:v>120470</c:v>
                </c:pt>
                <c:pt idx="197" formatCode="0.00E+00">
                  <c:v>113380</c:v>
                </c:pt>
                <c:pt idx="198" formatCode="0.00E+00">
                  <c:v>167280</c:v>
                </c:pt>
                <c:pt idx="199" formatCode="0.00E+00">
                  <c:v>225470</c:v>
                </c:pt>
                <c:pt idx="200" formatCode="0.00E+00">
                  <c:v>208940</c:v>
                </c:pt>
                <c:pt idx="201" formatCode="0.00E+00">
                  <c:v>134950</c:v>
                </c:pt>
                <c:pt idx="202" formatCode="0.00E+00">
                  <c:v>66674</c:v>
                </c:pt>
                <c:pt idx="203" formatCode="0.00E+00">
                  <c:v>68884</c:v>
                </c:pt>
                <c:pt idx="204" formatCode="0.00E+00">
                  <c:v>157750</c:v>
                </c:pt>
                <c:pt idx="205" formatCode="0.00E+00">
                  <c:v>226610</c:v>
                </c:pt>
                <c:pt idx="206" formatCode="0.00E+00">
                  <c:v>155480</c:v>
                </c:pt>
                <c:pt idx="207" formatCode="0.00E+00">
                  <c:v>69626</c:v>
                </c:pt>
                <c:pt idx="208" formatCode="0.00E+00">
                  <c:v>50775</c:v>
                </c:pt>
                <c:pt idx="209" formatCode="0.00E+00">
                  <c:v>66521</c:v>
                </c:pt>
                <c:pt idx="210" formatCode="0.00E+00">
                  <c:v>76397</c:v>
                </c:pt>
                <c:pt idx="211" formatCode="0.00E+00">
                  <c:v>110820</c:v>
                </c:pt>
                <c:pt idx="212" formatCode="0.00E+00">
                  <c:v>143750</c:v>
                </c:pt>
                <c:pt idx="213" formatCode="0.00E+00">
                  <c:v>96482</c:v>
                </c:pt>
                <c:pt idx="214" formatCode="0.00E+00">
                  <c:v>73024</c:v>
                </c:pt>
                <c:pt idx="215" formatCode="0.00E+00">
                  <c:v>97308</c:v>
                </c:pt>
                <c:pt idx="216" formatCode="0.00E+00">
                  <c:v>91072</c:v>
                </c:pt>
                <c:pt idx="217" formatCode="0.00E+00">
                  <c:v>73314</c:v>
                </c:pt>
                <c:pt idx="218" formatCode="0.00E+00">
                  <c:v>55680</c:v>
                </c:pt>
                <c:pt idx="219" formatCode="0.00E+00">
                  <c:v>26515</c:v>
                </c:pt>
                <c:pt idx="220" formatCode="0.00E+00">
                  <c:v>13456</c:v>
                </c:pt>
                <c:pt idx="221" formatCode="0.00E+00">
                  <c:v>29645</c:v>
                </c:pt>
                <c:pt idx="222" formatCode="0.00E+00">
                  <c:v>70487</c:v>
                </c:pt>
                <c:pt idx="223" formatCode="0.00E+00">
                  <c:v>105960</c:v>
                </c:pt>
                <c:pt idx="224" formatCode="0.00E+00">
                  <c:v>97909</c:v>
                </c:pt>
                <c:pt idx="225" formatCode="0.00E+00">
                  <c:v>98544</c:v>
                </c:pt>
                <c:pt idx="226" formatCode="0.00E+00">
                  <c:v>130410</c:v>
                </c:pt>
                <c:pt idx="227" formatCode="0.00E+00">
                  <c:v>140320</c:v>
                </c:pt>
                <c:pt idx="228" formatCode="0.00E+00">
                  <c:v>140550</c:v>
                </c:pt>
                <c:pt idx="229" formatCode="0.00E+00">
                  <c:v>123120</c:v>
                </c:pt>
                <c:pt idx="230" formatCode="0.00E+00">
                  <c:v>83390</c:v>
                </c:pt>
                <c:pt idx="231" formatCode="0.00E+00">
                  <c:v>61184</c:v>
                </c:pt>
                <c:pt idx="232" formatCode="0.00E+00">
                  <c:v>79252</c:v>
                </c:pt>
                <c:pt idx="233" formatCode="0.00E+00">
                  <c:v>102890</c:v>
                </c:pt>
                <c:pt idx="234" formatCode="0.00E+00">
                  <c:v>110840</c:v>
                </c:pt>
                <c:pt idx="235" formatCode="0.00E+00">
                  <c:v>115590</c:v>
                </c:pt>
                <c:pt idx="236" formatCode="0.00E+00">
                  <c:v>135940</c:v>
                </c:pt>
                <c:pt idx="237" formatCode="0.00E+00">
                  <c:v>131430</c:v>
                </c:pt>
                <c:pt idx="238" formatCode="0.00E+00">
                  <c:v>108000</c:v>
                </c:pt>
                <c:pt idx="239" formatCode="0.00E+00">
                  <c:v>95863</c:v>
                </c:pt>
                <c:pt idx="240" formatCode="0.00E+00">
                  <c:v>113370</c:v>
                </c:pt>
                <c:pt idx="241" formatCode="0.00E+00">
                  <c:v>172480</c:v>
                </c:pt>
                <c:pt idx="242" formatCode="0.00E+00">
                  <c:v>203180</c:v>
                </c:pt>
                <c:pt idx="243" formatCode="0.00E+00">
                  <c:v>176360</c:v>
                </c:pt>
                <c:pt idx="244" formatCode="0.00E+00">
                  <c:v>145780</c:v>
                </c:pt>
                <c:pt idx="245" formatCode="0.00E+00">
                  <c:v>119490</c:v>
                </c:pt>
                <c:pt idx="246" formatCode="0.00E+00">
                  <c:v>107160</c:v>
                </c:pt>
                <c:pt idx="247" formatCode="0.00E+00">
                  <c:v>86659</c:v>
                </c:pt>
                <c:pt idx="248" formatCode="0.00E+00">
                  <c:v>63690</c:v>
                </c:pt>
                <c:pt idx="249" formatCode="0.00E+00">
                  <c:v>70024</c:v>
                </c:pt>
                <c:pt idx="250" formatCode="0.00E+00">
                  <c:v>88355</c:v>
                </c:pt>
                <c:pt idx="251" formatCode="0.00E+00">
                  <c:v>109050</c:v>
                </c:pt>
                <c:pt idx="252" formatCode="0.00E+00">
                  <c:v>106560</c:v>
                </c:pt>
                <c:pt idx="253" formatCode="0.00E+00">
                  <c:v>93138</c:v>
                </c:pt>
                <c:pt idx="254" formatCode="0.00E+00">
                  <c:v>90568</c:v>
                </c:pt>
                <c:pt idx="255" formatCode="0.00E+00">
                  <c:v>79116</c:v>
                </c:pt>
                <c:pt idx="256" formatCode="0.00E+00">
                  <c:v>57012</c:v>
                </c:pt>
                <c:pt idx="257" formatCode="0.00E+00">
                  <c:v>39231</c:v>
                </c:pt>
                <c:pt idx="258" formatCode="0.00E+00">
                  <c:v>28007</c:v>
                </c:pt>
                <c:pt idx="259" formatCode="0.00E+00">
                  <c:v>43342</c:v>
                </c:pt>
                <c:pt idx="260" formatCode="0.00E+00">
                  <c:v>112000</c:v>
                </c:pt>
                <c:pt idx="261" formatCode="0.00E+00">
                  <c:v>198600</c:v>
                </c:pt>
                <c:pt idx="262" formatCode="0.00E+00">
                  <c:v>213370</c:v>
                </c:pt>
                <c:pt idx="263" formatCode="0.00E+00">
                  <c:v>148470</c:v>
                </c:pt>
                <c:pt idx="264" formatCode="0.00E+00">
                  <c:v>93866</c:v>
                </c:pt>
                <c:pt idx="265" formatCode="0.00E+00">
                  <c:v>72328</c:v>
                </c:pt>
                <c:pt idx="266" formatCode="0.00E+00">
                  <c:v>59845</c:v>
                </c:pt>
                <c:pt idx="267" formatCode="0.00E+00">
                  <c:v>48304</c:v>
                </c:pt>
                <c:pt idx="268" formatCode="0.00E+00">
                  <c:v>54283</c:v>
                </c:pt>
                <c:pt idx="269" formatCode="0.00E+00">
                  <c:v>98436</c:v>
                </c:pt>
                <c:pt idx="270" formatCode="0.00E+00">
                  <c:v>167080</c:v>
                </c:pt>
                <c:pt idx="271" formatCode="0.00E+00">
                  <c:v>188290</c:v>
                </c:pt>
                <c:pt idx="272" formatCode="0.00E+00">
                  <c:v>125150</c:v>
                </c:pt>
                <c:pt idx="273" formatCode="0.00E+00">
                  <c:v>83994</c:v>
                </c:pt>
                <c:pt idx="274" formatCode="0.00E+00">
                  <c:v>76993</c:v>
                </c:pt>
                <c:pt idx="275" formatCode="0.00E+00">
                  <c:v>49337</c:v>
                </c:pt>
                <c:pt idx="276" formatCode="0.00E+00">
                  <c:v>52395</c:v>
                </c:pt>
                <c:pt idx="277" formatCode="0.00E+00">
                  <c:v>87776</c:v>
                </c:pt>
                <c:pt idx="278" formatCode="0.00E+00">
                  <c:v>117780</c:v>
                </c:pt>
                <c:pt idx="279" formatCode="0.00E+00">
                  <c:v>137980</c:v>
                </c:pt>
                <c:pt idx="280" formatCode="0.00E+00">
                  <c:v>97710</c:v>
                </c:pt>
                <c:pt idx="281" formatCode="0.00E+00">
                  <c:v>57727</c:v>
                </c:pt>
                <c:pt idx="282" formatCode="0.00E+00">
                  <c:v>39982</c:v>
                </c:pt>
                <c:pt idx="283" formatCode="0.00E+00">
                  <c:v>51502</c:v>
                </c:pt>
                <c:pt idx="284" formatCode="0.00E+00">
                  <c:v>87096</c:v>
                </c:pt>
                <c:pt idx="285" formatCode="0.00E+00">
                  <c:v>104650</c:v>
                </c:pt>
                <c:pt idx="286" formatCode="0.00E+00">
                  <c:v>121270</c:v>
                </c:pt>
                <c:pt idx="287" formatCode="0.00E+00">
                  <c:v>135530</c:v>
                </c:pt>
                <c:pt idx="288" formatCode="0.00E+00">
                  <c:v>140560</c:v>
                </c:pt>
                <c:pt idx="289" formatCode="0.00E+00">
                  <c:v>133880</c:v>
                </c:pt>
                <c:pt idx="290" formatCode="0.00E+00">
                  <c:v>99244</c:v>
                </c:pt>
                <c:pt idx="291" formatCode="0.00E+00">
                  <c:v>83353</c:v>
                </c:pt>
                <c:pt idx="292" formatCode="0.00E+00">
                  <c:v>104330</c:v>
                </c:pt>
                <c:pt idx="293" formatCode="0.00E+00">
                  <c:v>124040</c:v>
                </c:pt>
                <c:pt idx="294" formatCode="0.00E+00">
                  <c:v>117780</c:v>
                </c:pt>
                <c:pt idx="295" formatCode="0.00E+00">
                  <c:v>80461</c:v>
                </c:pt>
                <c:pt idx="296" formatCode="0.00E+00">
                  <c:v>57122</c:v>
                </c:pt>
                <c:pt idx="297" formatCode="0.00E+00">
                  <c:v>69632</c:v>
                </c:pt>
                <c:pt idx="298" formatCode="0.00E+00">
                  <c:v>85817</c:v>
                </c:pt>
                <c:pt idx="299" formatCode="0.00E+00">
                  <c:v>90595</c:v>
                </c:pt>
                <c:pt idx="300" formatCode="0.00E+00">
                  <c:v>103280</c:v>
                </c:pt>
                <c:pt idx="301" formatCode="0.00E+00">
                  <c:v>88039</c:v>
                </c:pt>
                <c:pt idx="302" formatCode="0.00E+00">
                  <c:v>61380</c:v>
                </c:pt>
                <c:pt idx="303" formatCode="0.00E+00">
                  <c:v>47344</c:v>
                </c:pt>
                <c:pt idx="304" formatCode="0.00E+00">
                  <c:v>50053</c:v>
                </c:pt>
                <c:pt idx="305" formatCode="0.00E+00">
                  <c:v>58880</c:v>
                </c:pt>
                <c:pt idx="306" formatCode="0.00E+00">
                  <c:v>97792</c:v>
                </c:pt>
                <c:pt idx="307" formatCode="0.00E+00">
                  <c:v>148820</c:v>
                </c:pt>
                <c:pt idx="308" formatCode="0.00E+00">
                  <c:v>162860</c:v>
                </c:pt>
                <c:pt idx="309" formatCode="0.00E+00">
                  <c:v>147770</c:v>
                </c:pt>
                <c:pt idx="310" formatCode="0.00E+00">
                  <c:v>108690</c:v>
                </c:pt>
                <c:pt idx="311" formatCode="0.00E+00">
                  <c:v>86639</c:v>
                </c:pt>
                <c:pt idx="312" formatCode="0.00E+00">
                  <c:v>109340</c:v>
                </c:pt>
                <c:pt idx="313" formatCode="0.00E+00">
                  <c:v>132780</c:v>
                </c:pt>
                <c:pt idx="314" formatCode="0.00E+00">
                  <c:v>131330</c:v>
                </c:pt>
                <c:pt idx="315" formatCode="0.00E+00">
                  <c:v>155030</c:v>
                </c:pt>
                <c:pt idx="316" formatCode="0.00E+00">
                  <c:v>192800</c:v>
                </c:pt>
                <c:pt idx="317" formatCode="0.00E+00">
                  <c:v>162610</c:v>
                </c:pt>
                <c:pt idx="318" formatCode="0.00E+00">
                  <c:v>106930</c:v>
                </c:pt>
                <c:pt idx="319" formatCode="0.00E+00">
                  <c:v>83728</c:v>
                </c:pt>
                <c:pt idx="320" formatCode="0.00E+00">
                  <c:v>70308</c:v>
                </c:pt>
                <c:pt idx="321" formatCode="0.00E+00">
                  <c:v>58231</c:v>
                </c:pt>
                <c:pt idx="322" formatCode="0.00E+00">
                  <c:v>69764</c:v>
                </c:pt>
                <c:pt idx="323" formatCode="0.00E+00">
                  <c:v>81347</c:v>
                </c:pt>
                <c:pt idx="324" formatCode="0.00E+00">
                  <c:v>87213</c:v>
                </c:pt>
                <c:pt idx="325" formatCode="0.00E+00">
                  <c:v>113330</c:v>
                </c:pt>
                <c:pt idx="326" formatCode="0.00E+00">
                  <c:v>142990</c:v>
                </c:pt>
                <c:pt idx="327" formatCode="0.00E+00">
                  <c:v>172860</c:v>
                </c:pt>
                <c:pt idx="328" formatCode="0.00E+00">
                  <c:v>148120</c:v>
                </c:pt>
                <c:pt idx="329" formatCode="0.00E+00">
                  <c:v>89330</c:v>
                </c:pt>
                <c:pt idx="330" formatCode="0.00E+00">
                  <c:v>44431</c:v>
                </c:pt>
                <c:pt idx="331" formatCode="0.00E+00">
                  <c:v>27693</c:v>
                </c:pt>
                <c:pt idx="332" formatCode="0.00E+00">
                  <c:v>44717</c:v>
                </c:pt>
                <c:pt idx="333" formatCode="0.00E+00">
                  <c:v>69974</c:v>
                </c:pt>
                <c:pt idx="334" formatCode="0.00E+00">
                  <c:v>77246</c:v>
                </c:pt>
                <c:pt idx="335" formatCode="0.00E+00">
                  <c:v>113710</c:v>
                </c:pt>
                <c:pt idx="336" formatCode="0.00E+00">
                  <c:v>139260</c:v>
                </c:pt>
                <c:pt idx="337" formatCode="0.00E+00">
                  <c:v>105930</c:v>
                </c:pt>
                <c:pt idx="338" formatCode="0.00E+00">
                  <c:v>91243</c:v>
                </c:pt>
                <c:pt idx="339" formatCode="0.00E+00">
                  <c:v>115910</c:v>
                </c:pt>
                <c:pt idx="340" formatCode="0.00E+00">
                  <c:v>128740</c:v>
                </c:pt>
                <c:pt idx="341" formatCode="0.00E+00">
                  <c:v>117290</c:v>
                </c:pt>
                <c:pt idx="342" formatCode="0.00E+00">
                  <c:v>123900</c:v>
                </c:pt>
                <c:pt idx="343" formatCode="0.00E+00">
                  <c:v>151820</c:v>
                </c:pt>
                <c:pt idx="344" formatCode="0.00E+00">
                  <c:v>137500</c:v>
                </c:pt>
                <c:pt idx="345" formatCode="0.00E+00">
                  <c:v>87204</c:v>
                </c:pt>
                <c:pt idx="346" formatCode="0.00E+00">
                  <c:v>51521</c:v>
                </c:pt>
                <c:pt idx="347" formatCode="0.00E+00">
                  <c:v>58079</c:v>
                </c:pt>
                <c:pt idx="348" formatCode="0.00E+00">
                  <c:v>91257</c:v>
                </c:pt>
                <c:pt idx="349" formatCode="0.00E+00">
                  <c:v>83525</c:v>
                </c:pt>
                <c:pt idx="350" formatCode="0.00E+00">
                  <c:v>48439</c:v>
                </c:pt>
                <c:pt idx="351" formatCode="0.00E+00">
                  <c:v>52713</c:v>
                </c:pt>
                <c:pt idx="352" formatCode="0.00E+00">
                  <c:v>68328</c:v>
                </c:pt>
                <c:pt idx="353" formatCode="0.00E+00">
                  <c:v>47315</c:v>
                </c:pt>
                <c:pt idx="354" formatCode="0.00E+00">
                  <c:v>53007</c:v>
                </c:pt>
                <c:pt idx="355" formatCode="0.00E+00">
                  <c:v>98025</c:v>
                </c:pt>
                <c:pt idx="356" formatCode="0.00E+00">
                  <c:v>106350</c:v>
                </c:pt>
                <c:pt idx="357" formatCode="0.00E+00">
                  <c:v>66938</c:v>
                </c:pt>
                <c:pt idx="358" formatCode="0.00E+00">
                  <c:v>26066</c:v>
                </c:pt>
                <c:pt idx="359" formatCode="0.00E+00">
                  <c:v>15064</c:v>
                </c:pt>
                <c:pt idx="360" formatCode="0.00E+00">
                  <c:v>21778</c:v>
                </c:pt>
                <c:pt idx="361" formatCode="0.00E+00">
                  <c:v>30506</c:v>
                </c:pt>
                <c:pt idx="362" formatCode="0.00E+00">
                  <c:v>49311</c:v>
                </c:pt>
                <c:pt idx="363" formatCode="0.00E+00">
                  <c:v>70518</c:v>
                </c:pt>
                <c:pt idx="364" formatCode="0.00E+00">
                  <c:v>100550</c:v>
                </c:pt>
                <c:pt idx="365" formatCode="0.00E+00">
                  <c:v>114170</c:v>
                </c:pt>
                <c:pt idx="366" formatCode="0.00E+00">
                  <c:v>75555</c:v>
                </c:pt>
                <c:pt idx="367" formatCode="0.00E+00">
                  <c:v>63536</c:v>
                </c:pt>
                <c:pt idx="368" formatCode="0.00E+00">
                  <c:v>97509</c:v>
                </c:pt>
                <c:pt idx="369" formatCode="0.00E+00">
                  <c:v>124460</c:v>
                </c:pt>
                <c:pt idx="370" formatCode="0.00E+00">
                  <c:v>126710</c:v>
                </c:pt>
                <c:pt idx="371" formatCode="0.00E+00">
                  <c:v>75384</c:v>
                </c:pt>
                <c:pt idx="372" formatCode="0.00E+00">
                  <c:v>53003</c:v>
                </c:pt>
                <c:pt idx="373" formatCode="0.00E+00">
                  <c:v>72309</c:v>
                </c:pt>
                <c:pt idx="374" formatCode="0.00E+00">
                  <c:v>67403</c:v>
                </c:pt>
                <c:pt idx="375" formatCode="0.00E+00">
                  <c:v>67444</c:v>
                </c:pt>
                <c:pt idx="376" formatCode="0.00E+00">
                  <c:v>82255</c:v>
                </c:pt>
                <c:pt idx="377" formatCode="0.00E+00">
                  <c:v>81090</c:v>
                </c:pt>
                <c:pt idx="378" formatCode="0.00E+00">
                  <c:v>57064</c:v>
                </c:pt>
                <c:pt idx="379" formatCode="0.00E+00">
                  <c:v>36465</c:v>
                </c:pt>
                <c:pt idx="380" formatCode="0.00E+00">
                  <c:v>26116</c:v>
                </c:pt>
                <c:pt idx="381" formatCode="0.00E+00">
                  <c:v>15564</c:v>
                </c:pt>
                <c:pt idx="382" formatCode="0.00E+00">
                  <c:v>18447</c:v>
                </c:pt>
                <c:pt idx="383" formatCode="0.00E+00">
                  <c:v>26689</c:v>
                </c:pt>
                <c:pt idx="384" formatCode="0.00E+00">
                  <c:v>16018</c:v>
                </c:pt>
                <c:pt idx="385">
                  <c:v>3995.6372000000001</c:v>
                </c:pt>
                <c:pt idx="386">
                  <c:v>6246.2160999999996</c:v>
                </c:pt>
                <c:pt idx="387" formatCode="0.00E+00">
                  <c:v>27848</c:v>
                </c:pt>
                <c:pt idx="388" formatCode="0.00E+00">
                  <c:v>49507</c:v>
                </c:pt>
                <c:pt idx="389" formatCode="0.00E+00">
                  <c:v>35889</c:v>
                </c:pt>
                <c:pt idx="390" formatCode="0.00E+00">
                  <c:v>16392</c:v>
                </c:pt>
                <c:pt idx="391" formatCode="0.00E+00">
                  <c:v>29464</c:v>
                </c:pt>
                <c:pt idx="392" formatCode="0.00E+00">
                  <c:v>69518</c:v>
                </c:pt>
                <c:pt idx="393" formatCode="0.00E+00">
                  <c:v>101520</c:v>
                </c:pt>
                <c:pt idx="394" formatCode="0.00E+00">
                  <c:v>107670</c:v>
                </c:pt>
                <c:pt idx="395" formatCode="0.00E+00">
                  <c:v>100550</c:v>
                </c:pt>
                <c:pt idx="396" formatCode="0.00E+00">
                  <c:v>96238</c:v>
                </c:pt>
                <c:pt idx="397" formatCode="0.00E+00">
                  <c:v>81226</c:v>
                </c:pt>
                <c:pt idx="398" formatCode="0.00E+00">
                  <c:v>64028</c:v>
                </c:pt>
                <c:pt idx="399" formatCode="0.00E+00">
                  <c:v>53776</c:v>
                </c:pt>
                <c:pt idx="400" formatCode="0.00E+00">
                  <c:v>41575</c:v>
                </c:pt>
                <c:pt idx="401" formatCode="0.00E+00">
                  <c:v>26520</c:v>
                </c:pt>
                <c:pt idx="402" formatCode="0.00E+00">
                  <c:v>46220</c:v>
                </c:pt>
                <c:pt idx="403" formatCode="0.00E+00">
                  <c:v>101480</c:v>
                </c:pt>
                <c:pt idx="404" formatCode="0.00E+00">
                  <c:v>115680</c:v>
                </c:pt>
                <c:pt idx="405" formatCode="0.00E+00">
                  <c:v>80764</c:v>
                </c:pt>
                <c:pt idx="406" formatCode="0.00E+00">
                  <c:v>83368</c:v>
                </c:pt>
                <c:pt idx="407" formatCode="0.00E+00">
                  <c:v>106890</c:v>
                </c:pt>
                <c:pt idx="408" formatCode="0.00E+00">
                  <c:v>107280</c:v>
                </c:pt>
                <c:pt idx="409" formatCode="0.00E+00">
                  <c:v>111760</c:v>
                </c:pt>
                <c:pt idx="410" formatCode="0.00E+00">
                  <c:v>102730</c:v>
                </c:pt>
                <c:pt idx="411" formatCode="0.00E+00">
                  <c:v>90358</c:v>
                </c:pt>
                <c:pt idx="412" formatCode="0.00E+00">
                  <c:v>102320</c:v>
                </c:pt>
                <c:pt idx="413" formatCode="0.00E+00">
                  <c:v>121750</c:v>
                </c:pt>
                <c:pt idx="414" formatCode="0.00E+00">
                  <c:v>125330</c:v>
                </c:pt>
                <c:pt idx="415" formatCode="0.00E+00">
                  <c:v>86281</c:v>
                </c:pt>
                <c:pt idx="416" formatCode="0.00E+00">
                  <c:v>41503</c:v>
                </c:pt>
                <c:pt idx="417" formatCode="0.00E+00">
                  <c:v>23336</c:v>
                </c:pt>
                <c:pt idx="418" formatCode="0.00E+00">
                  <c:v>29324</c:v>
                </c:pt>
                <c:pt idx="419" formatCode="0.00E+00">
                  <c:v>42059</c:v>
                </c:pt>
                <c:pt idx="420" formatCode="0.00E+00">
                  <c:v>32308</c:v>
                </c:pt>
                <c:pt idx="421" formatCode="0.00E+00">
                  <c:v>26781</c:v>
                </c:pt>
                <c:pt idx="422" formatCode="0.00E+00">
                  <c:v>69039</c:v>
                </c:pt>
                <c:pt idx="423" formatCode="0.00E+00">
                  <c:v>134110</c:v>
                </c:pt>
                <c:pt idx="424" formatCode="0.00E+00">
                  <c:v>134200</c:v>
                </c:pt>
                <c:pt idx="425" formatCode="0.00E+00">
                  <c:v>70403</c:v>
                </c:pt>
                <c:pt idx="426" formatCode="0.00E+00">
                  <c:v>34804</c:v>
                </c:pt>
                <c:pt idx="427" formatCode="0.00E+00">
                  <c:v>55361</c:v>
                </c:pt>
                <c:pt idx="428" formatCode="0.00E+00">
                  <c:v>82286</c:v>
                </c:pt>
                <c:pt idx="429" formatCode="0.00E+00">
                  <c:v>74233</c:v>
                </c:pt>
                <c:pt idx="430" formatCode="0.00E+00">
                  <c:v>56258</c:v>
                </c:pt>
                <c:pt idx="431" formatCode="0.00E+00">
                  <c:v>53767</c:v>
                </c:pt>
                <c:pt idx="432" formatCode="0.00E+00">
                  <c:v>49021</c:v>
                </c:pt>
                <c:pt idx="433" formatCode="0.00E+00">
                  <c:v>28581</c:v>
                </c:pt>
                <c:pt idx="434" formatCode="0.00E+00">
                  <c:v>26505</c:v>
                </c:pt>
                <c:pt idx="435" formatCode="0.00E+00">
                  <c:v>39234</c:v>
                </c:pt>
                <c:pt idx="436" formatCode="0.00E+00">
                  <c:v>37348</c:v>
                </c:pt>
                <c:pt idx="437" formatCode="0.00E+00">
                  <c:v>31382</c:v>
                </c:pt>
                <c:pt idx="438" formatCode="0.00E+00">
                  <c:v>18735</c:v>
                </c:pt>
                <c:pt idx="439" formatCode="0.00E+00">
                  <c:v>14578</c:v>
                </c:pt>
                <c:pt idx="440" formatCode="0.00E+00">
                  <c:v>22738</c:v>
                </c:pt>
                <c:pt idx="441" formatCode="0.00E+00">
                  <c:v>33181</c:v>
                </c:pt>
                <c:pt idx="442" formatCode="0.00E+00">
                  <c:v>43020</c:v>
                </c:pt>
                <c:pt idx="443" formatCode="0.00E+00">
                  <c:v>30644</c:v>
                </c:pt>
                <c:pt idx="444" formatCode="0.00E+00">
                  <c:v>13850</c:v>
                </c:pt>
                <c:pt idx="445" formatCode="0.00E+00">
                  <c:v>21459</c:v>
                </c:pt>
                <c:pt idx="446" formatCode="0.00E+00">
                  <c:v>47675</c:v>
                </c:pt>
                <c:pt idx="447" formatCode="0.00E+00">
                  <c:v>68530</c:v>
                </c:pt>
                <c:pt idx="448" formatCode="0.00E+00">
                  <c:v>76352</c:v>
                </c:pt>
                <c:pt idx="449" formatCode="0.00E+00">
                  <c:v>63331</c:v>
                </c:pt>
                <c:pt idx="450" formatCode="0.00E+00">
                  <c:v>44849</c:v>
                </c:pt>
                <c:pt idx="451" formatCode="0.00E+00">
                  <c:v>64149</c:v>
                </c:pt>
                <c:pt idx="452" formatCode="0.00E+00">
                  <c:v>106710</c:v>
                </c:pt>
                <c:pt idx="453" formatCode="0.00E+00">
                  <c:v>105020</c:v>
                </c:pt>
                <c:pt idx="454" formatCode="0.00E+00">
                  <c:v>49896</c:v>
                </c:pt>
                <c:pt idx="455">
                  <c:v>9962.3225999999995</c:v>
                </c:pt>
                <c:pt idx="456">
                  <c:v>770.24630000000002</c:v>
                </c:pt>
                <c:pt idx="457">
                  <c:v>22.3445</c:v>
                </c:pt>
                <c:pt idx="458">
                  <c:v>11.453900000000001</c:v>
                </c:pt>
                <c:pt idx="459">
                  <c:v>381.62689999999998</c:v>
                </c:pt>
                <c:pt idx="460">
                  <c:v>4734.9477999999999</c:v>
                </c:pt>
                <c:pt idx="461" formatCode="0.00E+00">
                  <c:v>21490</c:v>
                </c:pt>
                <c:pt idx="462" formatCode="0.00E+00">
                  <c:v>37753</c:v>
                </c:pt>
                <c:pt idx="463" formatCode="0.00E+00">
                  <c:v>33181</c:v>
                </c:pt>
                <c:pt idx="464" formatCode="0.00E+00">
                  <c:v>28079</c:v>
                </c:pt>
                <c:pt idx="465" formatCode="0.00E+00">
                  <c:v>24854</c:v>
                </c:pt>
                <c:pt idx="466" formatCode="0.00E+00">
                  <c:v>32557</c:v>
                </c:pt>
                <c:pt idx="467" formatCode="0.00E+00">
                  <c:v>53069</c:v>
                </c:pt>
                <c:pt idx="468" formatCode="0.00E+00">
                  <c:v>52640</c:v>
                </c:pt>
                <c:pt idx="469" formatCode="0.00E+00">
                  <c:v>42505</c:v>
                </c:pt>
                <c:pt idx="470" formatCode="0.00E+00">
                  <c:v>45129</c:v>
                </c:pt>
                <c:pt idx="471" formatCode="0.00E+00">
                  <c:v>48432</c:v>
                </c:pt>
                <c:pt idx="472" formatCode="0.00E+00">
                  <c:v>50191</c:v>
                </c:pt>
                <c:pt idx="473" formatCode="0.00E+00">
                  <c:v>34710</c:v>
                </c:pt>
                <c:pt idx="474" formatCode="0.00E+00">
                  <c:v>25395</c:v>
                </c:pt>
                <c:pt idx="475" formatCode="0.00E+00">
                  <c:v>24035</c:v>
                </c:pt>
                <c:pt idx="476" formatCode="0.00E+00">
                  <c:v>18898</c:v>
                </c:pt>
                <c:pt idx="477" formatCode="0.00E+00">
                  <c:v>34447</c:v>
                </c:pt>
                <c:pt idx="478" formatCode="0.00E+00">
                  <c:v>53375</c:v>
                </c:pt>
                <c:pt idx="479" formatCode="0.00E+00">
                  <c:v>34360</c:v>
                </c:pt>
                <c:pt idx="480" formatCode="0.00E+00">
                  <c:v>17995</c:v>
                </c:pt>
                <c:pt idx="481" formatCode="0.00E+00">
                  <c:v>21863</c:v>
                </c:pt>
                <c:pt idx="482" formatCode="0.00E+00">
                  <c:v>28438</c:v>
                </c:pt>
                <c:pt idx="483" formatCode="0.00E+00">
                  <c:v>41722</c:v>
                </c:pt>
                <c:pt idx="484" formatCode="0.00E+00">
                  <c:v>62956</c:v>
                </c:pt>
                <c:pt idx="485" formatCode="0.00E+00">
                  <c:v>89679</c:v>
                </c:pt>
                <c:pt idx="486" formatCode="0.00E+00">
                  <c:v>82975</c:v>
                </c:pt>
                <c:pt idx="487" formatCode="0.00E+00">
                  <c:v>43497</c:v>
                </c:pt>
                <c:pt idx="488" formatCode="0.00E+00">
                  <c:v>22524</c:v>
                </c:pt>
                <c:pt idx="489" formatCode="0.00E+00">
                  <c:v>52012</c:v>
                </c:pt>
                <c:pt idx="490" formatCode="0.00E+00">
                  <c:v>90484</c:v>
                </c:pt>
                <c:pt idx="491" formatCode="0.00E+00">
                  <c:v>68955</c:v>
                </c:pt>
                <c:pt idx="492" formatCode="0.00E+00">
                  <c:v>43642</c:v>
                </c:pt>
                <c:pt idx="493" formatCode="0.00E+00">
                  <c:v>74402</c:v>
                </c:pt>
                <c:pt idx="494" formatCode="0.00E+00">
                  <c:v>102310</c:v>
                </c:pt>
                <c:pt idx="495" formatCode="0.00E+00">
                  <c:v>75738</c:v>
                </c:pt>
                <c:pt idx="496" formatCode="0.00E+00">
                  <c:v>72225</c:v>
                </c:pt>
                <c:pt idx="497" formatCode="0.00E+00">
                  <c:v>82350</c:v>
                </c:pt>
                <c:pt idx="498" formatCode="0.00E+00">
                  <c:v>48021</c:v>
                </c:pt>
                <c:pt idx="499" formatCode="0.00E+00">
                  <c:v>27222</c:v>
                </c:pt>
                <c:pt idx="500" formatCode="0.00E+00">
                  <c:v>58010</c:v>
                </c:pt>
                <c:pt idx="501" formatCode="0.00E+00">
                  <c:v>113530</c:v>
                </c:pt>
                <c:pt idx="502" formatCode="0.00E+00">
                  <c:v>126560</c:v>
                </c:pt>
                <c:pt idx="503" formatCode="0.00E+00">
                  <c:v>69794</c:v>
                </c:pt>
                <c:pt idx="504" formatCode="0.00E+00">
                  <c:v>39418</c:v>
                </c:pt>
                <c:pt idx="505" formatCode="0.00E+00">
                  <c:v>57715</c:v>
                </c:pt>
                <c:pt idx="506" formatCode="0.00E+00">
                  <c:v>56793</c:v>
                </c:pt>
                <c:pt idx="507" formatCode="0.00E+00">
                  <c:v>27414</c:v>
                </c:pt>
                <c:pt idx="508" formatCode="0.00E+00">
                  <c:v>13547</c:v>
                </c:pt>
                <c:pt idx="509" formatCode="0.00E+00">
                  <c:v>29932</c:v>
                </c:pt>
                <c:pt idx="510" formatCode="0.00E+00">
                  <c:v>72641</c:v>
                </c:pt>
                <c:pt idx="511" formatCode="0.00E+00">
                  <c:v>114920</c:v>
                </c:pt>
                <c:pt idx="512" formatCode="0.00E+00">
                  <c:v>103970</c:v>
                </c:pt>
                <c:pt idx="513" formatCode="0.00E+00">
                  <c:v>68345</c:v>
                </c:pt>
                <c:pt idx="514" formatCode="0.00E+00">
                  <c:v>53341</c:v>
                </c:pt>
                <c:pt idx="515" formatCode="0.00E+00">
                  <c:v>35405</c:v>
                </c:pt>
                <c:pt idx="516" formatCode="0.00E+00">
                  <c:v>31261</c:v>
                </c:pt>
                <c:pt idx="517" formatCode="0.00E+00">
                  <c:v>50338</c:v>
                </c:pt>
                <c:pt idx="518" formatCode="0.00E+00">
                  <c:v>58858</c:v>
                </c:pt>
                <c:pt idx="519" formatCode="0.00E+00">
                  <c:v>46397</c:v>
                </c:pt>
                <c:pt idx="520" formatCode="0.00E+00">
                  <c:v>59802</c:v>
                </c:pt>
                <c:pt idx="521" formatCode="0.00E+00">
                  <c:v>98630</c:v>
                </c:pt>
                <c:pt idx="522" formatCode="0.00E+00">
                  <c:v>107920</c:v>
                </c:pt>
                <c:pt idx="523" formatCode="0.00E+00">
                  <c:v>86861</c:v>
                </c:pt>
                <c:pt idx="524" formatCode="0.00E+00">
                  <c:v>82175</c:v>
                </c:pt>
                <c:pt idx="525" formatCode="0.00E+00">
                  <c:v>86071</c:v>
                </c:pt>
                <c:pt idx="526" formatCode="0.00E+00">
                  <c:v>88217</c:v>
                </c:pt>
                <c:pt idx="527" formatCode="0.00E+00">
                  <c:v>53857</c:v>
                </c:pt>
                <c:pt idx="528" formatCode="0.00E+00">
                  <c:v>38071</c:v>
                </c:pt>
                <c:pt idx="529" formatCode="0.00E+00">
                  <c:v>66366</c:v>
                </c:pt>
                <c:pt idx="530" formatCode="0.00E+00">
                  <c:v>81520</c:v>
                </c:pt>
                <c:pt idx="531" formatCode="0.00E+00">
                  <c:v>58033</c:v>
                </c:pt>
                <c:pt idx="532" formatCode="0.00E+00">
                  <c:v>25063</c:v>
                </c:pt>
                <c:pt idx="533" formatCode="0.00E+00">
                  <c:v>20935</c:v>
                </c:pt>
                <c:pt idx="534" formatCode="0.00E+00">
                  <c:v>49797</c:v>
                </c:pt>
                <c:pt idx="535" formatCode="0.00E+00">
                  <c:v>82882</c:v>
                </c:pt>
                <c:pt idx="536" formatCode="0.00E+00">
                  <c:v>101590</c:v>
                </c:pt>
                <c:pt idx="537" formatCode="0.00E+00">
                  <c:v>120120</c:v>
                </c:pt>
                <c:pt idx="538" formatCode="0.00E+00">
                  <c:v>118470</c:v>
                </c:pt>
                <c:pt idx="539" formatCode="0.00E+00">
                  <c:v>87435</c:v>
                </c:pt>
                <c:pt idx="540" formatCode="0.00E+00">
                  <c:v>69567</c:v>
                </c:pt>
                <c:pt idx="541" formatCode="0.00E+00">
                  <c:v>44154</c:v>
                </c:pt>
                <c:pt idx="542" formatCode="0.00E+00">
                  <c:v>24915</c:v>
                </c:pt>
                <c:pt idx="543" formatCode="0.00E+00">
                  <c:v>33440</c:v>
                </c:pt>
                <c:pt idx="544" formatCode="0.00E+00">
                  <c:v>63291</c:v>
                </c:pt>
                <c:pt idx="545" formatCode="0.00E+00">
                  <c:v>102360</c:v>
                </c:pt>
                <c:pt idx="546" formatCode="0.00E+00">
                  <c:v>114160</c:v>
                </c:pt>
                <c:pt idx="547" formatCode="0.00E+00">
                  <c:v>109250</c:v>
                </c:pt>
                <c:pt idx="548" formatCode="0.00E+00">
                  <c:v>123670</c:v>
                </c:pt>
                <c:pt idx="549" formatCode="0.00E+00">
                  <c:v>128340</c:v>
                </c:pt>
                <c:pt idx="550" formatCode="0.00E+00">
                  <c:v>68102</c:v>
                </c:pt>
                <c:pt idx="551" formatCode="0.00E+00">
                  <c:v>15658</c:v>
                </c:pt>
                <c:pt idx="552">
                  <c:v>7853.6544000000004</c:v>
                </c:pt>
                <c:pt idx="553" formatCode="0.00E+00">
                  <c:v>17220</c:v>
                </c:pt>
                <c:pt idx="554" formatCode="0.00E+00">
                  <c:v>33525</c:v>
                </c:pt>
                <c:pt idx="555" formatCode="0.00E+00">
                  <c:v>67635</c:v>
                </c:pt>
                <c:pt idx="556" formatCode="0.00E+00">
                  <c:v>103950</c:v>
                </c:pt>
                <c:pt idx="557" formatCode="0.00E+00">
                  <c:v>100020</c:v>
                </c:pt>
                <c:pt idx="558" formatCode="0.00E+00">
                  <c:v>63972</c:v>
                </c:pt>
                <c:pt idx="559" formatCode="0.00E+00">
                  <c:v>33351</c:v>
                </c:pt>
                <c:pt idx="560" formatCode="0.00E+00">
                  <c:v>23629</c:v>
                </c:pt>
                <c:pt idx="561" formatCode="0.00E+00">
                  <c:v>26355</c:v>
                </c:pt>
                <c:pt idx="562" formatCode="0.00E+00">
                  <c:v>62377</c:v>
                </c:pt>
                <c:pt idx="563" formatCode="0.00E+00">
                  <c:v>117810</c:v>
                </c:pt>
                <c:pt idx="564" formatCode="0.00E+00">
                  <c:v>131690</c:v>
                </c:pt>
                <c:pt idx="565" formatCode="0.00E+00">
                  <c:v>125140</c:v>
                </c:pt>
                <c:pt idx="566" formatCode="0.00E+00">
                  <c:v>154450</c:v>
                </c:pt>
                <c:pt idx="567" formatCode="0.00E+00">
                  <c:v>228110</c:v>
                </c:pt>
                <c:pt idx="568" formatCode="0.00E+00">
                  <c:v>290020</c:v>
                </c:pt>
                <c:pt idx="569" formatCode="0.00E+00">
                  <c:v>232600</c:v>
                </c:pt>
                <c:pt idx="570" formatCode="0.00E+00">
                  <c:v>131690</c:v>
                </c:pt>
                <c:pt idx="571" formatCode="0.00E+00">
                  <c:v>88906</c:v>
                </c:pt>
                <c:pt idx="572" formatCode="0.00E+00">
                  <c:v>108880</c:v>
                </c:pt>
                <c:pt idx="573" formatCode="0.00E+00">
                  <c:v>129320</c:v>
                </c:pt>
                <c:pt idx="574" formatCode="0.00E+00">
                  <c:v>122400</c:v>
                </c:pt>
                <c:pt idx="575" formatCode="0.00E+00">
                  <c:v>101290</c:v>
                </c:pt>
                <c:pt idx="576" formatCode="0.00E+00">
                  <c:v>85245</c:v>
                </c:pt>
                <c:pt idx="577" formatCode="0.00E+00">
                  <c:v>92542</c:v>
                </c:pt>
                <c:pt idx="578" formatCode="0.00E+00">
                  <c:v>78395</c:v>
                </c:pt>
                <c:pt idx="579" formatCode="0.00E+00">
                  <c:v>40074</c:v>
                </c:pt>
                <c:pt idx="580" formatCode="0.00E+00">
                  <c:v>38024</c:v>
                </c:pt>
                <c:pt idx="581" formatCode="0.00E+00">
                  <c:v>68853</c:v>
                </c:pt>
                <c:pt idx="582" formatCode="0.00E+00">
                  <c:v>79880</c:v>
                </c:pt>
                <c:pt idx="583" formatCode="0.00E+00">
                  <c:v>88880</c:v>
                </c:pt>
                <c:pt idx="584" formatCode="0.00E+00">
                  <c:v>147310</c:v>
                </c:pt>
                <c:pt idx="585" formatCode="0.00E+00">
                  <c:v>227460</c:v>
                </c:pt>
                <c:pt idx="586" formatCode="0.00E+00">
                  <c:v>284720</c:v>
                </c:pt>
                <c:pt idx="587" formatCode="0.00E+00">
                  <c:v>292690</c:v>
                </c:pt>
                <c:pt idx="588" formatCode="0.00E+00">
                  <c:v>196970</c:v>
                </c:pt>
                <c:pt idx="589" formatCode="0.00E+00">
                  <c:v>135330</c:v>
                </c:pt>
                <c:pt idx="590" formatCode="0.00E+00">
                  <c:v>181970</c:v>
                </c:pt>
                <c:pt idx="591" formatCode="0.00E+00">
                  <c:v>220420</c:v>
                </c:pt>
                <c:pt idx="592" formatCode="0.00E+00">
                  <c:v>219200</c:v>
                </c:pt>
                <c:pt idx="593" formatCode="0.00E+00">
                  <c:v>230240</c:v>
                </c:pt>
                <c:pt idx="594" formatCode="0.00E+00">
                  <c:v>240380</c:v>
                </c:pt>
                <c:pt idx="595" formatCode="0.00E+00">
                  <c:v>185710</c:v>
                </c:pt>
                <c:pt idx="596" formatCode="0.00E+00">
                  <c:v>131840</c:v>
                </c:pt>
                <c:pt idx="597" formatCode="0.00E+00">
                  <c:v>108120</c:v>
                </c:pt>
                <c:pt idx="598" formatCode="0.00E+00">
                  <c:v>141400</c:v>
                </c:pt>
                <c:pt idx="599" formatCode="0.00E+00">
                  <c:v>197950</c:v>
                </c:pt>
                <c:pt idx="600" formatCode="0.00E+00">
                  <c:v>208660</c:v>
                </c:pt>
                <c:pt idx="601" formatCode="0.00E+00">
                  <c:v>193580</c:v>
                </c:pt>
                <c:pt idx="602" formatCode="0.00E+00">
                  <c:v>190690</c:v>
                </c:pt>
                <c:pt idx="603" formatCode="0.00E+00">
                  <c:v>161710</c:v>
                </c:pt>
                <c:pt idx="604" formatCode="0.00E+00">
                  <c:v>110070</c:v>
                </c:pt>
                <c:pt idx="605" formatCode="0.00E+00">
                  <c:v>92318</c:v>
                </c:pt>
                <c:pt idx="606" formatCode="0.00E+00">
                  <c:v>121730</c:v>
                </c:pt>
                <c:pt idx="607" formatCode="0.00E+00">
                  <c:v>144820</c:v>
                </c:pt>
                <c:pt idx="608" formatCode="0.00E+00">
                  <c:v>161570</c:v>
                </c:pt>
                <c:pt idx="609" formatCode="0.00E+00">
                  <c:v>220940</c:v>
                </c:pt>
                <c:pt idx="610" formatCode="0.00E+00">
                  <c:v>230490</c:v>
                </c:pt>
                <c:pt idx="611" formatCode="0.00E+00">
                  <c:v>150620</c:v>
                </c:pt>
                <c:pt idx="612" formatCode="0.00E+00">
                  <c:v>116640</c:v>
                </c:pt>
                <c:pt idx="613" formatCode="0.00E+00">
                  <c:v>164960</c:v>
                </c:pt>
                <c:pt idx="614" formatCode="0.00E+00">
                  <c:v>256560</c:v>
                </c:pt>
                <c:pt idx="615" formatCode="0.00E+00">
                  <c:v>339180</c:v>
                </c:pt>
                <c:pt idx="616" formatCode="0.00E+00">
                  <c:v>374050</c:v>
                </c:pt>
                <c:pt idx="617" formatCode="0.00E+00">
                  <c:v>262760</c:v>
                </c:pt>
                <c:pt idx="618" formatCode="0.00E+00">
                  <c:v>162810</c:v>
                </c:pt>
                <c:pt idx="619" formatCode="0.00E+00">
                  <c:v>170630</c:v>
                </c:pt>
                <c:pt idx="620" formatCode="0.00E+00">
                  <c:v>197300</c:v>
                </c:pt>
                <c:pt idx="621" formatCode="0.00E+00">
                  <c:v>259700</c:v>
                </c:pt>
                <c:pt idx="622" formatCode="0.00E+00">
                  <c:v>314040</c:v>
                </c:pt>
                <c:pt idx="623" formatCode="0.00E+00">
                  <c:v>302380</c:v>
                </c:pt>
                <c:pt idx="624" formatCode="0.00E+00">
                  <c:v>263060</c:v>
                </c:pt>
                <c:pt idx="625" formatCode="0.00E+00">
                  <c:v>242680</c:v>
                </c:pt>
                <c:pt idx="626" formatCode="0.00E+00">
                  <c:v>273940</c:v>
                </c:pt>
                <c:pt idx="627" formatCode="0.00E+00">
                  <c:v>332150</c:v>
                </c:pt>
                <c:pt idx="628" formatCode="0.00E+00">
                  <c:v>306250</c:v>
                </c:pt>
                <c:pt idx="629" formatCode="0.00E+00">
                  <c:v>220040</c:v>
                </c:pt>
                <c:pt idx="630" formatCode="0.00E+00">
                  <c:v>170260</c:v>
                </c:pt>
                <c:pt idx="631" formatCode="0.00E+00">
                  <c:v>207670</c:v>
                </c:pt>
                <c:pt idx="632" formatCode="0.00E+00">
                  <c:v>294960</c:v>
                </c:pt>
                <c:pt idx="633" formatCode="0.00E+00">
                  <c:v>299360</c:v>
                </c:pt>
                <c:pt idx="634" formatCode="0.00E+00">
                  <c:v>221230</c:v>
                </c:pt>
                <c:pt idx="635" formatCode="0.00E+00">
                  <c:v>137360</c:v>
                </c:pt>
                <c:pt idx="636" formatCode="0.00E+00">
                  <c:v>111210</c:v>
                </c:pt>
                <c:pt idx="637" formatCode="0.00E+00">
                  <c:v>156100</c:v>
                </c:pt>
                <c:pt idx="638" formatCode="0.00E+00">
                  <c:v>251920</c:v>
                </c:pt>
                <c:pt idx="639" formatCode="0.00E+00">
                  <c:v>310050</c:v>
                </c:pt>
                <c:pt idx="640" formatCode="0.00E+00">
                  <c:v>250630</c:v>
                </c:pt>
                <c:pt idx="641" formatCode="0.00E+00">
                  <c:v>218960</c:v>
                </c:pt>
                <c:pt idx="642" formatCode="0.00E+00">
                  <c:v>264970</c:v>
                </c:pt>
                <c:pt idx="643" formatCode="0.00E+00">
                  <c:v>270120</c:v>
                </c:pt>
                <c:pt idx="644" formatCode="0.00E+00">
                  <c:v>166940</c:v>
                </c:pt>
                <c:pt idx="645" formatCode="0.00E+00">
                  <c:v>70637</c:v>
                </c:pt>
                <c:pt idx="646" formatCode="0.00E+00">
                  <c:v>59423</c:v>
                </c:pt>
                <c:pt idx="647" formatCode="0.00E+00">
                  <c:v>119670</c:v>
                </c:pt>
                <c:pt idx="648" formatCode="0.00E+00">
                  <c:v>165760</c:v>
                </c:pt>
                <c:pt idx="649" formatCode="0.00E+00">
                  <c:v>158300</c:v>
                </c:pt>
                <c:pt idx="650" formatCode="0.00E+00">
                  <c:v>162450</c:v>
                </c:pt>
                <c:pt idx="651" formatCode="0.00E+00">
                  <c:v>176390</c:v>
                </c:pt>
                <c:pt idx="652" formatCode="0.00E+00">
                  <c:v>236240</c:v>
                </c:pt>
                <c:pt idx="653" formatCode="0.00E+00">
                  <c:v>337780</c:v>
                </c:pt>
                <c:pt idx="654" formatCode="0.00E+00">
                  <c:v>387670</c:v>
                </c:pt>
                <c:pt idx="655" formatCode="0.00E+00">
                  <c:v>331090</c:v>
                </c:pt>
                <c:pt idx="656" formatCode="0.00E+00">
                  <c:v>218900</c:v>
                </c:pt>
                <c:pt idx="657" formatCode="0.00E+00">
                  <c:v>150080</c:v>
                </c:pt>
                <c:pt idx="658" formatCode="0.00E+00">
                  <c:v>140260</c:v>
                </c:pt>
                <c:pt idx="659" formatCode="0.00E+00">
                  <c:v>129980</c:v>
                </c:pt>
                <c:pt idx="660" formatCode="0.00E+00">
                  <c:v>124330</c:v>
                </c:pt>
                <c:pt idx="661" formatCode="0.00E+00">
                  <c:v>171730</c:v>
                </c:pt>
                <c:pt idx="662" formatCode="0.00E+00">
                  <c:v>224290</c:v>
                </c:pt>
                <c:pt idx="663" formatCode="0.00E+00">
                  <c:v>212480</c:v>
                </c:pt>
                <c:pt idx="664" formatCode="0.00E+00">
                  <c:v>234070</c:v>
                </c:pt>
                <c:pt idx="665" formatCode="0.00E+00">
                  <c:v>283010</c:v>
                </c:pt>
                <c:pt idx="666" formatCode="0.00E+00">
                  <c:v>280520</c:v>
                </c:pt>
                <c:pt idx="667" formatCode="0.00E+00">
                  <c:v>254340</c:v>
                </c:pt>
                <c:pt idx="668" formatCode="0.00E+00">
                  <c:v>157220</c:v>
                </c:pt>
                <c:pt idx="669" formatCode="0.00E+00">
                  <c:v>93185</c:v>
                </c:pt>
                <c:pt idx="670" formatCode="0.00E+00">
                  <c:v>107420</c:v>
                </c:pt>
                <c:pt idx="671" formatCode="0.00E+00">
                  <c:v>109760</c:v>
                </c:pt>
                <c:pt idx="672" formatCode="0.00E+00">
                  <c:v>127800</c:v>
                </c:pt>
                <c:pt idx="673" formatCode="0.00E+00">
                  <c:v>221650</c:v>
                </c:pt>
                <c:pt idx="674" formatCode="0.00E+00">
                  <c:v>315400</c:v>
                </c:pt>
                <c:pt idx="675" formatCode="0.00E+00">
                  <c:v>259490</c:v>
                </c:pt>
                <c:pt idx="676" formatCode="0.00E+00">
                  <c:v>160360</c:v>
                </c:pt>
                <c:pt idx="677" formatCode="0.00E+00">
                  <c:v>123580</c:v>
                </c:pt>
                <c:pt idx="678" formatCode="0.00E+00">
                  <c:v>107980</c:v>
                </c:pt>
                <c:pt idx="679" formatCode="0.00E+00">
                  <c:v>144670</c:v>
                </c:pt>
                <c:pt idx="680" formatCode="0.00E+00">
                  <c:v>194840</c:v>
                </c:pt>
                <c:pt idx="681" formatCode="0.00E+00">
                  <c:v>184920</c:v>
                </c:pt>
                <c:pt idx="682" formatCode="0.00E+00">
                  <c:v>130430</c:v>
                </c:pt>
                <c:pt idx="683" formatCode="0.00E+00">
                  <c:v>100520</c:v>
                </c:pt>
                <c:pt idx="684" formatCode="0.00E+00">
                  <c:v>108550</c:v>
                </c:pt>
                <c:pt idx="685" formatCode="0.00E+00">
                  <c:v>97727</c:v>
                </c:pt>
                <c:pt idx="686" formatCode="0.00E+00">
                  <c:v>68767</c:v>
                </c:pt>
                <c:pt idx="687" formatCode="0.00E+00">
                  <c:v>64732</c:v>
                </c:pt>
                <c:pt idx="688" formatCode="0.00E+00">
                  <c:v>90710</c:v>
                </c:pt>
                <c:pt idx="689" formatCode="0.00E+00">
                  <c:v>114840</c:v>
                </c:pt>
                <c:pt idx="690" formatCode="0.00E+00">
                  <c:v>130790</c:v>
                </c:pt>
                <c:pt idx="691" formatCode="0.00E+00">
                  <c:v>146120</c:v>
                </c:pt>
                <c:pt idx="692" formatCode="0.00E+00">
                  <c:v>149430</c:v>
                </c:pt>
                <c:pt idx="693" formatCode="0.00E+00">
                  <c:v>174380</c:v>
                </c:pt>
                <c:pt idx="694" formatCode="0.00E+00">
                  <c:v>182370</c:v>
                </c:pt>
                <c:pt idx="695" formatCode="0.00E+00">
                  <c:v>146970</c:v>
                </c:pt>
                <c:pt idx="696" formatCode="0.00E+00">
                  <c:v>100110</c:v>
                </c:pt>
                <c:pt idx="697" formatCode="0.00E+00">
                  <c:v>91925</c:v>
                </c:pt>
                <c:pt idx="698" formatCode="0.00E+00">
                  <c:v>100460</c:v>
                </c:pt>
                <c:pt idx="699" formatCode="0.00E+00">
                  <c:v>120480</c:v>
                </c:pt>
                <c:pt idx="700" formatCode="0.00E+00">
                  <c:v>166810</c:v>
                </c:pt>
                <c:pt idx="701" formatCode="0.00E+00">
                  <c:v>191050</c:v>
                </c:pt>
                <c:pt idx="702" formatCode="0.00E+00">
                  <c:v>203710</c:v>
                </c:pt>
                <c:pt idx="703" formatCode="0.00E+00">
                  <c:v>231950</c:v>
                </c:pt>
                <c:pt idx="704" formatCode="0.00E+00">
                  <c:v>222050</c:v>
                </c:pt>
                <c:pt idx="705" formatCode="0.00E+00">
                  <c:v>210320</c:v>
                </c:pt>
                <c:pt idx="706" formatCode="0.00E+00">
                  <c:v>216710</c:v>
                </c:pt>
                <c:pt idx="707" formatCode="0.00E+00">
                  <c:v>202330</c:v>
                </c:pt>
                <c:pt idx="708" formatCode="0.00E+00">
                  <c:v>130750</c:v>
                </c:pt>
                <c:pt idx="709" formatCode="0.00E+00">
                  <c:v>113890</c:v>
                </c:pt>
                <c:pt idx="710" formatCode="0.00E+00">
                  <c:v>173500</c:v>
                </c:pt>
                <c:pt idx="711" formatCode="0.00E+00">
                  <c:v>230390</c:v>
                </c:pt>
                <c:pt idx="712" formatCode="0.00E+00">
                  <c:v>229160</c:v>
                </c:pt>
                <c:pt idx="713" formatCode="0.00E+00">
                  <c:v>188690</c:v>
                </c:pt>
                <c:pt idx="714" formatCode="0.00E+00">
                  <c:v>196100</c:v>
                </c:pt>
                <c:pt idx="715" formatCode="0.00E+00">
                  <c:v>233430</c:v>
                </c:pt>
                <c:pt idx="716" formatCode="0.00E+00">
                  <c:v>224000</c:v>
                </c:pt>
                <c:pt idx="717" formatCode="0.00E+00">
                  <c:v>191260</c:v>
                </c:pt>
                <c:pt idx="718" formatCode="0.00E+00">
                  <c:v>154060</c:v>
                </c:pt>
                <c:pt idx="719" formatCode="0.00E+00">
                  <c:v>178820</c:v>
                </c:pt>
                <c:pt idx="720" formatCode="0.00E+00">
                  <c:v>267820</c:v>
                </c:pt>
                <c:pt idx="721" formatCode="0.00E+00">
                  <c:v>282760</c:v>
                </c:pt>
                <c:pt idx="722" formatCode="0.00E+00">
                  <c:v>179620</c:v>
                </c:pt>
                <c:pt idx="723" formatCode="0.00E+00">
                  <c:v>104470</c:v>
                </c:pt>
                <c:pt idx="724" formatCode="0.00E+00">
                  <c:v>126060</c:v>
                </c:pt>
                <c:pt idx="725" formatCode="0.00E+00">
                  <c:v>184270</c:v>
                </c:pt>
                <c:pt idx="726" formatCode="0.00E+00">
                  <c:v>226200</c:v>
                </c:pt>
                <c:pt idx="727" formatCode="0.00E+00">
                  <c:v>249900</c:v>
                </c:pt>
                <c:pt idx="728" formatCode="0.00E+00">
                  <c:v>213330</c:v>
                </c:pt>
                <c:pt idx="729" formatCode="0.00E+00">
                  <c:v>218610</c:v>
                </c:pt>
                <c:pt idx="730" formatCode="0.00E+00">
                  <c:v>261110</c:v>
                </c:pt>
                <c:pt idx="731" formatCode="0.00E+00">
                  <c:v>217750</c:v>
                </c:pt>
                <c:pt idx="732" formatCode="0.00E+00">
                  <c:v>186470</c:v>
                </c:pt>
                <c:pt idx="733" formatCode="0.00E+00">
                  <c:v>228590</c:v>
                </c:pt>
                <c:pt idx="734" formatCode="0.00E+00">
                  <c:v>265210</c:v>
                </c:pt>
                <c:pt idx="735" formatCode="0.00E+00">
                  <c:v>230590</c:v>
                </c:pt>
                <c:pt idx="736" formatCode="0.00E+00">
                  <c:v>142920</c:v>
                </c:pt>
                <c:pt idx="737" formatCode="0.00E+00">
                  <c:v>99611</c:v>
                </c:pt>
                <c:pt idx="738" formatCode="0.00E+00">
                  <c:v>115100</c:v>
                </c:pt>
                <c:pt idx="739" formatCode="0.00E+00">
                  <c:v>122130</c:v>
                </c:pt>
                <c:pt idx="740" formatCode="0.00E+00">
                  <c:v>185030</c:v>
                </c:pt>
                <c:pt idx="741" formatCode="0.00E+00">
                  <c:v>397110</c:v>
                </c:pt>
                <c:pt idx="742" formatCode="0.00E+00">
                  <c:v>554330</c:v>
                </c:pt>
                <c:pt idx="743" formatCode="0.00E+00">
                  <c:v>363730</c:v>
                </c:pt>
                <c:pt idx="744" formatCode="0.00E+00">
                  <c:v>143570</c:v>
                </c:pt>
                <c:pt idx="745" formatCode="0.00E+00">
                  <c:v>120920</c:v>
                </c:pt>
                <c:pt idx="746" formatCode="0.00E+00">
                  <c:v>200380</c:v>
                </c:pt>
                <c:pt idx="747" formatCode="0.00E+00">
                  <c:v>237630</c:v>
                </c:pt>
                <c:pt idx="748" formatCode="0.00E+00">
                  <c:v>221870</c:v>
                </c:pt>
                <c:pt idx="749" formatCode="0.00E+00">
                  <c:v>182130</c:v>
                </c:pt>
                <c:pt idx="750" formatCode="0.00E+00">
                  <c:v>125730</c:v>
                </c:pt>
                <c:pt idx="751" formatCode="0.00E+00">
                  <c:v>87297</c:v>
                </c:pt>
                <c:pt idx="752" formatCode="0.00E+00">
                  <c:v>79880</c:v>
                </c:pt>
                <c:pt idx="753" formatCode="0.00E+00">
                  <c:v>90772</c:v>
                </c:pt>
                <c:pt idx="754" formatCode="0.00E+00">
                  <c:v>110660</c:v>
                </c:pt>
                <c:pt idx="755" formatCode="0.00E+00">
                  <c:v>151400</c:v>
                </c:pt>
                <c:pt idx="756" formatCode="0.00E+00">
                  <c:v>179550</c:v>
                </c:pt>
                <c:pt idx="757" formatCode="0.00E+00">
                  <c:v>183320</c:v>
                </c:pt>
                <c:pt idx="758" formatCode="0.00E+00">
                  <c:v>170080</c:v>
                </c:pt>
                <c:pt idx="759" formatCode="0.00E+00">
                  <c:v>156880</c:v>
                </c:pt>
                <c:pt idx="760" formatCode="0.00E+00">
                  <c:v>168450</c:v>
                </c:pt>
                <c:pt idx="761" formatCode="0.00E+00">
                  <c:v>196840</c:v>
                </c:pt>
                <c:pt idx="762" formatCode="0.00E+00">
                  <c:v>232300</c:v>
                </c:pt>
                <c:pt idx="763" formatCode="0.00E+00">
                  <c:v>251530</c:v>
                </c:pt>
                <c:pt idx="764" formatCode="0.00E+00">
                  <c:v>210040</c:v>
                </c:pt>
                <c:pt idx="765" formatCode="0.00E+00">
                  <c:v>168760</c:v>
                </c:pt>
                <c:pt idx="766" formatCode="0.00E+00">
                  <c:v>149460</c:v>
                </c:pt>
                <c:pt idx="767" formatCode="0.00E+00">
                  <c:v>130120</c:v>
                </c:pt>
                <c:pt idx="768" formatCode="0.00E+00">
                  <c:v>153030</c:v>
                </c:pt>
                <c:pt idx="769" formatCode="0.00E+00">
                  <c:v>203570</c:v>
                </c:pt>
                <c:pt idx="770" formatCode="0.00E+00">
                  <c:v>190330</c:v>
                </c:pt>
                <c:pt idx="771" formatCode="0.00E+00">
                  <c:v>172970</c:v>
                </c:pt>
                <c:pt idx="772" formatCode="0.00E+00">
                  <c:v>220980</c:v>
                </c:pt>
                <c:pt idx="773" formatCode="0.00E+00">
                  <c:v>255590</c:v>
                </c:pt>
                <c:pt idx="774" formatCode="0.00E+00">
                  <c:v>226270</c:v>
                </c:pt>
                <c:pt idx="775" formatCode="0.00E+00">
                  <c:v>177350</c:v>
                </c:pt>
                <c:pt idx="776" formatCode="0.00E+00">
                  <c:v>144190</c:v>
                </c:pt>
                <c:pt idx="777" formatCode="0.00E+00">
                  <c:v>134880</c:v>
                </c:pt>
                <c:pt idx="778" formatCode="0.00E+00">
                  <c:v>124240</c:v>
                </c:pt>
                <c:pt idx="779" formatCode="0.00E+00">
                  <c:v>139990</c:v>
                </c:pt>
                <c:pt idx="780" formatCode="0.00E+00">
                  <c:v>177770</c:v>
                </c:pt>
                <c:pt idx="781" formatCode="0.00E+00">
                  <c:v>165450</c:v>
                </c:pt>
                <c:pt idx="782" formatCode="0.00E+00">
                  <c:v>123790</c:v>
                </c:pt>
                <c:pt idx="783" formatCode="0.00E+00">
                  <c:v>101800</c:v>
                </c:pt>
                <c:pt idx="784" formatCode="0.00E+00">
                  <c:v>127230</c:v>
                </c:pt>
                <c:pt idx="785" formatCode="0.00E+00">
                  <c:v>161760</c:v>
                </c:pt>
                <c:pt idx="786" formatCode="0.00E+00">
                  <c:v>203420</c:v>
                </c:pt>
                <c:pt idx="787" formatCode="0.00E+00">
                  <c:v>247650</c:v>
                </c:pt>
                <c:pt idx="788" formatCode="0.00E+00">
                  <c:v>202680</c:v>
                </c:pt>
                <c:pt idx="789" formatCode="0.00E+00">
                  <c:v>100230</c:v>
                </c:pt>
                <c:pt idx="790" formatCode="0.00E+00">
                  <c:v>53265</c:v>
                </c:pt>
                <c:pt idx="791" formatCode="0.00E+00">
                  <c:v>73089</c:v>
                </c:pt>
                <c:pt idx="792" formatCode="0.00E+00">
                  <c:v>126460</c:v>
                </c:pt>
                <c:pt idx="793" formatCode="0.00E+00">
                  <c:v>159920</c:v>
                </c:pt>
                <c:pt idx="794" formatCode="0.00E+00">
                  <c:v>171170</c:v>
                </c:pt>
                <c:pt idx="795" formatCode="0.00E+00">
                  <c:v>140830</c:v>
                </c:pt>
                <c:pt idx="796" formatCode="0.00E+00">
                  <c:v>72461</c:v>
                </c:pt>
                <c:pt idx="797" formatCode="0.00E+00">
                  <c:v>42456</c:v>
                </c:pt>
                <c:pt idx="798" formatCode="0.00E+00">
                  <c:v>74718</c:v>
                </c:pt>
                <c:pt idx="799" formatCode="0.00E+00">
                  <c:v>112290</c:v>
                </c:pt>
                <c:pt idx="800" formatCode="0.00E+00">
                  <c:v>137530</c:v>
                </c:pt>
                <c:pt idx="801" formatCode="0.00E+00">
                  <c:v>172690</c:v>
                </c:pt>
                <c:pt idx="802" formatCode="0.00E+00">
                  <c:v>155670</c:v>
                </c:pt>
                <c:pt idx="803" formatCode="0.00E+00">
                  <c:v>95826</c:v>
                </c:pt>
                <c:pt idx="804" formatCode="0.00E+00">
                  <c:v>70378</c:v>
                </c:pt>
                <c:pt idx="805" formatCode="0.00E+00">
                  <c:v>92199</c:v>
                </c:pt>
                <c:pt idx="806" formatCode="0.00E+00">
                  <c:v>158380</c:v>
                </c:pt>
                <c:pt idx="807" formatCode="0.00E+00">
                  <c:v>232180</c:v>
                </c:pt>
                <c:pt idx="808" formatCode="0.00E+00">
                  <c:v>184270</c:v>
                </c:pt>
                <c:pt idx="809" formatCode="0.00E+00">
                  <c:v>94660</c:v>
                </c:pt>
                <c:pt idx="810" formatCode="0.00E+00">
                  <c:v>79454</c:v>
                </c:pt>
                <c:pt idx="811" formatCode="0.00E+00">
                  <c:v>86239</c:v>
                </c:pt>
                <c:pt idx="812" formatCode="0.00E+00">
                  <c:v>91944</c:v>
                </c:pt>
                <c:pt idx="813" formatCode="0.00E+00">
                  <c:v>121360</c:v>
                </c:pt>
                <c:pt idx="814" formatCode="0.00E+00">
                  <c:v>113800</c:v>
                </c:pt>
                <c:pt idx="815" formatCode="0.00E+00">
                  <c:v>70680</c:v>
                </c:pt>
                <c:pt idx="816" formatCode="0.00E+00">
                  <c:v>54455</c:v>
                </c:pt>
                <c:pt idx="817" formatCode="0.00E+00">
                  <c:v>77871</c:v>
                </c:pt>
                <c:pt idx="818" formatCode="0.00E+00">
                  <c:v>117560</c:v>
                </c:pt>
                <c:pt idx="819" formatCode="0.00E+00">
                  <c:v>134140</c:v>
                </c:pt>
                <c:pt idx="820" formatCode="0.00E+00">
                  <c:v>115400</c:v>
                </c:pt>
                <c:pt idx="821" formatCode="0.00E+00">
                  <c:v>111680</c:v>
                </c:pt>
                <c:pt idx="822" formatCode="0.00E+00">
                  <c:v>102480</c:v>
                </c:pt>
                <c:pt idx="823" formatCode="0.00E+00">
                  <c:v>137370</c:v>
                </c:pt>
                <c:pt idx="824" formatCode="0.00E+00">
                  <c:v>196460</c:v>
                </c:pt>
                <c:pt idx="825" formatCode="0.00E+00">
                  <c:v>148850</c:v>
                </c:pt>
                <c:pt idx="826" formatCode="0.00E+00">
                  <c:v>69217</c:v>
                </c:pt>
                <c:pt idx="827" formatCode="0.00E+00">
                  <c:v>62631</c:v>
                </c:pt>
                <c:pt idx="828" formatCode="0.00E+00">
                  <c:v>117490</c:v>
                </c:pt>
                <c:pt idx="829" formatCode="0.00E+00">
                  <c:v>153390</c:v>
                </c:pt>
                <c:pt idx="830" formatCode="0.00E+00">
                  <c:v>144030</c:v>
                </c:pt>
                <c:pt idx="831" formatCode="0.00E+00">
                  <c:v>141530</c:v>
                </c:pt>
                <c:pt idx="832" formatCode="0.00E+00">
                  <c:v>140390</c:v>
                </c:pt>
                <c:pt idx="833" formatCode="0.00E+00">
                  <c:v>151190</c:v>
                </c:pt>
                <c:pt idx="834" formatCode="0.00E+00">
                  <c:v>115100</c:v>
                </c:pt>
                <c:pt idx="835" formatCode="0.00E+00">
                  <c:v>82183</c:v>
                </c:pt>
                <c:pt idx="836" formatCode="0.00E+00">
                  <c:v>103610</c:v>
                </c:pt>
                <c:pt idx="837" formatCode="0.00E+00">
                  <c:v>155160</c:v>
                </c:pt>
                <c:pt idx="838" formatCode="0.00E+00">
                  <c:v>208930</c:v>
                </c:pt>
                <c:pt idx="839" formatCode="0.00E+00">
                  <c:v>172450</c:v>
                </c:pt>
                <c:pt idx="840" formatCode="0.00E+00">
                  <c:v>123040</c:v>
                </c:pt>
                <c:pt idx="841" formatCode="0.00E+00">
                  <c:v>123460</c:v>
                </c:pt>
                <c:pt idx="842" formatCode="0.00E+00">
                  <c:v>128340</c:v>
                </c:pt>
                <c:pt idx="843" formatCode="0.00E+00">
                  <c:v>165420</c:v>
                </c:pt>
                <c:pt idx="844" formatCode="0.00E+00">
                  <c:v>180660</c:v>
                </c:pt>
                <c:pt idx="845" formatCode="0.00E+00">
                  <c:v>111640</c:v>
                </c:pt>
                <c:pt idx="846" formatCode="0.00E+00">
                  <c:v>74872</c:v>
                </c:pt>
                <c:pt idx="847" formatCode="0.00E+00">
                  <c:v>82193</c:v>
                </c:pt>
                <c:pt idx="848" formatCode="0.00E+00">
                  <c:v>86904</c:v>
                </c:pt>
                <c:pt idx="849" formatCode="0.00E+00">
                  <c:v>138620</c:v>
                </c:pt>
                <c:pt idx="850" formatCode="0.00E+00">
                  <c:v>201510</c:v>
                </c:pt>
                <c:pt idx="851" formatCode="0.00E+00">
                  <c:v>193020</c:v>
                </c:pt>
                <c:pt idx="852" formatCode="0.00E+00">
                  <c:v>144770</c:v>
                </c:pt>
                <c:pt idx="853" formatCode="0.00E+00">
                  <c:v>131590</c:v>
                </c:pt>
                <c:pt idx="854" formatCode="0.00E+00">
                  <c:v>135150</c:v>
                </c:pt>
                <c:pt idx="855" formatCode="0.00E+00">
                  <c:v>131440</c:v>
                </c:pt>
                <c:pt idx="856" formatCode="0.00E+00">
                  <c:v>109150</c:v>
                </c:pt>
                <c:pt idx="857" formatCode="0.00E+00">
                  <c:v>84218</c:v>
                </c:pt>
                <c:pt idx="858" formatCode="0.00E+00">
                  <c:v>96442</c:v>
                </c:pt>
                <c:pt idx="859" formatCode="0.00E+00">
                  <c:v>100040</c:v>
                </c:pt>
                <c:pt idx="860" formatCode="0.00E+00">
                  <c:v>75285</c:v>
                </c:pt>
                <c:pt idx="861" formatCode="0.00E+00">
                  <c:v>57792</c:v>
                </c:pt>
                <c:pt idx="862" formatCode="0.00E+00">
                  <c:v>47293</c:v>
                </c:pt>
                <c:pt idx="863" formatCode="0.00E+00">
                  <c:v>33117</c:v>
                </c:pt>
                <c:pt idx="864" formatCode="0.00E+00">
                  <c:v>26806</c:v>
                </c:pt>
                <c:pt idx="865" formatCode="0.00E+00">
                  <c:v>69902</c:v>
                </c:pt>
                <c:pt idx="866" formatCode="0.00E+00">
                  <c:v>139950</c:v>
                </c:pt>
                <c:pt idx="867" formatCode="0.00E+00">
                  <c:v>148760</c:v>
                </c:pt>
                <c:pt idx="868" formatCode="0.00E+00">
                  <c:v>125580</c:v>
                </c:pt>
                <c:pt idx="869" formatCode="0.00E+00">
                  <c:v>138210</c:v>
                </c:pt>
                <c:pt idx="870" formatCode="0.00E+00">
                  <c:v>151140</c:v>
                </c:pt>
                <c:pt idx="871" formatCode="0.00E+00">
                  <c:v>108680</c:v>
                </c:pt>
                <c:pt idx="872" formatCode="0.00E+00">
                  <c:v>74897</c:v>
                </c:pt>
                <c:pt idx="873" formatCode="0.00E+00">
                  <c:v>84686</c:v>
                </c:pt>
                <c:pt idx="874" formatCode="0.00E+00">
                  <c:v>89490</c:v>
                </c:pt>
                <c:pt idx="875" formatCode="0.00E+00">
                  <c:v>99766</c:v>
                </c:pt>
                <c:pt idx="876" formatCode="0.00E+00">
                  <c:v>104500</c:v>
                </c:pt>
                <c:pt idx="877" formatCode="0.00E+00">
                  <c:v>80133</c:v>
                </c:pt>
                <c:pt idx="878" formatCode="0.00E+00">
                  <c:v>66459</c:v>
                </c:pt>
                <c:pt idx="879" formatCode="0.00E+00">
                  <c:v>102140</c:v>
                </c:pt>
                <c:pt idx="880" formatCode="0.00E+00">
                  <c:v>128320</c:v>
                </c:pt>
                <c:pt idx="881" formatCode="0.00E+00">
                  <c:v>95942</c:v>
                </c:pt>
                <c:pt idx="882" formatCode="0.00E+00">
                  <c:v>71140</c:v>
                </c:pt>
                <c:pt idx="883" formatCode="0.00E+00">
                  <c:v>106760</c:v>
                </c:pt>
                <c:pt idx="884" formatCode="0.00E+00">
                  <c:v>133840</c:v>
                </c:pt>
                <c:pt idx="885" formatCode="0.00E+00">
                  <c:v>97833</c:v>
                </c:pt>
                <c:pt idx="886" formatCode="0.00E+00">
                  <c:v>54753</c:v>
                </c:pt>
                <c:pt idx="887" formatCode="0.00E+00">
                  <c:v>40746</c:v>
                </c:pt>
                <c:pt idx="888" formatCode="0.00E+00">
                  <c:v>44446</c:v>
                </c:pt>
                <c:pt idx="889" formatCode="0.00E+00">
                  <c:v>67079</c:v>
                </c:pt>
                <c:pt idx="890" formatCode="0.00E+00">
                  <c:v>106270</c:v>
                </c:pt>
                <c:pt idx="891" formatCode="0.00E+00">
                  <c:v>95910</c:v>
                </c:pt>
                <c:pt idx="892" formatCode="0.00E+00">
                  <c:v>41813</c:v>
                </c:pt>
                <c:pt idx="893" formatCode="0.00E+00">
                  <c:v>13910</c:v>
                </c:pt>
                <c:pt idx="894" formatCode="0.00E+00">
                  <c:v>29808</c:v>
                </c:pt>
                <c:pt idx="895" formatCode="0.00E+00">
                  <c:v>58147</c:v>
                </c:pt>
                <c:pt idx="896" formatCode="0.00E+00">
                  <c:v>67278</c:v>
                </c:pt>
                <c:pt idx="897" formatCode="0.00E+00">
                  <c:v>95574</c:v>
                </c:pt>
                <c:pt idx="898" formatCode="0.00E+00">
                  <c:v>145780</c:v>
                </c:pt>
                <c:pt idx="899" formatCode="0.00E+00">
                  <c:v>164500</c:v>
                </c:pt>
                <c:pt idx="900" formatCode="0.00E+00">
                  <c:v>142880</c:v>
                </c:pt>
                <c:pt idx="901" formatCode="0.00E+00">
                  <c:v>81489</c:v>
                </c:pt>
                <c:pt idx="902" formatCode="0.00E+00">
                  <c:v>43177</c:v>
                </c:pt>
                <c:pt idx="903" formatCode="0.00E+00">
                  <c:v>84777</c:v>
                </c:pt>
                <c:pt idx="904" formatCode="0.00E+00">
                  <c:v>154890</c:v>
                </c:pt>
                <c:pt idx="905" formatCode="0.00E+00">
                  <c:v>164780</c:v>
                </c:pt>
                <c:pt idx="906" formatCode="0.00E+00">
                  <c:v>161710</c:v>
                </c:pt>
                <c:pt idx="907" formatCode="0.00E+00">
                  <c:v>157170</c:v>
                </c:pt>
                <c:pt idx="908" formatCode="0.00E+00">
                  <c:v>96776</c:v>
                </c:pt>
                <c:pt idx="909" formatCode="0.00E+00">
                  <c:v>63626</c:v>
                </c:pt>
                <c:pt idx="910" formatCode="0.00E+00">
                  <c:v>68792</c:v>
                </c:pt>
                <c:pt idx="911" formatCode="0.00E+00">
                  <c:v>62774</c:v>
                </c:pt>
                <c:pt idx="912" formatCode="0.00E+00">
                  <c:v>85134</c:v>
                </c:pt>
                <c:pt idx="913" formatCode="0.00E+00">
                  <c:v>159530</c:v>
                </c:pt>
                <c:pt idx="914" formatCode="0.00E+00">
                  <c:v>197220</c:v>
                </c:pt>
                <c:pt idx="915" formatCode="0.00E+00">
                  <c:v>147750</c:v>
                </c:pt>
                <c:pt idx="916" formatCode="0.00E+00">
                  <c:v>103650</c:v>
                </c:pt>
                <c:pt idx="917" formatCode="0.00E+00">
                  <c:v>101060</c:v>
                </c:pt>
                <c:pt idx="918" formatCode="0.00E+00">
                  <c:v>75898</c:v>
                </c:pt>
                <c:pt idx="919" formatCode="0.00E+00">
                  <c:v>34550</c:v>
                </c:pt>
                <c:pt idx="920" formatCode="0.00E+00">
                  <c:v>28157</c:v>
                </c:pt>
                <c:pt idx="921" formatCode="0.00E+00">
                  <c:v>44873</c:v>
                </c:pt>
                <c:pt idx="922" formatCode="0.00E+00">
                  <c:v>49980</c:v>
                </c:pt>
                <c:pt idx="923" formatCode="0.00E+00">
                  <c:v>56050</c:v>
                </c:pt>
                <c:pt idx="924" formatCode="0.00E+00">
                  <c:v>60139</c:v>
                </c:pt>
                <c:pt idx="925" formatCode="0.00E+00">
                  <c:v>47286</c:v>
                </c:pt>
                <c:pt idx="926" formatCode="0.00E+00">
                  <c:v>25233</c:v>
                </c:pt>
                <c:pt idx="927" formatCode="0.00E+00">
                  <c:v>14314</c:v>
                </c:pt>
                <c:pt idx="928" formatCode="0.00E+00">
                  <c:v>17202</c:v>
                </c:pt>
                <c:pt idx="929" formatCode="0.00E+00">
                  <c:v>41479</c:v>
                </c:pt>
                <c:pt idx="930" formatCode="0.00E+00">
                  <c:v>72484</c:v>
                </c:pt>
                <c:pt idx="931" formatCode="0.00E+00">
                  <c:v>73580</c:v>
                </c:pt>
                <c:pt idx="932" formatCode="0.00E+00">
                  <c:v>62268</c:v>
                </c:pt>
                <c:pt idx="933" formatCode="0.00E+00">
                  <c:v>68915</c:v>
                </c:pt>
                <c:pt idx="934" formatCode="0.00E+00">
                  <c:v>70995</c:v>
                </c:pt>
                <c:pt idx="935" formatCode="0.00E+00">
                  <c:v>72142</c:v>
                </c:pt>
                <c:pt idx="936" formatCode="0.00E+00">
                  <c:v>90896</c:v>
                </c:pt>
                <c:pt idx="937" formatCode="0.00E+00">
                  <c:v>99127</c:v>
                </c:pt>
                <c:pt idx="938" formatCode="0.00E+00">
                  <c:v>90634</c:v>
                </c:pt>
                <c:pt idx="939" formatCode="0.00E+00">
                  <c:v>83102</c:v>
                </c:pt>
                <c:pt idx="940" formatCode="0.00E+00">
                  <c:v>134910</c:v>
                </c:pt>
                <c:pt idx="941" formatCode="0.00E+00">
                  <c:v>197720</c:v>
                </c:pt>
                <c:pt idx="942" formatCode="0.00E+00">
                  <c:v>149920</c:v>
                </c:pt>
                <c:pt idx="943" formatCode="0.00E+00">
                  <c:v>90296</c:v>
                </c:pt>
                <c:pt idx="944" formatCode="0.00E+00">
                  <c:v>58852</c:v>
                </c:pt>
                <c:pt idx="945" formatCode="0.00E+00">
                  <c:v>51537</c:v>
                </c:pt>
                <c:pt idx="946" formatCode="0.00E+00">
                  <c:v>52925</c:v>
                </c:pt>
                <c:pt idx="947" formatCode="0.00E+00">
                  <c:v>66897</c:v>
                </c:pt>
                <c:pt idx="948" formatCode="0.00E+00">
                  <c:v>95762</c:v>
                </c:pt>
                <c:pt idx="949" formatCode="0.00E+00">
                  <c:v>78679</c:v>
                </c:pt>
                <c:pt idx="950" formatCode="0.00E+00">
                  <c:v>38131</c:v>
                </c:pt>
                <c:pt idx="951" formatCode="0.00E+00">
                  <c:v>49765</c:v>
                </c:pt>
                <c:pt idx="952" formatCode="0.00E+00">
                  <c:v>125070</c:v>
                </c:pt>
                <c:pt idx="953" formatCode="0.00E+00">
                  <c:v>166380</c:v>
                </c:pt>
                <c:pt idx="954" formatCode="0.00E+00">
                  <c:v>129730</c:v>
                </c:pt>
                <c:pt idx="955" formatCode="0.00E+00">
                  <c:v>146770</c:v>
                </c:pt>
                <c:pt idx="956" formatCode="0.00E+00">
                  <c:v>200380</c:v>
                </c:pt>
                <c:pt idx="957" formatCode="0.00E+00">
                  <c:v>179090</c:v>
                </c:pt>
                <c:pt idx="958" formatCode="0.00E+00">
                  <c:v>109730</c:v>
                </c:pt>
                <c:pt idx="959" formatCode="0.00E+00">
                  <c:v>54554</c:v>
                </c:pt>
                <c:pt idx="960" formatCode="0.00E+00">
                  <c:v>51169</c:v>
                </c:pt>
                <c:pt idx="961" formatCode="0.00E+00">
                  <c:v>77370</c:v>
                </c:pt>
                <c:pt idx="962" formatCode="0.00E+00">
                  <c:v>88558</c:v>
                </c:pt>
                <c:pt idx="963" formatCode="0.00E+00">
                  <c:v>109630</c:v>
                </c:pt>
                <c:pt idx="964" formatCode="0.00E+00">
                  <c:v>153120</c:v>
                </c:pt>
                <c:pt idx="965" formatCode="0.00E+00">
                  <c:v>195030</c:v>
                </c:pt>
                <c:pt idx="966" formatCode="0.00E+00">
                  <c:v>168550</c:v>
                </c:pt>
                <c:pt idx="967" formatCode="0.00E+00">
                  <c:v>115980</c:v>
                </c:pt>
                <c:pt idx="968" formatCode="0.00E+00">
                  <c:v>77978</c:v>
                </c:pt>
                <c:pt idx="969" formatCode="0.00E+00">
                  <c:v>65793</c:v>
                </c:pt>
                <c:pt idx="970" formatCode="0.00E+00">
                  <c:v>86823</c:v>
                </c:pt>
                <c:pt idx="971" formatCode="0.00E+00">
                  <c:v>93004</c:v>
                </c:pt>
                <c:pt idx="972" formatCode="0.00E+00">
                  <c:v>107390</c:v>
                </c:pt>
                <c:pt idx="973" formatCode="0.00E+00">
                  <c:v>191530</c:v>
                </c:pt>
                <c:pt idx="974" formatCode="0.00E+00">
                  <c:v>264590</c:v>
                </c:pt>
                <c:pt idx="975" formatCode="0.00E+00">
                  <c:v>217950</c:v>
                </c:pt>
                <c:pt idx="976" formatCode="0.00E+00">
                  <c:v>122440</c:v>
                </c:pt>
                <c:pt idx="977" formatCode="0.00E+00">
                  <c:v>74920</c:v>
                </c:pt>
                <c:pt idx="978" formatCode="0.00E+00">
                  <c:v>58725</c:v>
                </c:pt>
                <c:pt idx="979" formatCode="0.00E+00">
                  <c:v>45632</c:v>
                </c:pt>
                <c:pt idx="980" formatCode="0.00E+00">
                  <c:v>35795</c:v>
                </c:pt>
                <c:pt idx="981" formatCode="0.00E+00">
                  <c:v>44176</c:v>
                </c:pt>
                <c:pt idx="982" formatCode="0.00E+00">
                  <c:v>88152</c:v>
                </c:pt>
                <c:pt idx="983" formatCode="0.00E+00">
                  <c:v>162970</c:v>
                </c:pt>
                <c:pt idx="984" formatCode="0.00E+00">
                  <c:v>173290</c:v>
                </c:pt>
                <c:pt idx="985" formatCode="0.00E+00">
                  <c:v>103500</c:v>
                </c:pt>
                <c:pt idx="986" formatCode="0.00E+00">
                  <c:v>40173</c:v>
                </c:pt>
                <c:pt idx="987" formatCode="0.00E+00">
                  <c:v>27488</c:v>
                </c:pt>
                <c:pt idx="988" formatCode="0.00E+00">
                  <c:v>89171</c:v>
                </c:pt>
                <c:pt idx="989" formatCode="0.00E+00">
                  <c:v>185090</c:v>
                </c:pt>
                <c:pt idx="990" formatCode="0.00E+00">
                  <c:v>188030</c:v>
                </c:pt>
                <c:pt idx="991" formatCode="0.00E+00">
                  <c:v>124860</c:v>
                </c:pt>
                <c:pt idx="992" formatCode="0.00E+00">
                  <c:v>111060</c:v>
                </c:pt>
                <c:pt idx="993" formatCode="0.00E+00">
                  <c:v>121370</c:v>
                </c:pt>
                <c:pt idx="994" formatCode="0.00E+00">
                  <c:v>105050</c:v>
                </c:pt>
                <c:pt idx="995" formatCode="0.00E+00">
                  <c:v>107640</c:v>
                </c:pt>
                <c:pt idx="996" formatCode="0.00E+00">
                  <c:v>131610</c:v>
                </c:pt>
                <c:pt idx="997" formatCode="0.00E+00">
                  <c:v>138820</c:v>
                </c:pt>
                <c:pt idx="998" formatCode="0.00E+00">
                  <c:v>119360</c:v>
                </c:pt>
                <c:pt idx="999" formatCode="0.00E+00">
                  <c:v>120960</c:v>
                </c:pt>
                <c:pt idx="1000" formatCode="0.00E+00">
                  <c:v>137790</c:v>
                </c:pt>
                <c:pt idx="1001" formatCode="0.00E+00">
                  <c:v>104680</c:v>
                </c:pt>
                <c:pt idx="1002" formatCode="0.00E+00">
                  <c:v>75686</c:v>
                </c:pt>
                <c:pt idx="1003" formatCode="0.00E+00">
                  <c:v>83907</c:v>
                </c:pt>
                <c:pt idx="1004" formatCode="0.00E+00">
                  <c:v>89659</c:v>
                </c:pt>
                <c:pt idx="1005" formatCode="0.00E+00">
                  <c:v>86342</c:v>
                </c:pt>
                <c:pt idx="1006" formatCode="0.00E+00">
                  <c:v>123900</c:v>
                </c:pt>
                <c:pt idx="1007" formatCode="0.00E+00">
                  <c:v>148840</c:v>
                </c:pt>
                <c:pt idx="1008" formatCode="0.00E+00">
                  <c:v>111520</c:v>
                </c:pt>
                <c:pt idx="1009" formatCode="0.00E+00">
                  <c:v>90410</c:v>
                </c:pt>
                <c:pt idx="1010" formatCode="0.00E+00">
                  <c:v>113930</c:v>
                </c:pt>
                <c:pt idx="1011" formatCode="0.00E+00">
                  <c:v>147830</c:v>
                </c:pt>
                <c:pt idx="1012" formatCode="0.00E+00">
                  <c:v>166830</c:v>
                </c:pt>
                <c:pt idx="1013" formatCode="0.00E+00">
                  <c:v>153560</c:v>
                </c:pt>
                <c:pt idx="1014" formatCode="0.00E+00">
                  <c:v>168300</c:v>
                </c:pt>
                <c:pt idx="1015" formatCode="0.00E+00">
                  <c:v>168850</c:v>
                </c:pt>
                <c:pt idx="1016" formatCode="0.00E+00">
                  <c:v>119850</c:v>
                </c:pt>
                <c:pt idx="1017" formatCode="0.00E+00">
                  <c:v>99229</c:v>
                </c:pt>
                <c:pt idx="1018" formatCode="0.00E+00">
                  <c:v>127920</c:v>
                </c:pt>
                <c:pt idx="1019" formatCode="0.00E+00">
                  <c:v>147070</c:v>
                </c:pt>
                <c:pt idx="1020" formatCode="0.00E+00">
                  <c:v>125470</c:v>
                </c:pt>
                <c:pt idx="1021" formatCode="0.00E+00">
                  <c:v>94932</c:v>
                </c:pt>
                <c:pt idx="1022" formatCode="0.00E+00">
                  <c:v>68883</c:v>
                </c:pt>
                <c:pt idx="1023" formatCode="0.00E+00">
                  <c:v>57636</c:v>
                </c:pt>
                <c:pt idx="1024" formatCode="0.00E+00">
                  <c:v>88092</c:v>
                </c:pt>
                <c:pt idx="1025" formatCode="0.00E+00">
                  <c:v>118390</c:v>
                </c:pt>
                <c:pt idx="1026" formatCode="0.00E+00">
                  <c:v>113540</c:v>
                </c:pt>
                <c:pt idx="1027" formatCode="0.00E+00">
                  <c:v>130990</c:v>
                </c:pt>
                <c:pt idx="1028" formatCode="0.00E+00">
                  <c:v>170230</c:v>
                </c:pt>
                <c:pt idx="1029" formatCode="0.00E+00">
                  <c:v>140510</c:v>
                </c:pt>
                <c:pt idx="1030" formatCode="0.00E+00">
                  <c:v>71969</c:v>
                </c:pt>
                <c:pt idx="1031" formatCode="0.00E+00">
                  <c:v>64681</c:v>
                </c:pt>
                <c:pt idx="1032" formatCode="0.00E+00">
                  <c:v>91733</c:v>
                </c:pt>
                <c:pt idx="1033" formatCode="0.00E+00">
                  <c:v>87311</c:v>
                </c:pt>
                <c:pt idx="1034" formatCode="0.00E+00">
                  <c:v>94603</c:v>
                </c:pt>
                <c:pt idx="1035" formatCode="0.00E+00">
                  <c:v>119090</c:v>
                </c:pt>
                <c:pt idx="1036" formatCode="0.00E+00">
                  <c:v>126390</c:v>
                </c:pt>
                <c:pt idx="1037" formatCode="0.00E+00">
                  <c:v>149810</c:v>
                </c:pt>
                <c:pt idx="1038" formatCode="0.00E+00">
                  <c:v>197850</c:v>
                </c:pt>
                <c:pt idx="1039" formatCode="0.00E+00">
                  <c:v>254840</c:v>
                </c:pt>
                <c:pt idx="1040" formatCode="0.00E+00">
                  <c:v>280210</c:v>
                </c:pt>
                <c:pt idx="1041" formatCode="0.00E+00">
                  <c:v>228150</c:v>
                </c:pt>
                <c:pt idx="1042" formatCode="0.00E+00">
                  <c:v>182670</c:v>
                </c:pt>
                <c:pt idx="1043" formatCode="0.00E+00">
                  <c:v>162900</c:v>
                </c:pt>
                <c:pt idx="1044" formatCode="0.00E+00">
                  <c:v>128120</c:v>
                </c:pt>
                <c:pt idx="1045" formatCode="0.00E+00">
                  <c:v>77725</c:v>
                </c:pt>
                <c:pt idx="1046" formatCode="0.00E+00">
                  <c:v>47295</c:v>
                </c:pt>
                <c:pt idx="1047" formatCode="0.00E+00">
                  <c:v>28342</c:v>
                </c:pt>
                <c:pt idx="1048" formatCode="0.00E+00">
                  <c:v>19882</c:v>
                </c:pt>
                <c:pt idx="1049" formatCode="0.00E+00">
                  <c:v>52570</c:v>
                </c:pt>
                <c:pt idx="1050" formatCode="0.00E+00">
                  <c:v>154320</c:v>
                </c:pt>
                <c:pt idx="1051" formatCode="0.00E+00">
                  <c:v>236370</c:v>
                </c:pt>
                <c:pt idx="1052" formatCode="0.00E+00">
                  <c:v>172360</c:v>
                </c:pt>
                <c:pt idx="1053" formatCode="0.00E+00">
                  <c:v>75123</c:v>
                </c:pt>
                <c:pt idx="1054" formatCode="0.00E+00">
                  <c:v>28400</c:v>
                </c:pt>
                <c:pt idx="1055" formatCode="0.00E+00">
                  <c:v>16552</c:v>
                </c:pt>
                <c:pt idx="1056" formatCode="0.00E+00">
                  <c:v>24898</c:v>
                </c:pt>
                <c:pt idx="1057" formatCode="0.00E+00">
                  <c:v>49327</c:v>
                </c:pt>
                <c:pt idx="1058" formatCode="0.00E+00">
                  <c:v>87991</c:v>
                </c:pt>
                <c:pt idx="1059" formatCode="0.00E+00">
                  <c:v>126170</c:v>
                </c:pt>
                <c:pt idx="1060" formatCode="0.00E+00">
                  <c:v>130220</c:v>
                </c:pt>
                <c:pt idx="1061" formatCode="0.00E+00">
                  <c:v>137330</c:v>
                </c:pt>
                <c:pt idx="1062" formatCode="0.00E+00">
                  <c:v>143700</c:v>
                </c:pt>
                <c:pt idx="1063" formatCode="0.00E+00">
                  <c:v>143470</c:v>
                </c:pt>
                <c:pt idx="1064" formatCode="0.00E+00">
                  <c:v>280180</c:v>
                </c:pt>
                <c:pt idx="1065" formatCode="0.00E+00">
                  <c:v>418830</c:v>
                </c:pt>
                <c:pt idx="1066" formatCode="0.00E+00">
                  <c:v>286130</c:v>
                </c:pt>
                <c:pt idx="1067" formatCode="0.00E+00">
                  <c:v>110890</c:v>
                </c:pt>
                <c:pt idx="1068" formatCode="0.00E+00">
                  <c:v>70004</c:v>
                </c:pt>
                <c:pt idx="1069" formatCode="0.00E+00">
                  <c:v>65156</c:v>
                </c:pt>
                <c:pt idx="1070" formatCode="0.00E+00">
                  <c:v>46978</c:v>
                </c:pt>
                <c:pt idx="1071" formatCode="0.00E+00">
                  <c:v>36070</c:v>
                </c:pt>
                <c:pt idx="1072" formatCode="0.00E+00">
                  <c:v>35534</c:v>
                </c:pt>
                <c:pt idx="1073" formatCode="0.00E+00">
                  <c:v>44973</c:v>
                </c:pt>
                <c:pt idx="1074" formatCode="0.00E+00">
                  <c:v>54537</c:v>
                </c:pt>
                <c:pt idx="1075" formatCode="0.00E+00">
                  <c:v>45257</c:v>
                </c:pt>
                <c:pt idx="1076" formatCode="0.00E+00">
                  <c:v>24270</c:v>
                </c:pt>
                <c:pt idx="1077" formatCode="0.00E+00">
                  <c:v>32735</c:v>
                </c:pt>
                <c:pt idx="1078" formatCode="0.00E+00">
                  <c:v>85944</c:v>
                </c:pt>
                <c:pt idx="1079" formatCode="0.00E+00">
                  <c:v>119700</c:v>
                </c:pt>
                <c:pt idx="1080" formatCode="0.00E+00">
                  <c:v>97384</c:v>
                </c:pt>
                <c:pt idx="1081" formatCode="0.00E+00">
                  <c:v>99344</c:v>
                </c:pt>
                <c:pt idx="1082" formatCode="0.00E+00">
                  <c:v>119670</c:v>
                </c:pt>
                <c:pt idx="1083" formatCode="0.00E+00">
                  <c:v>135140</c:v>
                </c:pt>
                <c:pt idx="1084" formatCode="0.00E+00">
                  <c:v>148330</c:v>
                </c:pt>
                <c:pt idx="1085" formatCode="0.00E+00">
                  <c:v>149520</c:v>
                </c:pt>
                <c:pt idx="1086" formatCode="0.00E+00">
                  <c:v>163800</c:v>
                </c:pt>
                <c:pt idx="1087" formatCode="0.00E+00">
                  <c:v>162150</c:v>
                </c:pt>
                <c:pt idx="1088" formatCode="0.00E+00">
                  <c:v>174410</c:v>
                </c:pt>
                <c:pt idx="1089" formatCode="0.00E+00">
                  <c:v>154340</c:v>
                </c:pt>
                <c:pt idx="1090" formatCode="0.00E+00">
                  <c:v>124550</c:v>
                </c:pt>
                <c:pt idx="1091" formatCode="0.00E+00">
                  <c:v>115210</c:v>
                </c:pt>
                <c:pt idx="1092" formatCode="0.00E+00">
                  <c:v>106220</c:v>
                </c:pt>
                <c:pt idx="1093" formatCode="0.00E+00">
                  <c:v>88056</c:v>
                </c:pt>
                <c:pt idx="1094" formatCode="0.00E+00">
                  <c:v>68314</c:v>
                </c:pt>
                <c:pt idx="1095" formatCode="0.00E+00">
                  <c:v>78272</c:v>
                </c:pt>
                <c:pt idx="1096" formatCode="0.00E+00">
                  <c:v>103390</c:v>
                </c:pt>
                <c:pt idx="1097" formatCode="0.00E+00">
                  <c:v>112880</c:v>
                </c:pt>
                <c:pt idx="1098" formatCode="0.00E+00">
                  <c:v>91482</c:v>
                </c:pt>
                <c:pt idx="1099" formatCode="0.00E+00">
                  <c:v>82255</c:v>
                </c:pt>
                <c:pt idx="1100" formatCode="0.00E+00">
                  <c:v>82806</c:v>
                </c:pt>
                <c:pt idx="1101" formatCode="0.00E+00">
                  <c:v>78088</c:v>
                </c:pt>
                <c:pt idx="1102" formatCode="0.00E+00">
                  <c:v>86705</c:v>
                </c:pt>
                <c:pt idx="1103" formatCode="0.00E+00">
                  <c:v>110060</c:v>
                </c:pt>
                <c:pt idx="1104" formatCode="0.00E+00">
                  <c:v>96703</c:v>
                </c:pt>
                <c:pt idx="1105" formatCode="0.00E+00">
                  <c:v>77521</c:v>
                </c:pt>
                <c:pt idx="1106" formatCode="0.00E+00">
                  <c:v>69490</c:v>
                </c:pt>
                <c:pt idx="1107" formatCode="0.00E+00">
                  <c:v>58567</c:v>
                </c:pt>
                <c:pt idx="1108" formatCode="0.00E+00">
                  <c:v>44103</c:v>
                </c:pt>
                <c:pt idx="1109" formatCode="0.00E+00">
                  <c:v>49554</c:v>
                </c:pt>
                <c:pt idx="1110" formatCode="0.00E+00">
                  <c:v>86525</c:v>
                </c:pt>
                <c:pt idx="1111" formatCode="0.00E+00">
                  <c:v>100880</c:v>
                </c:pt>
                <c:pt idx="1112" formatCode="0.00E+00">
                  <c:v>80130</c:v>
                </c:pt>
                <c:pt idx="1113" formatCode="0.00E+00">
                  <c:v>110740</c:v>
                </c:pt>
                <c:pt idx="1114" formatCode="0.00E+00">
                  <c:v>173430</c:v>
                </c:pt>
                <c:pt idx="1115" formatCode="0.00E+00">
                  <c:v>143450</c:v>
                </c:pt>
                <c:pt idx="1116" formatCode="0.00E+00">
                  <c:v>81711</c:v>
                </c:pt>
                <c:pt idx="1117" formatCode="0.00E+00">
                  <c:v>77336</c:v>
                </c:pt>
                <c:pt idx="1118" formatCode="0.00E+00">
                  <c:v>112780</c:v>
                </c:pt>
                <c:pt idx="1119" formatCode="0.00E+00">
                  <c:v>131630</c:v>
                </c:pt>
                <c:pt idx="1120" formatCode="0.00E+00">
                  <c:v>143460</c:v>
                </c:pt>
                <c:pt idx="1121" formatCode="0.00E+00">
                  <c:v>171480</c:v>
                </c:pt>
                <c:pt idx="1122" formatCode="0.00E+00">
                  <c:v>168620</c:v>
                </c:pt>
                <c:pt idx="1123" formatCode="0.00E+00">
                  <c:v>175790</c:v>
                </c:pt>
                <c:pt idx="1124" formatCode="0.00E+00">
                  <c:v>192870</c:v>
                </c:pt>
                <c:pt idx="1125" formatCode="0.00E+00">
                  <c:v>182080</c:v>
                </c:pt>
                <c:pt idx="1126" formatCode="0.00E+00">
                  <c:v>185840</c:v>
                </c:pt>
                <c:pt idx="1127" formatCode="0.00E+00">
                  <c:v>195750</c:v>
                </c:pt>
                <c:pt idx="1128" formatCode="0.00E+00">
                  <c:v>166130</c:v>
                </c:pt>
                <c:pt idx="1129" formatCode="0.00E+00">
                  <c:v>123770</c:v>
                </c:pt>
                <c:pt idx="1130" formatCode="0.00E+00">
                  <c:v>127820</c:v>
                </c:pt>
                <c:pt idx="1131" formatCode="0.00E+00">
                  <c:v>192290</c:v>
                </c:pt>
                <c:pt idx="1132" formatCode="0.00E+00">
                  <c:v>264740</c:v>
                </c:pt>
                <c:pt idx="1133" formatCode="0.00E+00">
                  <c:v>249750</c:v>
                </c:pt>
                <c:pt idx="1134" formatCode="0.00E+00">
                  <c:v>153760</c:v>
                </c:pt>
                <c:pt idx="1135" formatCode="0.00E+00">
                  <c:v>118710</c:v>
                </c:pt>
                <c:pt idx="1136" formatCode="0.00E+00">
                  <c:v>148380</c:v>
                </c:pt>
                <c:pt idx="1137" formatCode="0.00E+00">
                  <c:v>166570</c:v>
                </c:pt>
                <c:pt idx="1138" formatCode="0.00E+00">
                  <c:v>172880</c:v>
                </c:pt>
                <c:pt idx="1139" formatCode="0.00E+00">
                  <c:v>164930</c:v>
                </c:pt>
                <c:pt idx="1140" formatCode="0.00E+00">
                  <c:v>175010</c:v>
                </c:pt>
                <c:pt idx="1141" formatCode="0.00E+00">
                  <c:v>190650</c:v>
                </c:pt>
                <c:pt idx="1142" formatCode="0.00E+00">
                  <c:v>175490</c:v>
                </c:pt>
                <c:pt idx="1143" formatCode="0.00E+00">
                  <c:v>175310</c:v>
                </c:pt>
                <c:pt idx="1144" formatCode="0.00E+00">
                  <c:v>230560</c:v>
                </c:pt>
                <c:pt idx="1145" formatCode="0.00E+00">
                  <c:v>233580</c:v>
                </c:pt>
                <c:pt idx="1146" formatCode="0.00E+00">
                  <c:v>170600</c:v>
                </c:pt>
                <c:pt idx="1147" formatCode="0.00E+00">
                  <c:v>197160</c:v>
                </c:pt>
                <c:pt idx="1148" formatCode="0.00E+00">
                  <c:v>280110</c:v>
                </c:pt>
                <c:pt idx="1149" formatCode="0.00E+00">
                  <c:v>310090</c:v>
                </c:pt>
                <c:pt idx="1150" formatCode="0.00E+00">
                  <c:v>333620</c:v>
                </c:pt>
                <c:pt idx="1151" formatCode="0.00E+00">
                  <c:v>343470</c:v>
                </c:pt>
                <c:pt idx="1152" formatCode="0.00E+00">
                  <c:v>327640</c:v>
                </c:pt>
                <c:pt idx="1153" formatCode="0.00E+00">
                  <c:v>231780</c:v>
                </c:pt>
                <c:pt idx="1154" formatCode="0.00E+00">
                  <c:v>177330</c:v>
                </c:pt>
                <c:pt idx="1155" formatCode="0.00E+00">
                  <c:v>223450</c:v>
                </c:pt>
                <c:pt idx="1156" formatCode="0.00E+00">
                  <c:v>249450</c:v>
                </c:pt>
                <c:pt idx="1157" formatCode="0.00E+00">
                  <c:v>220150</c:v>
                </c:pt>
                <c:pt idx="1158" formatCode="0.00E+00">
                  <c:v>177870</c:v>
                </c:pt>
                <c:pt idx="1159" formatCode="0.00E+00">
                  <c:v>183300</c:v>
                </c:pt>
                <c:pt idx="1160" formatCode="0.00E+00">
                  <c:v>206000</c:v>
                </c:pt>
                <c:pt idx="1161" formatCode="0.00E+00">
                  <c:v>229070</c:v>
                </c:pt>
                <c:pt idx="1162" formatCode="0.00E+00">
                  <c:v>238550</c:v>
                </c:pt>
                <c:pt idx="1163" formatCode="0.00E+00">
                  <c:v>259430</c:v>
                </c:pt>
                <c:pt idx="1164" formatCode="0.00E+00">
                  <c:v>288990</c:v>
                </c:pt>
                <c:pt idx="1165" formatCode="0.00E+00">
                  <c:v>291730</c:v>
                </c:pt>
                <c:pt idx="1166" formatCode="0.00E+00">
                  <c:v>251110</c:v>
                </c:pt>
                <c:pt idx="1167" formatCode="0.00E+00">
                  <c:v>269800</c:v>
                </c:pt>
                <c:pt idx="1168" formatCode="0.00E+00">
                  <c:v>361540</c:v>
                </c:pt>
                <c:pt idx="1169" formatCode="0.00E+00">
                  <c:v>362950</c:v>
                </c:pt>
                <c:pt idx="1170" formatCode="0.00E+00">
                  <c:v>336210</c:v>
                </c:pt>
                <c:pt idx="1171" formatCode="0.00E+00">
                  <c:v>368000</c:v>
                </c:pt>
                <c:pt idx="1172" formatCode="0.00E+00">
                  <c:v>323570</c:v>
                </c:pt>
                <c:pt idx="1173" formatCode="0.00E+00">
                  <c:v>255610</c:v>
                </c:pt>
                <c:pt idx="1174" formatCode="0.00E+00">
                  <c:v>244080</c:v>
                </c:pt>
                <c:pt idx="1175" formatCode="0.00E+00">
                  <c:v>263890</c:v>
                </c:pt>
                <c:pt idx="1176" formatCode="0.00E+00">
                  <c:v>229150</c:v>
                </c:pt>
                <c:pt idx="1177" formatCode="0.00E+00">
                  <c:v>186690</c:v>
                </c:pt>
                <c:pt idx="1178" formatCode="0.00E+00">
                  <c:v>235960</c:v>
                </c:pt>
                <c:pt idx="1179" formatCode="0.00E+00">
                  <c:v>343640</c:v>
                </c:pt>
                <c:pt idx="1180" formatCode="0.00E+00">
                  <c:v>384230</c:v>
                </c:pt>
                <c:pt idx="1181" formatCode="0.00E+00">
                  <c:v>361790</c:v>
                </c:pt>
                <c:pt idx="1182" formatCode="0.00E+00">
                  <c:v>290370</c:v>
                </c:pt>
                <c:pt idx="1183" formatCode="0.00E+00">
                  <c:v>240400</c:v>
                </c:pt>
                <c:pt idx="1184" formatCode="0.00E+00">
                  <c:v>285240</c:v>
                </c:pt>
                <c:pt idx="1185" formatCode="0.00E+00">
                  <c:v>354700</c:v>
                </c:pt>
                <c:pt idx="1186" formatCode="0.00E+00">
                  <c:v>391570</c:v>
                </c:pt>
                <c:pt idx="1187" formatCode="0.00E+00">
                  <c:v>387370</c:v>
                </c:pt>
                <c:pt idx="1188" formatCode="0.00E+00">
                  <c:v>316780</c:v>
                </c:pt>
                <c:pt idx="1189" formatCode="0.00E+00">
                  <c:v>272730</c:v>
                </c:pt>
                <c:pt idx="1190" formatCode="0.00E+00">
                  <c:v>280670</c:v>
                </c:pt>
                <c:pt idx="1191" formatCode="0.00E+00">
                  <c:v>263340</c:v>
                </c:pt>
                <c:pt idx="1192" formatCode="0.00E+00">
                  <c:v>229690</c:v>
                </c:pt>
                <c:pt idx="1193" formatCode="0.00E+00">
                  <c:v>250060</c:v>
                </c:pt>
                <c:pt idx="1194" formatCode="0.00E+00">
                  <c:v>350320</c:v>
                </c:pt>
                <c:pt idx="1195" formatCode="0.00E+00">
                  <c:v>480670</c:v>
                </c:pt>
                <c:pt idx="1196" formatCode="0.00E+00">
                  <c:v>543320</c:v>
                </c:pt>
                <c:pt idx="1197" formatCode="0.00E+00">
                  <c:v>544680</c:v>
                </c:pt>
                <c:pt idx="1198" formatCode="0.00E+00">
                  <c:v>549650</c:v>
                </c:pt>
                <c:pt idx="1199" formatCode="0.00E+00">
                  <c:v>554330</c:v>
                </c:pt>
                <c:pt idx="1200" formatCode="0.00E+00">
                  <c:v>486190</c:v>
                </c:pt>
                <c:pt idx="1201" formatCode="0.00E+00">
                  <c:v>384650</c:v>
                </c:pt>
                <c:pt idx="1202" formatCode="0.00E+00">
                  <c:v>432170</c:v>
                </c:pt>
                <c:pt idx="1203" formatCode="0.00E+00">
                  <c:v>586110</c:v>
                </c:pt>
                <c:pt idx="1204" formatCode="0.00E+00">
                  <c:v>692800</c:v>
                </c:pt>
                <c:pt idx="1205" formatCode="0.00E+00">
                  <c:v>730340</c:v>
                </c:pt>
                <c:pt idx="1206" formatCode="0.00E+00">
                  <c:v>697400</c:v>
                </c:pt>
                <c:pt idx="1207" formatCode="0.00E+00">
                  <c:v>743250</c:v>
                </c:pt>
                <c:pt idx="1208" formatCode="0.00E+00">
                  <c:v>806930</c:v>
                </c:pt>
                <c:pt idx="1209" formatCode="0.00E+00">
                  <c:v>775660</c:v>
                </c:pt>
                <c:pt idx="1210" formatCode="0.00E+00">
                  <c:v>729730</c:v>
                </c:pt>
                <c:pt idx="1211" formatCode="0.00E+00">
                  <c:v>664510</c:v>
                </c:pt>
                <c:pt idx="1212" formatCode="0.00E+00">
                  <c:v>572080</c:v>
                </c:pt>
                <c:pt idx="1213" formatCode="0.00E+00">
                  <c:v>562220</c:v>
                </c:pt>
                <c:pt idx="1214" formatCode="0.00E+00">
                  <c:v>533560</c:v>
                </c:pt>
                <c:pt idx="1215" formatCode="0.00E+00">
                  <c:v>567410</c:v>
                </c:pt>
                <c:pt idx="1216" formatCode="0.00E+00">
                  <c:v>713030</c:v>
                </c:pt>
                <c:pt idx="1217" formatCode="0.00E+00">
                  <c:v>796870</c:v>
                </c:pt>
                <c:pt idx="1218" formatCode="0.00E+00">
                  <c:v>877760</c:v>
                </c:pt>
                <c:pt idx="1219" formatCode="0.00E+00">
                  <c:v>972220</c:v>
                </c:pt>
                <c:pt idx="1220" formatCode="0.00E+00">
                  <c:v>984020</c:v>
                </c:pt>
                <c:pt idx="1221" formatCode="0.00E+00">
                  <c:v>1006400</c:v>
                </c:pt>
                <c:pt idx="1222" formatCode="0.00E+00">
                  <c:v>1267600</c:v>
                </c:pt>
                <c:pt idx="1223" formatCode="0.00E+00">
                  <c:v>1551700</c:v>
                </c:pt>
                <c:pt idx="1224" formatCode="0.00E+00">
                  <c:v>1403700</c:v>
                </c:pt>
                <c:pt idx="1225" formatCode="0.00E+00">
                  <c:v>1080900</c:v>
                </c:pt>
                <c:pt idx="1226" formatCode="0.00E+00">
                  <c:v>885410</c:v>
                </c:pt>
                <c:pt idx="1227" formatCode="0.00E+00">
                  <c:v>843420</c:v>
                </c:pt>
                <c:pt idx="1228" formatCode="0.00E+00">
                  <c:v>909370</c:v>
                </c:pt>
                <c:pt idx="1229" formatCode="0.00E+00">
                  <c:v>946700</c:v>
                </c:pt>
                <c:pt idx="1230" formatCode="0.00E+00">
                  <c:v>945490</c:v>
                </c:pt>
                <c:pt idx="1231" formatCode="0.00E+00">
                  <c:v>999280</c:v>
                </c:pt>
                <c:pt idx="1232" formatCode="0.00E+00">
                  <c:v>950400</c:v>
                </c:pt>
                <c:pt idx="1233" formatCode="0.00E+00">
                  <c:v>868780</c:v>
                </c:pt>
                <c:pt idx="1234" formatCode="0.00E+00">
                  <c:v>984120</c:v>
                </c:pt>
                <c:pt idx="1235" formatCode="0.00E+00">
                  <c:v>1109000</c:v>
                </c:pt>
                <c:pt idx="1236" formatCode="0.00E+00">
                  <c:v>1075000</c:v>
                </c:pt>
                <c:pt idx="1237" formatCode="0.00E+00">
                  <c:v>1035100</c:v>
                </c:pt>
                <c:pt idx="1238" formatCode="0.00E+00">
                  <c:v>1180100</c:v>
                </c:pt>
                <c:pt idx="1239" formatCode="0.00E+00">
                  <c:v>1258300</c:v>
                </c:pt>
                <c:pt idx="1240" formatCode="0.00E+00">
                  <c:v>1248100</c:v>
                </c:pt>
                <c:pt idx="1241" formatCode="0.00E+00">
                  <c:v>1299700</c:v>
                </c:pt>
                <c:pt idx="1242" formatCode="0.00E+00">
                  <c:v>1365400</c:v>
                </c:pt>
                <c:pt idx="1243" formatCode="0.00E+00">
                  <c:v>1403300</c:v>
                </c:pt>
                <c:pt idx="1244" formatCode="0.00E+00">
                  <c:v>1439800</c:v>
                </c:pt>
                <c:pt idx="1245" formatCode="0.00E+00">
                  <c:v>1480100</c:v>
                </c:pt>
                <c:pt idx="1246" formatCode="0.00E+00">
                  <c:v>1770600</c:v>
                </c:pt>
                <c:pt idx="1247" formatCode="0.00E+00">
                  <c:v>2298800</c:v>
                </c:pt>
                <c:pt idx="1248" formatCode="0.00E+00">
                  <c:v>2426600</c:v>
                </c:pt>
                <c:pt idx="1249" formatCode="0.00E+00">
                  <c:v>1977100</c:v>
                </c:pt>
                <c:pt idx="1250" formatCode="0.00E+00">
                  <c:v>1730800</c:v>
                </c:pt>
                <c:pt idx="1251" formatCode="0.00E+00">
                  <c:v>1890300</c:v>
                </c:pt>
                <c:pt idx="1252" formatCode="0.00E+00">
                  <c:v>2020400</c:v>
                </c:pt>
                <c:pt idx="1253" formatCode="0.00E+00">
                  <c:v>1994700</c:v>
                </c:pt>
                <c:pt idx="1254" formatCode="0.00E+00">
                  <c:v>2030500</c:v>
                </c:pt>
                <c:pt idx="1255" formatCode="0.00E+00">
                  <c:v>2247100</c:v>
                </c:pt>
                <c:pt idx="1256" formatCode="0.00E+00">
                  <c:v>2197300</c:v>
                </c:pt>
                <c:pt idx="1257" formatCode="0.00E+00">
                  <c:v>1930500</c:v>
                </c:pt>
                <c:pt idx="1258" formatCode="0.00E+00">
                  <c:v>1894100</c:v>
                </c:pt>
                <c:pt idx="1259" formatCode="0.00E+00">
                  <c:v>1862600</c:v>
                </c:pt>
                <c:pt idx="1260" formatCode="0.00E+00">
                  <c:v>1795200</c:v>
                </c:pt>
                <c:pt idx="1261" formatCode="0.00E+00">
                  <c:v>1955700</c:v>
                </c:pt>
                <c:pt idx="1262" formatCode="0.00E+00">
                  <c:v>2063900</c:v>
                </c:pt>
                <c:pt idx="1263" formatCode="0.00E+00">
                  <c:v>2024600</c:v>
                </c:pt>
                <c:pt idx="1264" formatCode="0.00E+00">
                  <c:v>2032200</c:v>
                </c:pt>
                <c:pt idx="1265" formatCode="0.00E+00">
                  <c:v>1938400</c:v>
                </c:pt>
                <c:pt idx="1266" formatCode="0.00E+00">
                  <c:v>1907900</c:v>
                </c:pt>
                <c:pt idx="1267" formatCode="0.00E+00">
                  <c:v>1904400</c:v>
                </c:pt>
                <c:pt idx="1268" formatCode="0.00E+00">
                  <c:v>2037600</c:v>
                </c:pt>
                <c:pt idx="1269" formatCode="0.00E+00">
                  <c:v>2283400</c:v>
                </c:pt>
                <c:pt idx="1270" formatCode="0.00E+00">
                  <c:v>2318800</c:v>
                </c:pt>
                <c:pt idx="1271" formatCode="0.00E+00">
                  <c:v>2205800</c:v>
                </c:pt>
                <c:pt idx="1272" formatCode="0.00E+00">
                  <c:v>2170900</c:v>
                </c:pt>
                <c:pt idx="1273" formatCode="0.00E+00">
                  <c:v>2246600</c:v>
                </c:pt>
                <c:pt idx="1274" formatCode="0.00E+00">
                  <c:v>2532800</c:v>
                </c:pt>
                <c:pt idx="1275" formatCode="0.00E+00">
                  <c:v>2690700</c:v>
                </c:pt>
                <c:pt idx="1276" formatCode="0.00E+00">
                  <c:v>2443000</c:v>
                </c:pt>
                <c:pt idx="1277" formatCode="0.00E+00">
                  <c:v>2054500</c:v>
                </c:pt>
                <c:pt idx="1278" formatCode="0.00E+00">
                  <c:v>1839800</c:v>
                </c:pt>
                <c:pt idx="1279" formatCode="0.00E+00">
                  <c:v>2024800</c:v>
                </c:pt>
                <c:pt idx="1280" formatCode="0.00E+00">
                  <c:v>2234400</c:v>
                </c:pt>
                <c:pt idx="1281" formatCode="0.00E+00">
                  <c:v>2373400</c:v>
                </c:pt>
                <c:pt idx="1282" formatCode="0.00E+00">
                  <c:v>2723400</c:v>
                </c:pt>
                <c:pt idx="1283" formatCode="0.00E+00">
                  <c:v>3136800</c:v>
                </c:pt>
                <c:pt idx="1284" formatCode="0.00E+00">
                  <c:v>3124900</c:v>
                </c:pt>
                <c:pt idx="1285" formatCode="0.00E+00">
                  <c:v>2802900</c:v>
                </c:pt>
                <c:pt idx="1286" formatCode="0.00E+00">
                  <c:v>2660600</c:v>
                </c:pt>
                <c:pt idx="1287" formatCode="0.00E+00">
                  <c:v>2774800</c:v>
                </c:pt>
                <c:pt idx="1288" formatCode="0.00E+00">
                  <c:v>2890500</c:v>
                </c:pt>
                <c:pt idx="1289" formatCode="0.00E+00">
                  <c:v>3019900</c:v>
                </c:pt>
                <c:pt idx="1290" formatCode="0.00E+00">
                  <c:v>3199500</c:v>
                </c:pt>
                <c:pt idx="1291" formatCode="0.00E+00">
                  <c:v>3321500</c:v>
                </c:pt>
                <c:pt idx="1292" formatCode="0.00E+00">
                  <c:v>3326300</c:v>
                </c:pt>
                <c:pt idx="1293" formatCode="0.00E+00">
                  <c:v>3038600</c:v>
                </c:pt>
                <c:pt idx="1294" formatCode="0.00E+00">
                  <c:v>2807300</c:v>
                </c:pt>
                <c:pt idx="1295" formatCode="0.00E+00">
                  <c:v>3002500</c:v>
                </c:pt>
                <c:pt idx="1296" formatCode="0.00E+00">
                  <c:v>3123400</c:v>
                </c:pt>
                <c:pt idx="1297" formatCode="0.00E+00">
                  <c:v>3010700</c:v>
                </c:pt>
                <c:pt idx="1298" formatCode="0.00E+00">
                  <c:v>2772700</c:v>
                </c:pt>
                <c:pt idx="1299" formatCode="0.00E+00">
                  <c:v>2621900</c:v>
                </c:pt>
                <c:pt idx="1300" formatCode="0.00E+00">
                  <c:v>2938900</c:v>
                </c:pt>
                <c:pt idx="1301" formatCode="0.00E+00">
                  <c:v>3590400</c:v>
                </c:pt>
                <c:pt idx="1302" formatCode="0.00E+00">
                  <c:v>4080300</c:v>
                </c:pt>
                <c:pt idx="1303" formatCode="0.00E+00">
                  <c:v>4059000</c:v>
                </c:pt>
                <c:pt idx="1304" formatCode="0.00E+00">
                  <c:v>3689900</c:v>
                </c:pt>
                <c:pt idx="1305" formatCode="0.00E+00">
                  <c:v>3519300</c:v>
                </c:pt>
                <c:pt idx="1306" formatCode="0.00E+00">
                  <c:v>3620800</c:v>
                </c:pt>
                <c:pt idx="1307" formatCode="0.00E+00">
                  <c:v>3708200</c:v>
                </c:pt>
                <c:pt idx="1308" formatCode="0.00E+00">
                  <c:v>3683700</c:v>
                </c:pt>
                <c:pt idx="1309" formatCode="0.00E+00">
                  <c:v>3579200</c:v>
                </c:pt>
                <c:pt idx="1310" formatCode="0.00E+00">
                  <c:v>3453600</c:v>
                </c:pt>
                <c:pt idx="1311" formatCode="0.00E+00">
                  <c:v>3479600</c:v>
                </c:pt>
                <c:pt idx="1312" formatCode="0.00E+00">
                  <c:v>3659700</c:v>
                </c:pt>
                <c:pt idx="1313" formatCode="0.00E+00">
                  <c:v>3696600</c:v>
                </c:pt>
                <c:pt idx="1314" formatCode="0.00E+00">
                  <c:v>3449200</c:v>
                </c:pt>
                <c:pt idx="1315" formatCode="0.00E+00">
                  <c:v>3221500</c:v>
                </c:pt>
                <c:pt idx="1316" formatCode="0.00E+00">
                  <c:v>3459300</c:v>
                </c:pt>
                <c:pt idx="1317" formatCode="0.00E+00">
                  <c:v>3626100</c:v>
                </c:pt>
                <c:pt idx="1318" formatCode="0.00E+00">
                  <c:v>3449700</c:v>
                </c:pt>
                <c:pt idx="1319" formatCode="0.00E+00">
                  <c:v>3296800</c:v>
                </c:pt>
                <c:pt idx="1320" formatCode="0.00E+00">
                  <c:v>3303200</c:v>
                </c:pt>
                <c:pt idx="1321" formatCode="0.00E+00">
                  <c:v>3409900</c:v>
                </c:pt>
                <c:pt idx="1322" formatCode="0.00E+00">
                  <c:v>3449500</c:v>
                </c:pt>
                <c:pt idx="1323" formatCode="0.00E+00">
                  <c:v>3475000</c:v>
                </c:pt>
                <c:pt idx="1324" formatCode="0.00E+00">
                  <c:v>3507400</c:v>
                </c:pt>
                <c:pt idx="1325" formatCode="0.00E+00">
                  <c:v>3583200</c:v>
                </c:pt>
                <c:pt idx="1326" formatCode="0.00E+00">
                  <c:v>3655800</c:v>
                </c:pt>
                <c:pt idx="1327" formatCode="0.00E+00">
                  <c:v>3732100</c:v>
                </c:pt>
                <c:pt idx="1328" formatCode="0.00E+00">
                  <c:v>3932100</c:v>
                </c:pt>
                <c:pt idx="1329" formatCode="0.00E+00">
                  <c:v>4281900</c:v>
                </c:pt>
                <c:pt idx="1330" formatCode="0.00E+00">
                  <c:v>4423800</c:v>
                </c:pt>
                <c:pt idx="1331" formatCode="0.00E+00">
                  <c:v>4218200</c:v>
                </c:pt>
                <c:pt idx="1332" formatCode="0.00E+00">
                  <c:v>4485100</c:v>
                </c:pt>
                <c:pt idx="1333" formatCode="0.00E+00">
                  <c:v>5198600</c:v>
                </c:pt>
                <c:pt idx="1334" formatCode="0.00E+00">
                  <c:v>5200400</c:v>
                </c:pt>
                <c:pt idx="1335" formatCode="0.00E+00">
                  <c:v>4811600</c:v>
                </c:pt>
                <c:pt idx="1336" formatCode="0.00E+00">
                  <c:v>4504000</c:v>
                </c:pt>
                <c:pt idx="1337" formatCode="0.00E+00">
                  <c:v>4358300</c:v>
                </c:pt>
                <c:pt idx="1338" formatCode="0.00E+00">
                  <c:v>4402300</c:v>
                </c:pt>
                <c:pt idx="1339" formatCode="0.00E+00">
                  <c:v>4585200</c:v>
                </c:pt>
                <c:pt idx="1340" formatCode="0.00E+00">
                  <c:v>4680300</c:v>
                </c:pt>
                <c:pt idx="1341" formatCode="0.00E+00">
                  <c:v>4318500</c:v>
                </c:pt>
                <c:pt idx="1342" formatCode="0.00E+00">
                  <c:v>4060400</c:v>
                </c:pt>
                <c:pt idx="1343" formatCode="0.00E+00">
                  <c:v>4166300</c:v>
                </c:pt>
                <c:pt idx="1344" formatCode="0.00E+00">
                  <c:v>4289200</c:v>
                </c:pt>
                <c:pt idx="1345" formatCode="0.00E+00">
                  <c:v>4486500</c:v>
                </c:pt>
                <c:pt idx="1346" formatCode="0.00E+00">
                  <c:v>4713800</c:v>
                </c:pt>
                <c:pt idx="1347" formatCode="0.00E+00">
                  <c:v>4603700</c:v>
                </c:pt>
                <c:pt idx="1348" formatCode="0.00E+00">
                  <c:v>4260900</c:v>
                </c:pt>
                <c:pt idx="1349" formatCode="0.00E+00">
                  <c:v>4119400</c:v>
                </c:pt>
                <c:pt idx="1350" formatCode="0.00E+00">
                  <c:v>4226600</c:v>
                </c:pt>
                <c:pt idx="1351" formatCode="0.00E+00">
                  <c:v>3990000</c:v>
                </c:pt>
                <c:pt idx="1352" formatCode="0.00E+00">
                  <c:v>3358500</c:v>
                </c:pt>
                <c:pt idx="1353" formatCode="0.00E+00">
                  <c:v>3150300</c:v>
                </c:pt>
                <c:pt idx="1354" formatCode="0.00E+00">
                  <c:v>3472500</c:v>
                </c:pt>
                <c:pt idx="1355" formatCode="0.00E+00">
                  <c:v>3551200</c:v>
                </c:pt>
                <c:pt idx="1356" formatCode="0.00E+00">
                  <c:v>3251600</c:v>
                </c:pt>
                <c:pt idx="1357" formatCode="0.00E+00">
                  <c:v>3055000</c:v>
                </c:pt>
                <c:pt idx="1358" formatCode="0.00E+00">
                  <c:v>3072600</c:v>
                </c:pt>
                <c:pt idx="1359" formatCode="0.00E+00">
                  <c:v>3071600</c:v>
                </c:pt>
                <c:pt idx="1360" formatCode="0.00E+00">
                  <c:v>3075500</c:v>
                </c:pt>
                <c:pt idx="1361" formatCode="0.00E+00">
                  <c:v>3360600</c:v>
                </c:pt>
                <c:pt idx="1362" formatCode="0.00E+00">
                  <c:v>3642500</c:v>
                </c:pt>
                <c:pt idx="1363" formatCode="0.00E+00">
                  <c:v>3877400</c:v>
                </c:pt>
                <c:pt idx="1364" formatCode="0.00E+00">
                  <c:v>4291200</c:v>
                </c:pt>
                <c:pt idx="1365" formatCode="0.00E+00">
                  <c:v>4389700</c:v>
                </c:pt>
                <c:pt idx="1366" formatCode="0.00E+00">
                  <c:v>4542500</c:v>
                </c:pt>
                <c:pt idx="1367" formatCode="0.00E+00">
                  <c:v>4942400</c:v>
                </c:pt>
                <c:pt idx="1368" formatCode="0.00E+00">
                  <c:v>4910600</c:v>
                </c:pt>
                <c:pt idx="1369" formatCode="0.00E+00">
                  <c:v>4428500</c:v>
                </c:pt>
                <c:pt idx="1370" formatCode="0.00E+00">
                  <c:v>4210900</c:v>
                </c:pt>
                <c:pt idx="1371" formatCode="0.00E+00">
                  <c:v>4589100</c:v>
                </c:pt>
                <c:pt idx="1372" formatCode="0.00E+00">
                  <c:v>5119200</c:v>
                </c:pt>
                <c:pt idx="1373" formatCode="0.00E+00">
                  <c:v>5361300</c:v>
                </c:pt>
                <c:pt idx="1374" formatCode="0.00E+00">
                  <c:v>5262500</c:v>
                </c:pt>
                <c:pt idx="1375" formatCode="0.00E+00">
                  <c:v>5418100</c:v>
                </c:pt>
                <c:pt idx="1376" formatCode="0.00E+00">
                  <c:v>6234200</c:v>
                </c:pt>
                <c:pt idx="1377" formatCode="0.00E+00">
                  <c:v>6872600</c:v>
                </c:pt>
                <c:pt idx="1378" formatCode="0.00E+00">
                  <c:v>6483400</c:v>
                </c:pt>
                <c:pt idx="1379" formatCode="0.00E+00">
                  <c:v>6169600</c:v>
                </c:pt>
                <c:pt idx="1380" formatCode="0.00E+00">
                  <c:v>6465000</c:v>
                </c:pt>
                <c:pt idx="1381" formatCode="0.00E+00">
                  <c:v>7176300</c:v>
                </c:pt>
                <c:pt idx="1382" formatCode="0.00E+00">
                  <c:v>8791300</c:v>
                </c:pt>
                <c:pt idx="1383" formatCode="0.00E+00">
                  <c:v>10170000</c:v>
                </c:pt>
                <c:pt idx="1384" formatCode="0.00E+00">
                  <c:v>9127500</c:v>
                </c:pt>
                <c:pt idx="1385" formatCode="0.00E+00">
                  <c:v>7511900</c:v>
                </c:pt>
                <c:pt idx="1386" formatCode="0.00E+00">
                  <c:v>7121200</c:v>
                </c:pt>
                <c:pt idx="1387" formatCode="0.00E+00">
                  <c:v>7676500</c:v>
                </c:pt>
                <c:pt idx="1388" formatCode="0.00E+00">
                  <c:v>8371700</c:v>
                </c:pt>
                <c:pt idx="1389" formatCode="0.00E+00">
                  <c:v>8699800</c:v>
                </c:pt>
                <c:pt idx="1390" formatCode="0.00E+00">
                  <c:v>8406000</c:v>
                </c:pt>
                <c:pt idx="1391" formatCode="0.00E+00">
                  <c:v>8156700</c:v>
                </c:pt>
                <c:pt idx="1392" formatCode="0.00E+00">
                  <c:v>8109200</c:v>
                </c:pt>
                <c:pt idx="1393" formatCode="0.00E+00">
                  <c:v>8328700</c:v>
                </c:pt>
                <c:pt idx="1394" formatCode="0.00E+00">
                  <c:v>8937200</c:v>
                </c:pt>
                <c:pt idx="1395" formatCode="0.00E+00">
                  <c:v>9568400</c:v>
                </c:pt>
                <c:pt idx="1396" formatCode="0.00E+00">
                  <c:v>9606000</c:v>
                </c:pt>
                <c:pt idx="1397" formatCode="0.00E+00">
                  <c:v>9316500</c:v>
                </c:pt>
                <c:pt idx="1398" formatCode="0.00E+00">
                  <c:v>8853300</c:v>
                </c:pt>
                <c:pt idx="1399" formatCode="0.00E+00">
                  <c:v>8245000</c:v>
                </c:pt>
                <c:pt idx="1400" formatCode="0.00E+00">
                  <c:v>7971200</c:v>
                </c:pt>
                <c:pt idx="1401" formatCode="0.00E+00">
                  <c:v>8291000</c:v>
                </c:pt>
                <c:pt idx="1402" formatCode="0.00E+00">
                  <c:v>8666900</c:v>
                </c:pt>
                <c:pt idx="1403" formatCode="0.00E+00">
                  <c:v>8801000</c:v>
                </c:pt>
                <c:pt idx="1404" formatCode="0.00E+00">
                  <c:v>8980700</c:v>
                </c:pt>
                <c:pt idx="1405" formatCode="0.00E+00">
                  <c:v>9263100</c:v>
                </c:pt>
                <c:pt idx="1406" formatCode="0.00E+00">
                  <c:v>9746600</c:v>
                </c:pt>
                <c:pt idx="1407" formatCode="0.00E+00">
                  <c:v>10113000</c:v>
                </c:pt>
                <c:pt idx="1408" formatCode="0.00E+00">
                  <c:v>10102000</c:v>
                </c:pt>
                <c:pt idx="1409" formatCode="0.00E+00">
                  <c:v>10061000</c:v>
                </c:pt>
                <c:pt idx="1410" formatCode="0.00E+00">
                  <c:v>10102000</c:v>
                </c:pt>
                <c:pt idx="1411" formatCode="0.00E+00">
                  <c:v>10360000</c:v>
                </c:pt>
                <c:pt idx="1412" formatCode="0.00E+00">
                  <c:v>9837600</c:v>
                </c:pt>
                <c:pt idx="1413" formatCode="0.00E+00">
                  <c:v>9012100</c:v>
                </c:pt>
                <c:pt idx="1414" formatCode="0.00E+00">
                  <c:v>8973200</c:v>
                </c:pt>
                <c:pt idx="1415" formatCode="0.00E+00">
                  <c:v>9135600</c:v>
                </c:pt>
                <c:pt idx="1416" formatCode="0.00E+00">
                  <c:v>9814200</c:v>
                </c:pt>
                <c:pt idx="1417" formatCode="0.00E+00">
                  <c:v>10971000</c:v>
                </c:pt>
                <c:pt idx="1418" formatCode="0.00E+00">
                  <c:v>12332000</c:v>
                </c:pt>
                <c:pt idx="1419" formatCode="0.00E+00">
                  <c:v>15900000</c:v>
                </c:pt>
                <c:pt idx="1420" formatCode="0.00E+00">
                  <c:v>20522000</c:v>
                </c:pt>
                <c:pt idx="1421" formatCode="0.00E+00">
                  <c:v>20250000</c:v>
                </c:pt>
                <c:pt idx="1422" formatCode="0.00E+00">
                  <c:v>15743000</c:v>
                </c:pt>
                <c:pt idx="1423" formatCode="0.00E+00">
                  <c:v>13024000</c:v>
                </c:pt>
                <c:pt idx="1424" formatCode="0.00E+00">
                  <c:v>12143000</c:v>
                </c:pt>
                <c:pt idx="1425" formatCode="0.00E+00">
                  <c:v>12074000</c:v>
                </c:pt>
                <c:pt idx="1426" formatCode="0.00E+00">
                  <c:v>12702000</c:v>
                </c:pt>
                <c:pt idx="1427" formatCode="0.00E+00">
                  <c:v>13265000</c:v>
                </c:pt>
                <c:pt idx="1428" formatCode="0.00E+00">
                  <c:v>12351000</c:v>
                </c:pt>
                <c:pt idx="1429" formatCode="0.00E+00">
                  <c:v>11340000</c:v>
                </c:pt>
                <c:pt idx="1430" formatCode="0.00E+00">
                  <c:v>11329000</c:v>
                </c:pt>
                <c:pt idx="1431" formatCode="0.00E+00">
                  <c:v>11418000</c:v>
                </c:pt>
                <c:pt idx="1432" formatCode="0.00E+00">
                  <c:v>11650000</c:v>
                </c:pt>
                <c:pt idx="1433" formatCode="0.00E+00">
                  <c:v>11580000</c:v>
                </c:pt>
                <c:pt idx="1434" formatCode="0.00E+00">
                  <c:v>12019000</c:v>
                </c:pt>
                <c:pt idx="1435" formatCode="0.00E+00">
                  <c:v>13174000</c:v>
                </c:pt>
                <c:pt idx="1436" formatCode="0.00E+00">
                  <c:v>14631000</c:v>
                </c:pt>
                <c:pt idx="1437" formatCode="0.00E+00">
                  <c:v>15499000</c:v>
                </c:pt>
                <c:pt idx="1438" formatCode="0.00E+00">
                  <c:v>14869000</c:v>
                </c:pt>
                <c:pt idx="1439" formatCode="0.00E+00">
                  <c:v>14732000</c:v>
                </c:pt>
                <c:pt idx="1440" formatCode="0.00E+00">
                  <c:v>15245000</c:v>
                </c:pt>
                <c:pt idx="1441" formatCode="0.00E+00">
                  <c:v>15310000</c:v>
                </c:pt>
                <c:pt idx="1442" formatCode="0.00E+00">
                  <c:v>14942000</c:v>
                </c:pt>
                <c:pt idx="1443" formatCode="0.00E+00">
                  <c:v>13713000</c:v>
                </c:pt>
                <c:pt idx="1444" formatCode="0.00E+00">
                  <c:v>12367000</c:v>
                </c:pt>
                <c:pt idx="1445" formatCode="0.00E+00">
                  <c:v>12564000</c:v>
                </c:pt>
                <c:pt idx="1446" formatCode="0.00E+00">
                  <c:v>14566000</c:v>
                </c:pt>
                <c:pt idx="1447" formatCode="0.00E+00">
                  <c:v>16824000</c:v>
                </c:pt>
                <c:pt idx="1448" formatCode="0.00E+00">
                  <c:v>19145000</c:v>
                </c:pt>
                <c:pt idx="1449" formatCode="0.00E+00">
                  <c:v>21015000</c:v>
                </c:pt>
                <c:pt idx="1450" formatCode="0.00E+00">
                  <c:v>19534000</c:v>
                </c:pt>
                <c:pt idx="1451" formatCode="0.00E+00">
                  <c:v>17161000</c:v>
                </c:pt>
                <c:pt idx="1452" formatCode="0.00E+00">
                  <c:v>16584000</c:v>
                </c:pt>
                <c:pt idx="1453" formatCode="0.00E+00">
                  <c:v>17293000</c:v>
                </c:pt>
                <c:pt idx="1454" formatCode="0.00E+00">
                  <c:v>20384000</c:v>
                </c:pt>
                <c:pt idx="1455" formatCode="0.00E+00">
                  <c:v>23754000</c:v>
                </c:pt>
                <c:pt idx="1456" formatCode="0.00E+00">
                  <c:v>22720000</c:v>
                </c:pt>
                <c:pt idx="1457" formatCode="0.00E+00">
                  <c:v>20273000</c:v>
                </c:pt>
                <c:pt idx="1458" formatCode="0.00E+00">
                  <c:v>19319000</c:v>
                </c:pt>
                <c:pt idx="1459" formatCode="0.00E+00">
                  <c:v>19021000</c:v>
                </c:pt>
                <c:pt idx="1460" formatCode="0.00E+00">
                  <c:v>18834000</c:v>
                </c:pt>
                <c:pt idx="1461" formatCode="0.00E+00">
                  <c:v>18737000</c:v>
                </c:pt>
                <c:pt idx="1462" formatCode="0.00E+00">
                  <c:v>19343000</c:v>
                </c:pt>
                <c:pt idx="1463" formatCode="0.00E+00">
                  <c:v>20188000</c:v>
                </c:pt>
                <c:pt idx="1464" formatCode="0.00E+00">
                  <c:v>20058000</c:v>
                </c:pt>
                <c:pt idx="1465" formatCode="0.00E+00">
                  <c:v>19626000</c:v>
                </c:pt>
                <c:pt idx="1466" formatCode="0.00E+00">
                  <c:v>20566000</c:v>
                </c:pt>
                <c:pt idx="1467" formatCode="0.00E+00">
                  <c:v>21720000</c:v>
                </c:pt>
                <c:pt idx="1468" formatCode="0.00E+00">
                  <c:v>21739000</c:v>
                </c:pt>
                <c:pt idx="1469" formatCode="0.00E+00">
                  <c:v>21581000</c:v>
                </c:pt>
                <c:pt idx="1470" formatCode="0.00E+00">
                  <c:v>22541000</c:v>
                </c:pt>
                <c:pt idx="1471" formatCode="0.00E+00">
                  <c:v>23682000</c:v>
                </c:pt>
                <c:pt idx="1472" formatCode="0.00E+00">
                  <c:v>23383000</c:v>
                </c:pt>
                <c:pt idx="1473" formatCode="0.00E+00">
                  <c:v>23262000</c:v>
                </c:pt>
                <c:pt idx="1474" formatCode="0.00E+00">
                  <c:v>23573000</c:v>
                </c:pt>
                <c:pt idx="1475" formatCode="0.00E+00">
                  <c:v>22322000</c:v>
                </c:pt>
                <c:pt idx="1476" formatCode="0.00E+00">
                  <c:v>20939000</c:v>
                </c:pt>
                <c:pt idx="1477" formatCode="0.00E+00">
                  <c:v>21492000</c:v>
                </c:pt>
                <c:pt idx="1478" formatCode="0.00E+00">
                  <c:v>23118000</c:v>
                </c:pt>
                <c:pt idx="1479" formatCode="0.00E+00">
                  <c:v>24989000</c:v>
                </c:pt>
                <c:pt idx="1480" formatCode="0.00E+00">
                  <c:v>26910000</c:v>
                </c:pt>
                <c:pt idx="1481" formatCode="0.00E+00">
                  <c:v>27180000</c:v>
                </c:pt>
                <c:pt idx="1482" formatCode="0.00E+00">
                  <c:v>27175000</c:v>
                </c:pt>
                <c:pt idx="1483" formatCode="0.00E+00">
                  <c:v>27381000</c:v>
                </c:pt>
                <c:pt idx="1484" formatCode="0.00E+00">
                  <c:v>27966000</c:v>
                </c:pt>
                <c:pt idx="1485" formatCode="0.00E+00">
                  <c:v>28867000</c:v>
                </c:pt>
                <c:pt idx="1486" formatCode="0.00E+00">
                  <c:v>29432000</c:v>
                </c:pt>
                <c:pt idx="1487" formatCode="0.00E+00">
                  <c:v>30068000</c:v>
                </c:pt>
                <c:pt idx="1488" formatCode="0.00E+00">
                  <c:v>30440000</c:v>
                </c:pt>
                <c:pt idx="1489" formatCode="0.00E+00">
                  <c:v>29951000</c:v>
                </c:pt>
                <c:pt idx="1490" formatCode="0.00E+00">
                  <c:v>28707000</c:v>
                </c:pt>
                <c:pt idx="1491" formatCode="0.00E+00">
                  <c:v>28722000</c:v>
                </c:pt>
                <c:pt idx="1492" formatCode="0.00E+00">
                  <c:v>29972000</c:v>
                </c:pt>
                <c:pt idx="1493" formatCode="0.00E+00">
                  <c:v>31546000</c:v>
                </c:pt>
                <c:pt idx="1494" formatCode="0.00E+00">
                  <c:v>31396000</c:v>
                </c:pt>
                <c:pt idx="1495" formatCode="0.00E+00">
                  <c:v>30526000</c:v>
                </c:pt>
                <c:pt idx="1496" formatCode="0.00E+00">
                  <c:v>31364000</c:v>
                </c:pt>
                <c:pt idx="1497" formatCode="0.00E+00">
                  <c:v>31466000</c:v>
                </c:pt>
                <c:pt idx="1498" formatCode="0.00E+00">
                  <c:v>30596000</c:v>
                </c:pt>
                <c:pt idx="1499" formatCode="0.00E+00">
                  <c:v>30848000</c:v>
                </c:pt>
                <c:pt idx="1500" formatCode="0.00E+00">
                  <c:v>33447000</c:v>
                </c:pt>
                <c:pt idx="1501" formatCode="0.00E+00">
                  <c:v>34811000</c:v>
                </c:pt>
                <c:pt idx="1502" formatCode="0.00E+00">
                  <c:v>32826000</c:v>
                </c:pt>
                <c:pt idx="1503" formatCode="0.00E+00">
                  <c:v>33084000</c:v>
                </c:pt>
                <c:pt idx="1504" formatCode="0.00E+00">
                  <c:v>37707000</c:v>
                </c:pt>
                <c:pt idx="1505" formatCode="0.00E+00">
                  <c:v>41587000</c:v>
                </c:pt>
                <c:pt idx="1506" formatCode="0.00E+00">
                  <c:v>39050000</c:v>
                </c:pt>
                <c:pt idx="1507" formatCode="0.00E+00">
                  <c:v>35886000</c:v>
                </c:pt>
                <c:pt idx="1508" formatCode="0.00E+00">
                  <c:v>35245000</c:v>
                </c:pt>
                <c:pt idx="1509" formatCode="0.00E+00">
                  <c:v>35484000</c:v>
                </c:pt>
                <c:pt idx="1510" formatCode="0.00E+00">
                  <c:v>35228000</c:v>
                </c:pt>
                <c:pt idx="1511" formatCode="0.00E+00">
                  <c:v>32919000</c:v>
                </c:pt>
                <c:pt idx="1512" formatCode="0.00E+00">
                  <c:v>29667000</c:v>
                </c:pt>
                <c:pt idx="1513" formatCode="0.00E+00">
                  <c:v>25474000</c:v>
                </c:pt>
                <c:pt idx="1514" formatCode="0.00E+00">
                  <c:v>22701000</c:v>
                </c:pt>
                <c:pt idx="1515" formatCode="0.00E+00">
                  <c:v>22832000</c:v>
                </c:pt>
                <c:pt idx="1516" formatCode="0.00E+00">
                  <c:v>22516000</c:v>
                </c:pt>
                <c:pt idx="1517" formatCode="0.00E+00">
                  <c:v>20794000</c:v>
                </c:pt>
                <c:pt idx="1518" formatCode="0.00E+00">
                  <c:v>18769000</c:v>
                </c:pt>
                <c:pt idx="1519" formatCode="0.00E+00">
                  <c:v>17337000</c:v>
                </c:pt>
                <c:pt idx="1520" formatCode="0.00E+00">
                  <c:v>17447000</c:v>
                </c:pt>
                <c:pt idx="1521" formatCode="0.00E+00">
                  <c:v>19064000</c:v>
                </c:pt>
                <c:pt idx="1522" formatCode="0.00E+00">
                  <c:v>20034000</c:v>
                </c:pt>
                <c:pt idx="1523" formatCode="0.00E+00">
                  <c:v>18874000</c:v>
                </c:pt>
                <c:pt idx="1524" formatCode="0.00E+00">
                  <c:v>18210000</c:v>
                </c:pt>
                <c:pt idx="1525" formatCode="0.00E+00">
                  <c:v>18300000</c:v>
                </c:pt>
                <c:pt idx="1526" formatCode="0.00E+00">
                  <c:v>18134000</c:v>
                </c:pt>
                <c:pt idx="1527" formatCode="0.00E+00">
                  <c:v>18153000</c:v>
                </c:pt>
                <c:pt idx="1528" formatCode="0.00E+00">
                  <c:v>20213000</c:v>
                </c:pt>
                <c:pt idx="1529" formatCode="0.00E+00">
                  <c:v>27733000</c:v>
                </c:pt>
                <c:pt idx="1530" formatCode="0.00E+00">
                  <c:v>34925000</c:v>
                </c:pt>
                <c:pt idx="1531" formatCode="0.00E+00">
                  <c:v>31742000</c:v>
                </c:pt>
                <c:pt idx="1532" formatCode="0.00E+00">
                  <c:v>26048000</c:v>
                </c:pt>
                <c:pt idx="1533" formatCode="0.00E+00">
                  <c:v>22761000</c:v>
                </c:pt>
                <c:pt idx="1534" formatCode="0.00E+00">
                  <c:v>22552000</c:v>
                </c:pt>
                <c:pt idx="1535" formatCode="0.00E+00">
                  <c:v>23163000</c:v>
                </c:pt>
                <c:pt idx="1536" formatCode="0.00E+00">
                  <c:v>23188000</c:v>
                </c:pt>
                <c:pt idx="1537" formatCode="0.00E+00">
                  <c:v>23449000</c:v>
                </c:pt>
                <c:pt idx="1538" formatCode="0.00E+00">
                  <c:v>25111000</c:v>
                </c:pt>
                <c:pt idx="1539" formatCode="0.00E+00">
                  <c:v>31149000</c:v>
                </c:pt>
                <c:pt idx="1540" formatCode="0.00E+00">
                  <c:v>36512000</c:v>
                </c:pt>
                <c:pt idx="1541" formatCode="0.00E+00">
                  <c:v>32518000</c:v>
                </c:pt>
                <c:pt idx="1542" formatCode="0.00E+00">
                  <c:v>27033000</c:v>
                </c:pt>
                <c:pt idx="1543" formatCode="0.00E+00">
                  <c:v>27375000</c:v>
                </c:pt>
                <c:pt idx="1544" formatCode="0.00E+00">
                  <c:v>30594000</c:v>
                </c:pt>
                <c:pt idx="1545" formatCode="0.00E+00">
                  <c:v>32648000</c:v>
                </c:pt>
                <c:pt idx="1546" formatCode="0.00E+00">
                  <c:v>33528000</c:v>
                </c:pt>
                <c:pt idx="1547" formatCode="0.00E+00">
                  <c:v>35487000</c:v>
                </c:pt>
                <c:pt idx="1548" formatCode="0.00E+00">
                  <c:v>38164000</c:v>
                </c:pt>
                <c:pt idx="1549" formatCode="0.00E+00">
                  <c:v>40956000</c:v>
                </c:pt>
                <c:pt idx="1550" formatCode="0.00E+00">
                  <c:v>43756000</c:v>
                </c:pt>
                <c:pt idx="1551" formatCode="0.00E+00">
                  <c:v>45156000</c:v>
                </c:pt>
                <c:pt idx="1552" formatCode="0.00E+00">
                  <c:v>47676000</c:v>
                </c:pt>
                <c:pt idx="1553" formatCode="0.00E+00">
                  <c:v>51387000</c:v>
                </c:pt>
                <c:pt idx="1554" formatCode="0.00E+00">
                  <c:v>54206000</c:v>
                </c:pt>
                <c:pt idx="1555" formatCode="0.00E+00">
                  <c:v>54568000</c:v>
                </c:pt>
                <c:pt idx="1556" formatCode="0.00E+00">
                  <c:v>52325000</c:v>
                </c:pt>
                <c:pt idx="1557" formatCode="0.00E+00">
                  <c:v>51491000</c:v>
                </c:pt>
                <c:pt idx="1558" formatCode="0.00E+00">
                  <c:v>51962000</c:v>
                </c:pt>
                <c:pt idx="1559" formatCode="0.00E+00">
                  <c:v>52212000</c:v>
                </c:pt>
                <c:pt idx="1560" formatCode="0.00E+00">
                  <c:v>52205000</c:v>
                </c:pt>
                <c:pt idx="1561" formatCode="0.00E+00">
                  <c:v>52025000</c:v>
                </c:pt>
                <c:pt idx="1562" formatCode="0.00E+00">
                  <c:v>50900000</c:v>
                </c:pt>
                <c:pt idx="1563" formatCode="0.00E+00">
                  <c:v>47872000</c:v>
                </c:pt>
                <c:pt idx="1564" formatCode="0.00E+00">
                  <c:v>46053000</c:v>
                </c:pt>
                <c:pt idx="1565" formatCode="0.00E+00">
                  <c:v>49911000</c:v>
                </c:pt>
                <c:pt idx="1566" formatCode="0.00E+00">
                  <c:v>52973000</c:v>
                </c:pt>
                <c:pt idx="1567" formatCode="0.00E+00">
                  <c:v>53094000</c:v>
                </c:pt>
                <c:pt idx="1568" formatCode="0.00E+00">
                  <c:v>54680000</c:v>
                </c:pt>
                <c:pt idx="1569" formatCode="0.00E+00">
                  <c:v>54545000</c:v>
                </c:pt>
                <c:pt idx="1570" formatCode="0.00E+00">
                  <c:v>49820000</c:v>
                </c:pt>
                <c:pt idx="1571" formatCode="0.00E+00">
                  <c:v>46920000</c:v>
                </c:pt>
                <c:pt idx="1572" formatCode="0.00E+00">
                  <c:v>47529000</c:v>
                </c:pt>
                <c:pt idx="1573" formatCode="0.00E+00">
                  <c:v>48279000</c:v>
                </c:pt>
                <c:pt idx="1574" formatCode="0.00E+00">
                  <c:v>45826000</c:v>
                </c:pt>
                <c:pt idx="1575" formatCode="0.00E+00">
                  <c:v>41862000</c:v>
                </c:pt>
                <c:pt idx="1576" formatCode="0.00E+00">
                  <c:v>37437000</c:v>
                </c:pt>
                <c:pt idx="1577" formatCode="0.00E+00">
                  <c:v>34534000</c:v>
                </c:pt>
                <c:pt idx="1578" formatCode="0.00E+00">
                  <c:v>34146000</c:v>
                </c:pt>
                <c:pt idx="1579" formatCode="0.00E+00">
                  <c:v>33456000</c:v>
                </c:pt>
                <c:pt idx="1580" formatCode="0.00E+00">
                  <c:v>35753000</c:v>
                </c:pt>
                <c:pt idx="1581" formatCode="0.00E+00">
                  <c:v>39842000</c:v>
                </c:pt>
                <c:pt idx="1582" formatCode="0.00E+00">
                  <c:v>37392000</c:v>
                </c:pt>
                <c:pt idx="1583" formatCode="0.00E+00">
                  <c:v>34313000</c:v>
                </c:pt>
                <c:pt idx="1584" formatCode="0.00E+00">
                  <c:v>34728000</c:v>
                </c:pt>
                <c:pt idx="1585" formatCode="0.00E+00">
                  <c:v>34071000</c:v>
                </c:pt>
                <c:pt idx="1586" formatCode="0.00E+00">
                  <c:v>33065000</c:v>
                </c:pt>
                <c:pt idx="1587" formatCode="0.00E+00">
                  <c:v>34539000</c:v>
                </c:pt>
                <c:pt idx="1588" formatCode="0.00E+00">
                  <c:v>35481000</c:v>
                </c:pt>
                <c:pt idx="1589" formatCode="0.00E+00">
                  <c:v>32935000</c:v>
                </c:pt>
                <c:pt idx="1590" formatCode="0.00E+00">
                  <c:v>30661000</c:v>
                </c:pt>
                <c:pt idx="1591" formatCode="0.00E+00">
                  <c:v>30345000</c:v>
                </c:pt>
                <c:pt idx="1592" formatCode="0.00E+00">
                  <c:v>31330000</c:v>
                </c:pt>
                <c:pt idx="1593" formatCode="0.00E+00">
                  <c:v>33718000</c:v>
                </c:pt>
                <c:pt idx="1594" formatCode="0.00E+00">
                  <c:v>34739000</c:v>
                </c:pt>
                <c:pt idx="1595" formatCode="0.00E+00">
                  <c:v>33370000</c:v>
                </c:pt>
                <c:pt idx="1596" formatCode="0.00E+00">
                  <c:v>32880000</c:v>
                </c:pt>
                <c:pt idx="1597" formatCode="0.00E+00">
                  <c:v>38980000</c:v>
                </c:pt>
                <c:pt idx="1598" formatCode="0.00E+00">
                  <c:v>44065000</c:v>
                </c:pt>
                <c:pt idx="1599" formatCode="0.00E+00">
                  <c:v>38620000</c:v>
                </c:pt>
                <c:pt idx="1600" formatCode="0.00E+00">
                  <c:v>33505000</c:v>
                </c:pt>
                <c:pt idx="1601" formatCode="0.00E+00">
                  <c:v>33932000</c:v>
                </c:pt>
                <c:pt idx="1602" formatCode="0.00E+00">
                  <c:v>34941000</c:v>
                </c:pt>
                <c:pt idx="1603" formatCode="0.00E+00">
                  <c:v>36330000</c:v>
                </c:pt>
                <c:pt idx="1604" formatCode="0.00E+00">
                  <c:v>39269000</c:v>
                </c:pt>
                <c:pt idx="1605" formatCode="0.00E+00">
                  <c:v>41776000</c:v>
                </c:pt>
                <c:pt idx="1606" formatCode="0.00E+00">
                  <c:v>42458000</c:v>
                </c:pt>
                <c:pt idx="1607" formatCode="0.00E+00">
                  <c:v>42765000</c:v>
                </c:pt>
                <c:pt idx="1608" formatCode="0.00E+00">
                  <c:v>42569000</c:v>
                </c:pt>
                <c:pt idx="1609" formatCode="0.00E+00">
                  <c:v>40698000</c:v>
                </c:pt>
                <c:pt idx="1610" formatCode="0.00E+00">
                  <c:v>40193000</c:v>
                </c:pt>
                <c:pt idx="1611" formatCode="0.00E+00">
                  <c:v>40063000</c:v>
                </c:pt>
                <c:pt idx="1612" formatCode="0.00E+00">
                  <c:v>38302000</c:v>
                </c:pt>
                <c:pt idx="1613" formatCode="0.00E+00">
                  <c:v>35451000</c:v>
                </c:pt>
                <c:pt idx="1614" formatCode="0.00E+00">
                  <c:v>31450000</c:v>
                </c:pt>
                <c:pt idx="1615" formatCode="0.00E+00">
                  <c:v>29351000</c:v>
                </c:pt>
                <c:pt idx="1616" formatCode="0.00E+00">
                  <c:v>28724000</c:v>
                </c:pt>
                <c:pt idx="1617" formatCode="0.00E+00">
                  <c:v>28480000</c:v>
                </c:pt>
                <c:pt idx="1618" formatCode="0.00E+00">
                  <c:v>27763000</c:v>
                </c:pt>
                <c:pt idx="1619" formatCode="0.00E+00">
                  <c:v>24959000</c:v>
                </c:pt>
                <c:pt idx="1620" formatCode="0.00E+00">
                  <c:v>23090000</c:v>
                </c:pt>
                <c:pt idx="1621" formatCode="0.00E+00">
                  <c:v>23702000</c:v>
                </c:pt>
                <c:pt idx="1622" formatCode="0.00E+00">
                  <c:v>24575000</c:v>
                </c:pt>
                <c:pt idx="1623" formatCode="0.00E+00">
                  <c:v>24830000</c:v>
                </c:pt>
                <c:pt idx="1624" formatCode="0.00E+00">
                  <c:v>25607000</c:v>
                </c:pt>
                <c:pt idx="1625" formatCode="0.00E+00">
                  <c:v>26214000</c:v>
                </c:pt>
                <c:pt idx="1626" formatCode="0.00E+00">
                  <c:v>24561000</c:v>
                </c:pt>
                <c:pt idx="1627" formatCode="0.00E+00">
                  <c:v>22233000</c:v>
                </c:pt>
                <c:pt idx="1628" formatCode="0.00E+00">
                  <c:v>22048000</c:v>
                </c:pt>
                <c:pt idx="1629" formatCode="0.00E+00">
                  <c:v>23022000</c:v>
                </c:pt>
                <c:pt idx="1630" formatCode="0.00E+00">
                  <c:v>24289000</c:v>
                </c:pt>
                <c:pt idx="1631" formatCode="0.00E+00">
                  <c:v>25314000</c:v>
                </c:pt>
                <c:pt idx="1632" formatCode="0.00E+00">
                  <c:v>24766000</c:v>
                </c:pt>
                <c:pt idx="1633" formatCode="0.00E+00">
                  <c:v>24205000</c:v>
                </c:pt>
                <c:pt idx="1634" formatCode="0.00E+00">
                  <c:v>24390000</c:v>
                </c:pt>
                <c:pt idx="1635" formatCode="0.00E+00">
                  <c:v>26008000</c:v>
                </c:pt>
                <c:pt idx="1636" formatCode="0.00E+00">
                  <c:v>27101000</c:v>
                </c:pt>
                <c:pt idx="1637" formatCode="0.00E+00">
                  <c:v>25838000</c:v>
                </c:pt>
                <c:pt idx="1638" formatCode="0.00E+00">
                  <c:v>26099000</c:v>
                </c:pt>
                <c:pt idx="1639" formatCode="0.00E+00">
                  <c:v>29387000</c:v>
                </c:pt>
                <c:pt idx="1640" formatCode="0.00E+00">
                  <c:v>30909000</c:v>
                </c:pt>
                <c:pt idx="1641" formatCode="0.00E+00">
                  <c:v>30457000</c:v>
                </c:pt>
                <c:pt idx="1642" formatCode="0.00E+00">
                  <c:v>31297000</c:v>
                </c:pt>
                <c:pt idx="1643" formatCode="0.00E+00">
                  <c:v>32214000</c:v>
                </c:pt>
                <c:pt idx="1644" formatCode="0.00E+00">
                  <c:v>30923000</c:v>
                </c:pt>
                <c:pt idx="1645" formatCode="0.00E+00">
                  <c:v>27439000</c:v>
                </c:pt>
                <c:pt idx="1646" formatCode="0.00E+00">
                  <c:v>22971000</c:v>
                </c:pt>
                <c:pt idx="1647" formatCode="0.00E+00">
                  <c:v>18093000</c:v>
                </c:pt>
                <c:pt idx="1648" formatCode="0.00E+00">
                  <c:v>14490000</c:v>
                </c:pt>
                <c:pt idx="1649" formatCode="0.00E+00">
                  <c:v>13639000</c:v>
                </c:pt>
                <c:pt idx="1650" formatCode="0.00E+00">
                  <c:v>13749000</c:v>
                </c:pt>
                <c:pt idx="1651" formatCode="0.00E+00">
                  <c:v>12339000</c:v>
                </c:pt>
                <c:pt idx="1652" formatCode="0.00E+00">
                  <c:v>10898000</c:v>
                </c:pt>
                <c:pt idx="1653" formatCode="0.00E+00">
                  <c:v>9993800</c:v>
                </c:pt>
                <c:pt idx="1654" formatCode="0.00E+00">
                  <c:v>9403800</c:v>
                </c:pt>
                <c:pt idx="1655" formatCode="0.00E+00">
                  <c:v>9380400</c:v>
                </c:pt>
                <c:pt idx="1656" formatCode="0.00E+00">
                  <c:v>9164100</c:v>
                </c:pt>
                <c:pt idx="1657" formatCode="0.00E+00">
                  <c:v>8755500</c:v>
                </c:pt>
                <c:pt idx="1658" formatCode="0.00E+00">
                  <c:v>8957900</c:v>
                </c:pt>
                <c:pt idx="1659" formatCode="0.00E+00">
                  <c:v>9488300</c:v>
                </c:pt>
                <c:pt idx="1660" formatCode="0.00E+00">
                  <c:v>9112500</c:v>
                </c:pt>
                <c:pt idx="1661" formatCode="0.00E+00">
                  <c:v>8314100</c:v>
                </c:pt>
                <c:pt idx="1662" formatCode="0.00E+00">
                  <c:v>8133700</c:v>
                </c:pt>
                <c:pt idx="1663" formatCode="0.00E+00">
                  <c:v>8370400</c:v>
                </c:pt>
                <c:pt idx="1664" formatCode="0.00E+00">
                  <c:v>8590000</c:v>
                </c:pt>
                <c:pt idx="1665" formatCode="0.00E+00">
                  <c:v>8669400</c:v>
                </c:pt>
                <c:pt idx="1666" formatCode="0.00E+00">
                  <c:v>8468000</c:v>
                </c:pt>
                <c:pt idx="1667" formatCode="0.00E+00">
                  <c:v>8839700</c:v>
                </c:pt>
                <c:pt idx="1668" formatCode="0.00E+00">
                  <c:v>10675000</c:v>
                </c:pt>
                <c:pt idx="1669" formatCode="0.00E+00">
                  <c:v>11806000</c:v>
                </c:pt>
                <c:pt idx="1670" formatCode="0.00E+00">
                  <c:v>11345000</c:v>
                </c:pt>
                <c:pt idx="1671" formatCode="0.00E+00">
                  <c:v>11182000</c:v>
                </c:pt>
                <c:pt idx="1672" formatCode="0.00E+00">
                  <c:v>13717000</c:v>
                </c:pt>
                <c:pt idx="1673" formatCode="0.00E+00">
                  <c:v>21808000</c:v>
                </c:pt>
                <c:pt idx="1674" formatCode="0.00E+00">
                  <c:v>28234000</c:v>
                </c:pt>
                <c:pt idx="1675" formatCode="0.00E+00">
                  <c:v>22627000</c:v>
                </c:pt>
                <c:pt idx="1676" formatCode="0.00E+00">
                  <c:v>15821000</c:v>
                </c:pt>
                <c:pt idx="1677" formatCode="0.00E+00">
                  <c:v>13744000</c:v>
                </c:pt>
                <c:pt idx="1678" formatCode="0.00E+00">
                  <c:v>14208000</c:v>
                </c:pt>
                <c:pt idx="1679" formatCode="0.00E+00">
                  <c:v>16656000</c:v>
                </c:pt>
                <c:pt idx="1680" formatCode="0.00E+00">
                  <c:v>19348000</c:v>
                </c:pt>
                <c:pt idx="1681" formatCode="0.00E+00">
                  <c:v>20512000</c:v>
                </c:pt>
                <c:pt idx="1682" formatCode="0.00E+00">
                  <c:v>20861000</c:v>
                </c:pt>
                <c:pt idx="1683" formatCode="0.00E+00">
                  <c:v>21449000</c:v>
                </c:pt>
                <c:pt idx="1684" formatCode="0.00E+00">
                  <c:v>22324000</c:v>
                </c:pt>
                <c:pt idx="1685" formatCode="0.00E+00">
                  <c:v>22251000</c:v>
                </c:pt>
                <c:pt idx="1686" formatCode="0.00E+00">
                  <c:v>21858000</c:v>
                </c:pt>
                <c:pt idx="1687" formatCode="0.00E+00">
                  <c:v>22110000</c:v>
                </c:pt>
                <c:pt idx="1688" formatCode="0.00E+00">
                  <c:v>22895000</c:v>
                </c:pt>
                <c:pt idx="1689" formatCode="0.00E+00">
                  <c:v>23222000</c:v>
                </c:pt>
                <c:pt idx="1690" formatCode="0.00E+00">
                  <c:v>22688000</c:v>
                </c:pt>
                <c:pt idx="1691" formatCode="0.00E+00">
                  <c:v>21759000</c:v>
                </c:pt>
                <c:pt idx="1692" formatCode="0.00E+00">
                  <c:v>21655000</c:v>
                </c:pt>
                <c:pt idx="1693" formatCode="0.00E+00">
                  <c:v>23472000</c:v>
                </c:pt>
                <c:pt idx="1694" formatCode="0.00E+00">
                  <c:v>24671000</c:v>
                </c:pt>
                <c:pt idx="1695" formatCode="0.00E+00">
                  <c:v>24238000</c:v>
                </c:pt>
                <c:pt idx="1696" formatCode="0.00E+00">
                  <c:v>24812000</c:v>
                </c:pt>
                <c:pt idx="1697" formatCode="0.00E+00">
                  <c:v>25799000</c:v>
                </c:pt>
                <c:pt idx="1698" formatCode="0.00E+00">
                  <c:v>24795000</c:v>
                </c:pt>
                <c:pt idx="1699" formatCode="0.00E+00">
                  <c:v>24998000</c:v>
                </c:pt>
                <c:pt idx="1700" formatCode="0.00E+00">
                  <c:v>25756000</c:v>
                </c:pt>
                <c:pt idx="1701" formatCode="0.00E+00">
                  <c:v>24442000</c:v>
                </c:pt>
                <c:pt idx="1702" formatCode="0.00E+00">
                  <c:v>23520000</c:v>
                </c:pt>
                <c:pt idx="1703" formatCode="0.00E+00">
                  <c:v>23568000</c:v>
                </c:pt>
                <c:pt idx="1704" formatCode="0.00E+00">
                  <c:v>23929000</c:v>
                </c:pt>
                <c:pt idx="1705" formatCode="0.00E+00">
                  <c:v>23618000</c:v>
                </c:pt>
                <c:pt idx="1706" formatCode="0.00E+00">
                  <c:v>23382000</c:v>
                </c:pt>
                <c:pt idx="1707" formatCode="0.00E+00">
                  <c:v>24414000</c:v>
                </c:pt>
                <c:pt idx="1708" formatCode="0.00E+00">
                  <c:v>26174000</c:v>
                </c:pt>
                <c:pt idx="1709" formatCode="0.00E+00">
                  <c:v>27282000</c:v>
                </c:pt>
                <c:pt idx="1710" formatCode="0.00E+00">
                  <c:v>28694000</c:v>
                </c:pt>
                <c:pt idx="1711" formatCode="0.00E+00">
                  <c:v>31004000</c:v>
                </c:pt>
                <c:pt idx="1712" formatCode="0.00E+00">
                  <c:v>29695000</c:v>
                </c:pt>
                <c:pt idx="1713" formatCode="0.00E+00">
                  <c:v>26493000</c:v>
                </c:pt>
                <c:pt idx="1714" formatCode="0.00E+00">
                  <c:v>25235000</c:v>
                </c:pt>
                <c:pt idx="1715" formatCode="0.00E+00">
                  <c:v>24703000</c:v>
                </c:pt>
                <c:pt idx="1716" formatCode="0.00E+00">
                  <c:v>23675000</c:v>
                </c:pt>
                <c:pt idx="1717" formatCode="0.00E+00">
                  <c:v>22939000</c:v>
                </c:pt>
                <c:pt idx="1718" formatCode="0.00E+00">
                  <c:v>22898000</c:v>
                </c:pt>
                <c:pt idx="1719" formatCode="0.00E+00">
                  <c:v>26166000</c:v>
                </c:pt>
                <c:pt idx="1720" formatCode="0.00E+00">
                  <c:v>30892000</c:v>
                </c:pt>
                <c:pt idx="1721" formatCode="0.00E+00">
                  <c:v>29195000</c:v>
                </c:pt>
                <c:pt idx="1722" formatCode="0.00E+00">
                  <c:v>23330000</c:v>
                </c:pt>
                <c:pt idx="1723" formatCode="0.00E+00">
                  <c:v>19917000</c:v>
                </c:pt>
                <c:pt idx="1724" formatCode="0.00E+00">
                  <c:v>20797000</c:v>
                </c:pt>
                <c:pt idx="1725" formatCode="0.00E+00">
                  <c:v>23223000</c:v>
                </c:pt>
                <c:pt idx="1726" formatCode="0.00E+00">
                  <c:v>23390000</c:v>
                </c:pt>
                <c:pt idx="1727" formatCode="0.00E+00">
                  <c:v>22235000</c:v>
                </c:pt>
                <c:pt idx="1728" formatCode="0.00E+00">
                  <c:v>21954000</c:v>
                </c:pt>
                <c:pt idx="1729" formatCode="0.00E+00">
                  <c:v>23358000</c:v>
                </c:pt>
                <c:pt idx="1730" formatCode="0.00E+00">
                  <c:v>24576000</c:v>
                </c:pt>
                <c:pt idx="1731" formatCode="0.00E+00">
                  <c:v>24468000</c:v>
                </c:pt>
                <c:pt idx="1732" formatCode="0.00E+00">
                  <c:v>23700000</c:v>
                </c:pt>
                <c:pt idx="1733" formatCode="0.00E+00">
                  <c:v>22650000</c:v>
                </c:pt>
                <c:pt idx="1734" formatCode="0.00E+00">
                  <c:v>21224000</c:v>
                </c:pt>
                <c:pt idx="1735" formatCode="0.00E+00">
                  <c:v>20945000</c:v>
                </c:pt>
                <c:pt idx="1736" formatCode="0.00E+00">
                  <c:v>21262000</c:v>
                </c:pt>
                <c:pt idx="1737" formatCode="0.00E+00">
                  <c:v>21181000</c:v>
                </c:pt>
                <c:pt idx="1738" formatCode="0.00E+00">
                  <c:v>20484000</c:v>
                </c:pt>
                <c:pt idx="1739" formatCode="0.00E+00">
                  <c:v>19332000</c:v>
                </c:pt>
                <c:pt idx="1740" formatCode="0.00E+00">
                  <c:v>19343000</c:v>
                </c:pt>
                <c:pt idx="1741" formatCode="0.00E+00">
                  <c:v>19565000</c:v>
                </c:pt>
                <c:pt idx="1742" formatCode="0.00E+00">
                  <c:v>19718000</c:v>
                </c:pt>
                <c:pt idx="1743" formatCode="0.00E+00">
                  <c:v>20403000</c:v>
                </c:pt>
                <c:pt idx="1744" formatCode="0.00E+00">
                  <c:v>20637000</c:v>
                </c:pt>
                <c:pt idx="1745" formatCode="0.00E+00">
                  <c:v>20346000</c:v>
                </c:pt>
                <c:pt idx="1746" formatCode="0.00E+00">
                  <c:v>19380000</c:v>
                </c:pt>
                <c:pt idx="1747" formatCode="0.00E+00">
                  <c:v>18728000</c:v>
                </c:pt>
                <c:pt idx="1748" formatCode="0.00E+00">
                  <c:v>19821000</c:v>
                </c:pt>
                <c:pt idx="1749" formatCode="0.00E+00">
                  <c:v>20700000</c:v>
                </c:pt>
                <c:pt idx="1750" formatCode="0.00E+00">
                  <c:v>20866000</c:v>
                </c:pt>
                <c:pt idx="1751" formatCode="0.00E+00">
                  <c:v>20892000</c:v>
                </c:pt>
                <c:pt idx="1752" formatCode="0.00E+00">
                  <c:v>21001000</c:v>
                </c:pt>
                <c:pt idx="1753" formatCode="0.00E+00">
                  <c:v>21059000</c:v>
                </c:pt>
                <c:pt idx="1754" formatCode="0.00E+00">
                  <c:v>19779000</c:v>
                </c:pt>
                <c:pt idx="1755" formatCode="0.00E+00">
                  <c:v>18936000</c:v>
                </c:pt>
                <c:pt idx="1756" formatCode="0.00E+00">
                  <c:v>20056000</c:v>
                </c:pt>
                <c:pt idx="1757" formatCode="0.00E+00">
                  <c:v>19963000</c:v>
                </c:pt>
                <c:pt idx="1758" formatCode="0.00E+00">
                  <c:v>18776000</c:v>
                </c:pt>
                <c:pt idx="1759" formatCode="0.00E+00">
                  <c:v>18623000</c:v>
                </c:pt>
                <c:pt idx="1760" formatCode="0.00E+00">
                  <c:v>19293000</c:v>
                </c:pt>
                <c:pt idx="1761" formatCode="0.00E+00">
                  <c:v>19846000</c:v>
                </c:pt>
                <c:pt idx="1762" formatCode="0.00E+00">
                  <c:v>20809000</c:v>
                </c:pt>
                <c:pt idx="1763" formatCode="0.00E+00">
                  <c:v>23099000</c:v>
                </c:pt>
                <c:pt idx="1764" formatCode="0.00E+00">
                  <c:v>24213000</c:v>
                </c:pt>
                <c:pt idx="1765" formatCode="0.00E+00">
                  <c:v>21469000</c:v>
                </c:pt>
                <c:pt idx="1766" formatCode="0.00E+00">
                  <c:v>19247000</c:v>
                </c:pt>
                <c:pt idx="1767" formatCode="0.00E+00">
                  <c:v>19469000</c:v>
                </c:pt>
                <c:pt idx="1768" formatCode="0.00E+00">
                  <c:v>19551000</c:v>
                </c:pt>
                <c:pt idx="1769" formatCode="0.00E+00">
                  <c:v>18670000</c:v>
                </c:pt>
                <c:pt idx="1770" formatCode="0.00E+00">
                  <c:v>18227000</c:v>
                </c:pt>
                <c:pt idx="1771" formatCode="0.00E+00">
                  <c:v>18487000</c:v>
                </c:pt>
                <c:pt idx="1772" formatCode="0.00E+00">
                  <c:v>19169000</c:v>
                </c:pt>
                <c:pt idx="1773" formatCode="0.00E+00">
                  <c:v>21486000</c:v>
                </c:pt>
                <c:pt idx="1774" formatCode="0.00E+00">
                  <c:v>23472000</c:v>
                </c:pt>
                <c:pt idx="1775" formatCode="0.00E+00">
                  <c:v>21627000</c:v>
                </c:pt>
                <c:pt idx="1776" formatCode="0.00E+00">
                  <c:v>19379000</c:v>
                </c:pt>
                <c:pt idx="1777" formatCode="0.00E+00">
                  <c:v>18642000</c:v>
                </c:pt>
                <c:pt idx="1778" formatCode="0.00E+00">
                  <c:v>18297000</c:v>
                </c:pt>
                <c:pt idx="1779" formatCode="0.00E+00">
                  <c:v>18721000</c:v>
                </c:pt>
                <c:pt idx="1780" formatCode="0.00E+00">
                  <c:v>19366000</c:v>
                </c:pt>
                <c:pt idx="1781" formatCode="0.00E+00">
                  <c:v>19506000</c:v>
                </c:pt>
                <c:pt idx="1782" formatCode="0.00E+00">
                  <c:v>18814000</c:v>
                </c:pt>
                <c:pt idx="1783" formatCode="0.00E+00">
                  <c:v>17417000</c:v>
                </c:pt>
                <c:pt idx="1784" formatCode="0.00E+00">
                  <c:v>17460000</c:v>
                </c:pt>
                <c:pt idx="1785" formatCode="0.00E+00">
                  <c:v>18112000</c:v>
                </c:pt>
                <c:pt idx="1786" formatCode="0.00E+00">
                  <c:v>18329000</c:v>
                </c:pt>
                <c:pt idx="1787" formatCode="0.00E+00">
                  <c:v>17551000</c:v>
                </c:pt>
                <c:pt idx="1788" formatCode="0.00E+00">
                  <c:v>16470000</c:v>
                </c:pt>
                <c:pt idx="1789" formatCode="0.00E+00">
                  <c:v>15702000</c:v>
                </c:pt>
                <c:pt idx="1790" formatCode="0.00E+00">
                  <c:v>15734000</c:v>
                </c:pt>
                <c:pt idx="1791" formatCode="0.00E+00">
                  <c:v>17204000</c:v>
                </c:pt>
                <c:pt idx="1792" formatCode="0.00E+00">
                  <c:v>17891000</c:v>
                </c:pt>
                <c:pt idx="1793" formatCode="0.00E+00">
                  <c:v>16911000</c:v>
                </c:pt>
                <c:pt idx="1794" formatCode="0.00E+00">
                  <c:v>16678000</c:v>
                </c:pt>
                <c:pt idx="1795" formatCode="0.00E+00">
                  <c:v>17131000</c:v>
                </c:pt>
                <c:pt idx="1796" formatCode="0.00E+00">
                  <c:v>16109000</c:v>
                </c:pt>
                <c:pt idx="1797" formatCode="0.00E+00">
                  <c:v>14930000</c:v>
                </c:pt>
                <c:pt idx="1798" formatCode="0.00E+00">
                  <c:v>14887000</c:v>
                </c:pt>
                <c:pt idx="1799" formatCode="0.00E+00">
                  <c:v>14933000</c:v>
                </c:pt>
                <c:pt idx="1800" formatCode="0.00E+00">
                  <c:v>15002000</c:v>
                </c:pt>
                <c:pt idx="1801" formatCode="0.00E+00">
                  <c:v>15723000</c:v>
                </c:pt>
                <c:pt idx="1802" formatCode="0.00E+00">
                  <c:v>17076000</c:v>
                </c:pt>
                <c:pt idx="1803" formatCode="0.00E+00">
                  <c:v>18729000</c:v>
                </c:pt>
                <c:pt idx="1804" formatCode="0.00E+00">
                  <c:v>19061000</c:v>
                </c:pt>
                <c:pt idx="1805" formatCode="0.00E+00">
                  <c:v>17493000</c:v>
                </c:pt>
                <c:pt idx="1806" formatCode="0.00E+00">
                  <c:v>16066000</c:v>
                </c:pt>
                <c:pt idx="1807" formatCode="0.00E+00">
                  <c:v>14633000</c:v>
                </c:pt>
                <c:pt idx="1808" formatCode="0.00E+00">
                  <c:v>13865000</c:v>
                </c:pt>
                <c:pt idx="1809" formatCode="0.00E+00">
                  <c:v>14478000</c:v>
                </c:pt>
                <c:pt idx="1810" formatCode="0.00E+00">
                  <c:v>15652000</c:v>
                </c:pt>
                <c:pt idx="1811" formatCode="0.00E+00">
                  <c:v>16398000</c:v>
                </c:pt>
                <c:pt idx="1812" formatCode="0.00E+00">
                  <c:v>15849000</c:v>
                </c:pt>
                <c:pt idx="1813" formatCode="0.00E+00">
                  <c:v>15429000</c:v>
                </c:pt>
                <c:pt idx="1814" formatCode="0.00E+00">
                  <c:v>15464000</c:v>
                </c:pt>
                <c:pt idx="1815" formatCode="0.00E+00">
                  <c:v>15610000</c:v>
                </c:pt>
                <c:pt idx="1816" formatCode="0.00E+00">
                  <c:v>15274000</c:v>
                </c:pt>
                <c:pt idx="1817" formatCode="0.00E+00">
                  <c:v>14170000</c:v>
                </c:pt>
                <c:pt idx="1818" formatCode="0.00E+00">
                  <c:v>13556000</c:v>
                </c:pt>
                <c:pt idx="1819" formatCode="0.00E+00">
                  <c:v>15275000</c:v>
                </c:pt>
                <c:pt idx="1820" formatCode="0.00E+00">
                  <c:v>17344000</c:v>
                </c:pt>
                <c:pt idx="1821" formatCode="0.00E+00">
                  <c:v>16526000</c:v>
                </c:pt>
                <c:pt idx="1822" formatCode="0.00E+00">
                  <c:v>13782000</c:v>
                </c:pt>
                <c:pt idx="1823" formatCode="0.00E+00">
                  <c:v>12314000</c:v>
                </c:pt>
                <c:pt idx="1824" formatCode="0.00E+00">
                  <c:v>12483000</c:v>
                </c:pt>
                <c:pt idx="1825" formatCode="0.00E+00">
                  <c:v>12286000</c:v>
                </c:pt>
                <c:pt idx="1826" formatCode="0.00E+00">
                  <c:v>12174000</c:v>
                </c:pt>
                <c:pt idx="1827" formatCode="0.00E+00">
                  <c:v>12988000</c:v>
                </c:pt>
                <c:pt idx="1828" formatCode="0.00E+00">
                  <c:v>13534000</c:v>
                </c:pt>
                <c:pt idx="1829" formatCode="0.00E+00">
                  <c:v>13317000</c:v>
                </c:pt>
                <c:pt idx="1830" formatCode="0.00E+00">
                  <c:v>12001000</c:v>
                </c:pt>
                <c:pt idx="1831" formatCode="0.00E+00">
                  <c:v>11029000</c:v>
                </c:pt>
                <c:pt idx="1832" formatCode="0.00E+00">
                  <c:v>12931000</c:v>
                </c:pt>
                <c:pt idx="1833" formatCode="0.00E+00">
                  <c:v>14290000</c:v>
                </c:pt>
                <c:pt idx="1834" formatCode="0.00E+00">
                  <c:v>13848000</c:v>
                </c:pt>
                <c:pt idx="1835" formatCode="0.00E+00">
                  <c:v>13535000</c:v>
                </c:pt>
                <c:pt idx="1836" formatCode="0.00E+00">
                  <c:v>13803000</c:v>
                </c:pt>
                <c:pt idx="1837" formatCode="0.00E+00">
                  <c:v>15190000</c:v>
                </c:pt>
                <c:pt idx="1838" formatCode="0.00E+00">
                  <c:v>16133000</c:v>
                </c:pt>
                <c:pt idx="1839" formatCode="0.00E+00">
                  <c:v>14197000</c:v>
                </c:pt>
                <c:pt idx="1840" formatCode="0.00E+00">
                  <c:v>12282000</c:v>
                </c:pt>
                <c:pt idx="1841" formatCode="0.00E+00">
                  <c:v>11369000</c:v>
                </c:pt>
                <c:pt idx="1842" formatCode="0.00E+00">
                  <c:v>10403000</c:v>
                </c:pt>
                <c:pt idx="1843" formatCode="0.00E+00">
                  <c:v>9012100</c:v>
                </c:pt>
                <c:pt idx="1844" formatCode="0.00E+00">
                  <c:v>7806200</c:v>
                </c:pt>
                <c:pt idx="1845" formatCode="0.00E+00">
                  <c:v>7200400</c:v>
                </c:pt>
                <c:pt idx="1846" formatCode="0.00E+00">
                  <c:v>6709400</c:v>
                </c:pt>
                <c:pt idx="1847" formatCode="0.00E+00">
                  <c:v>6765300</c:v>
                </c:pt>
                <c:pt idx="1848" formatCode="0.00E+00">
                  <c:v>6764700</c:v>
                </c:pt>
                <c:pt idx="1849" formatCode="0.00E+00">
                  <c:v>6435300</c:v>
                </c:pt>
                <c:pt idx="1850" formatCode="0.00E+00">
                  <c:v>6068700</c:v>
                </c:pt>
                <c:pt idx="1851" formatCode="0.00E+00">
                  <c:v>5937300</c:v>
                </c:pt>
                <c:pt idx="1852" formatCode="0.00E+00">
                  <c:v>5844900</c:v>
                </c:pt>
                <c:pt idx="1853" formatCode="0.00E+00">
                  <c:v>5438500</c:v>
                </c:pt>
                <c:pt idx="1854" formatCode="0.00E+00">
                  <c:v>5079200</c:v>
                </c:pt>
                <c:pt idx="1855" formatCode="0.00E+00">
                  <c:v>5133200</c:v>
                </c:pt>
                <c:pt idx="1856" formatCode="0.00E+00">
                  <c:v>5224700</c:v>
                </c:pt>
                <c:pt idx="1857" formatCode="0.00E+00">
                  <c:v>4991400</c:v>
                </c:pt>
                <c:pt idx="1858" formatCode="0.00E+00">
                  <c:v>4767900</c:v>
                </c:pt>
                <c:pt idx="1859" formatCode="0.00E+00">
                  <c:v>4704900</c:v>
                </c:pt>
                <c:pt idx="1860" formatCode="0.00E+00">
                  <c:v>4800000</c:v>
                </c:pt>
                <c:pt idx="1861" formatCode="0.00E+00">
                  <c:v>4938800</c:v>
                </c:pt>
                <c:pt idx="1862" formatCode="0.00E+00">
                  <c:v>4990200</c:v>
                </c:pt>
                <c:pt idx="1863" formatCode="0.00E+00">
                  <c:v>4836200</c:v>
                </c:pt>
                <c:pt idx="1864" formatCode="0.00E+00">
                  <c:v>4877300</c:v>
                </c:pt>
                <c:pt idx="1865" formatCode="0.00E+00">
                  <c:v>5249300</c:v>
                </c:pt>
                <c:pt idx="1866" formatCode="0.00E+00">
                  <c:v>5958400</c:v>
                </c:pt>
                <c:pt idx="1867" formatCode="0.00E+00">
                  <c:v>6537700</c:v>
                </c:pt>
                <c:pt idx="1868" formatCode="0.00E+00">
                  <c:v>6344500</c:v>
                </c:pt>
                <c:pt idx="1869" formatCode="0.00E+00">
                  <c:v>6279200</c:v>
                </c:pt>
                <c:pt idx="1870" formatCode="0.00E+00">
                  <c:v>6512500</c:v>
                </c:pt>
                <c:pt idx="1871" formatCode="0.00E+00">
                  <c:v>6683900</c:v>
                </c:pt>
                <c:pt idx="1872" formatCode="0.00E+00">
                  <c:v>6747000</c:v>
                </c:pt>
                <c:pt idx="1873" formatCode="0.00E+00">
                  <c:v>6252600</c:v>
                </c:pt>
                <c:pt idx="1874" formatCode="0.00E+00">
                  <c:v>5977800</c:v>
                </c:pt>
                <c:pt idx="1875" formatCode="0.00E+00">
                  <c:v>6703300</c:v>
                </c:pt>
                <c:pt idx="1876" formatCode="0.00E+00">
                  <c:v>7449900</c:v>
                </c:pt>
                <c:pt idx="1877" formatCode="0.00E+00">
                  <c:v>7661100</c:v>
                </c:pt>
                <c:pt idx="1878" formatCode="0.00E+00">
                  <c:v>7870800</c:v>
                </c:pt>
                <c:pt idx="1879" formatCode="0.00E+00">
                  <c:v>9095300</c:v>
                </c:pt>
                <c:pt idx="1880" formatCode="0.00E+00">
                  <c:v>9870900</c:v>
                </c:pt>
                <c:pt idx="1881" formatCode="0.00E+00">
                  <c:v>9785600</c:v>
                </c:pt>
                <c:pt idx="1882" formatCode="0.00E+00">
                  <c:v>10125000</c:v>
                </c:pt>
                <c:pt idx="1883" formatCode="0.00E+00">
                  <c:v>10331000</c:v>
                </c:pt>
                <c:pt idx="1884" formatCode="0.00E+00">
                  <c:v>10399000</c:v>
                </c:pt>
                <c:pt idx="1885" formatCode="0.00E+00">
                  <c:v>10941000</c:v>
                </c:pt>
                <c:pt idx="1886" formatCode="0.00E+00">
                  <c:v>11205000</c:v>
                </c:pt>
                <c:pt idx="1887" formatCode="0.00E+00">
                  <c:v>10549000</c:v>
                </c:pt>
                <c:pt idx="1888" formatCode="0.00E+00">
                  <c:v>9678300</c:v>
                </c:pt>
                <c:pt idx="1889" formatCode="0.00E+00">
                  <c:v>9262300</c:v>
                </c:pt>
                <c:pt idx="1890" formatCode="0.00E+00">
                  <c:v>8985900</c:v>
                </c:pt>
                <c:pt idx="1891" formatCode="0.00E+00">
                  <c:v>8968600</c:v>
                </c:pt>
                <c:pt idx="1892" formatCode="0.00E+00">
                  <c:v>9969000</c:v>
                </c:pt>
                <c:pt idx="1893" formatCode="0.00E+00">
                  <c:v>11292000</c:v>
                </c:pt>
                <c:pt idx="1894" formatCode="0.00E+00">
                  <c:v>11809000</c:v>
                </c:pt>
                <c:pt idx="1895" formatCode="0.00E+00">
                  <c:v>11252000</c:v>
                </c:pt>
                <c:pt idx="1896" formatCode="0.00E+00">
                  <c:v>10964000</c:v>
                </c:pt>
                <c:pt idx="1897" formatCode="0.00E+00">
                  <c:v>11121000</c:v>
                </c:pt>
                <c:pt idx="1898" formatCode="0.00E+00">
                  <c:v>10718000</c:v>
                </c:pt>
                <c:pt idx="1899" formatCode="0.00E+00">
                  <c:v>9925000</c:v>
                </c:pt>
                <c:pt idx="1900" formatCode="0.00E+00">
                  <c:v>9209800</c:v>
                </c:pt>
                <c:pt idx="1901" formatCode="0.00E+00">
                  <c:v>8622600</c:v>
                </c:pt>
                <c:pt idx="1902" formatCode="0.00E+00">
                  <c:v>8354500</c:v>
                </c:pt>
                <c:pt idx="1903" formatCode="0.00E+00">
                  <c:v>9043900</c:v>
                </c:pt>
                <c:pt idx="1904" formatCode="0.00E+00">
                  <c:v>9889900</c:v>
                </c:pt>
                <c:pt idx="1905" formatCode="0.00E+00">
                  <c:v>10196000</c:v>
                </c:pt>
                <c:pt idx="1906" formatCode="0.00E+00">
                  <c:v>10219000</c:v>
                </c:pt>
                <c:pt idx="1907" formatCode="0.00E+00">
                  <c:v>10078000</c:v>
                </c:pt>
                <c:pt idx="1908" formatCode="0.00E+00">
                  <c:v>9799700</c:v>
                </c:pt>
                <c:pt idx="1909" formatCode="0.00E+00">
                  <c:v>9267300</c:v>
                </c:pt>
                <c:pt idx="1910" formatCode="0.00E+00">
                  <c:v>9209900</c:v>
                </c:pt>
                <c:pt idx="1911" formatCode="0.00E+00">
                  <c:v>9864800</c:v>
                </c:pt>
                <c:pt idx="1912" formatCode="0.00E+00">
                  <c:v>10303000</c:v>
                </c:pt>
                <c:pt idx="1913" formatCode="0.00E+00">
                  <c:v>10451000</c:v>
                </c:pt>
                <c:pt idx="1914" formatCode="0.00E+00">
                  <c:v>10542000</c:v>
                </c:pt>
                <c:pt idx="1915" formatCode="0.00E+00">
                  <c:v>10864000</c:v>
                </c:pt>
                <c:pt idx="1916" formatCode="0.00E+00">
                  <c:v>11462000</c:v>
                </c:pt>
                <c:pt idx="1917" formatCode="0.00E+00">
                  <c:v>11037000</c:v>
                </c:pt>
                <c:pt idx="1918" formatCode="0.00E+00">
                  <c:v>9746300</c:v>
                </c:pt>
                <c:pt idx="1919" formatCode="0.00E+00">
                  <c:v>8971900</c:v>
                </c:pt>
                <c:pt idx="1920" formatCode="0.00E+00">
                  <c:v>9055000</c:v>
                </c:pt>
                <c:pt idx="1921" formatCode="0.00E+00">
                  <c:v>9309200</c:v>
                </c:pt>
                <c:pt idx="1922" formatCode="0.00E+00">
                  <c:v>9618100</c:v>
                </c:pt>
                <c:pt idx="1923" formatCode="0.00E+00">
                  <c:v>9418600</c:v>
                </c:pt>
                <c:pt idx="1924" formatCode="0.00E+00">
                  <c:v>9449200</c:v>
                </c:pt>
                <c:pt idx="1925" formatCode="0.00E+00">
                  <c:v>10567000</c:v>
                </c:pt>
                <c:pt idx="1926" formatCode="0.00E+00">
                  <c:v>13182000</c:v>
                </c:pt>
                <c:pt idx="1927" formatCode="0.00E+00">
                  <c:v>14751000</c:v>
                </c:pt>
                <c:pt idx="1928" formatCode="0.00E+00">
                  <c:v>12540000</c:v>
                </c:pt>
                <c:pt idx="1929" formatCode="0.00E+00">
                  <c:v>10542000</c:v>
                </c:pt>
                <c:pt idx="1930" formatCode="0.00E+00">
                  <c:v>9382800</c:v>
                </c:pt>
                <c:pt idx="1931" formatCode="0.00E+00">
                  <c:v>8402700</c:v>
                </c:pt>
                <c:pt idx="1932" formatCode="0.00E+00">
                  <c:v>8197500</c:v>
                </c:pt>
                <c:pt idx="1933" formatCode="0.00E+00">
                  <c:v>8591500</c:v>
                </c:pt>
                <c:pt idx="1934" formatCode="0.00E+00">
                  <c:v>9319300</c:v>
                </c:pt>
                <c:pt idx="1935" formatCode="0.00E+00">
                  <c:v>10091000</c:v>
                </c:pt>
                <c:pt idx="1936" formatCode="0.00E+00">
                  <c:v>9866500</c:v>
                </c:pt>
                <c:pt idx="1937" formatCode="0.00E+00">
                  <c:v>9414500</c:v>
                </c:pt>
                <c:pt idx="1938" formatCode="0.00E+00">
                  <c:v>9279200</c:v>
                </c:pt>
                <c:pt idx="1939" formatCode="0.00E+00">
                  <c:v>10551000</c:v>
                </c:pt>
                <c:pt idx="1940" formatCode="0.00E+00">
                  <c:v>12350000</c:v>
                </c:pt>
                <c:pt idx="1941" formatCode="0.00E+00">
                  <c:v>13210000</c:v>
                </c:pt>
                <c:pt idx="1942" formatCode="0.00E+00">
                  <c:v>17202000</c:v>
                </c:pt>
                <c:pt idx="1943" formatCode="0.00E+00">
                  <c:v>21079000</c:v>
                </c:pt>
                <c:pt idx="1944" formatCode="0.00E+00">
                  <c:v>16953000</c:v>
                </c:pt>
                <c:pt idx="1945" formatCode="0.00E+00">
                  <c:v>11941000</c:v>
                </c:pt>
                <c:pt idx="1946" formatCode="0.00E+00">
                  <c:v>9999900</c:v>
                </c:pt>
                <c:pt idx="1947" formatCode="0.00E+00">
                  <c:v>9266400</c:v>
                </c:pt>
                <c:pt idx="1948" formatCode="0.00E+00">
                  <c:v>8894900</c:v>
                </c:pt>
                <c:pt idx="1949" formatCode="0.00E+00">
                  <c:v>8744900</c:v>
                </c:pt>
                <c:pt idx="1950" formatCode="0.00E+00">
                  <c:v>8193900</c:v>
                </c:pt>
                <c:pt idx="1951" formatCode="0.00E+00">
                  <c:v>7424900</c:v>
                </c:pt>
                <c:pt idx="1952" formatCode="0.00E+00">
                  <c:v>7735000</c:v>
                </c:pt>
                <c:pt idx="1953" formatCode="0.00E+00">
                  <c:v>7945600</c:v>
                </c:pt>
                <c:pt idx="1954" formatCode="0.00E+00">
                  <c:v>7488800</c:v>
                </c:pt>
                <c:pt idx="1955" formatCode="0.00E+00">
                  <c:v>7254000</c:v>
                </c:pt>
                <c:pt idx="1956" formatCode="0.00E+00">
                  <c:v>7869600</c:v>
                </c:pt>
                <c:pt idx="1957" formatCode="0.00E+00">
                  <c:v>8628400</c:v>
                </c:pt>
                <c:pt idx="1958" formatCode="0.00E+00">
                  <c:v>8942700</c:v>
                </c:pt>
                <c:pt idx="1959" formatCode="0.00E+00">
                  <c:v>9025800</c:v>
                </c:pt>
                <c:pt idx="1960" formatCode="0.00E+00">
                  <c:v>8885000</c:v>
                </c:pt>
                <c:pt idx="1961" formatCode="0.00E+00">
                  <c:v>8478200</c:v>
                </c:pt>
                <c:pt idx="1962" formatCode="0.00E+00">
                  <c:v>8292200</c:v>
                </c:pt>
                <c:pt idx="1963" formatCode="0.00E+00">
                  <c:v>8214300</c:v>
                </c:pt>
                <c:pt idx="1964" formatCode="0.00E+00">
                  <c:v>8088700</c:v>
                </c:pt>
                <c:pt idx="1965" formatCode="0.00E+00">
                  <c:v>8113500</c:v>
                </c:pt>
                <c:pt idx="1966" formatCode="0.00E+00">
                  <c:v>8069900</c:v>
                </c:pt>
                <c:pt idx="1967" formatCode="0.00E+00">
                  <c:v>8243000</c:v>
                </c:pt>
                <c:pt idx="1968" formatCode="0.00E+00">
                  <c:v>8495400</c:v>
                </c:pt>
                <c:pt idx="1969" formatCode="0.00E+00">
                  <c:v>8019300</c:v>
                </c:pt>
                <c:pt idx="1970" formatCode="0.00E+00">
                  <c:v>7556200</c:v>
                </c:pt>
                <c:pt idx="1971" formatCode="0.00E+00">
                  <c:v>8252800</c:v>
                </c:pt>
                <c:pt idx="1972" formatCode="0.00E+00">
                  <c:v>9016900</c:v>
                </c:pt>
                <c:pt idx="1973" formatCode="0.00E+00">
                  <c:v>8716200</c:v>
                </c:pt>
                <c:pt idx="1974" formatCode="0.00E+00">
                  <c:v>8484100</c:v>
                </c:pt>
                <c:pt idx="1975" formatCode="0.00E+00">
                  <c:v>9177700</c:v>
                </c:pt>
                <c:pt idx="1976" formatCode="0.00E+00">
                  <c:v>9371400</c:v>
                </c:pt>
                <c:pt idx="1977" formatCode="0.00E+00">
                  <c:v>8432900</c:v>
                </c:pt>
                <c:pt idx="1978" formatCode="0.00E+00">
                  <c:v>8116600</c:v>
                </c:pt>
                <c:pt idx="1979" formatCode="0.00E+00">
                  <c:v>8226200</c:v>
                </c:pt>
                <c:pt idx="1980" formatCode="0.00E+00">
                  <c:v>7955200</c:v>
                </c:pt>
                <c:pt idx="1981" formatCode="0.00E+00">
                  <c:v>7579900</c:v>
                </c:pt>
                <c:pt idx="1982" formatCode="0.00E+00">
                  <c:v>7847300</c:v>
                </c:pt>
                <c:pt idx="1983" formatCode="0.00E+00">
                  <c:v>8679700</c:v>
                </c:pt>
                <c:pt idx="1984" formatCode="0.00E+00">
                  <c:v>8997300</c:v>
                </c:pt>
                <c:pt idx="1985" formatCode="0.00E+00">
                  <c:v>8415400</c:v>
                </c:pt>
                <c:pt idx="1986" formatCode="0.00E+00">
                  <c:v>7921900</c:v>
                </c:pt>
                <c:pt idx="1987" formatCode="0.00E+00">
                  <c:v>7955200</c:v>
                </c:pt>
                <c:pt idx="1988" formatCode="0.00E+00">
                  <c:v>8056900</c:v>
                </c:pt>
                <c:pt idx="1989" formatCode="0.00E+00">
                  <c:v>8241800</c:v>
                </c:pt>
                <c:pt idx="1990" formatCode="0.00E+00">
                  <c:v>8410900</c:v>
                </c:pt>
                <c:pt idx="1991" formatCode="0.00E+00">
                  <c:v>8128300</c:v>
                </c:pt>
                <c:pt idx="1992" formatCode="0.00E+00">
                  <c:v>7986300</c:v>
                </c:pt>
                <c:pt idx="1993" formatCode="0.00E+00">
                  <c:v>8300100</c:v>
                </c:pt>
                <c:pt idx="1994" formatCode="0.00E+00">
                  <c:v>8847500</c:v>
                </c:pt>
                <c:pt idx="1995" formatCode="0.00E+00">
                  <c:v>9679200</c:v>
                </c:pt>
                <c:pt idx="1996" formatCode="0.00E+00">
                  <c:v>10445000</c:v>
                </c:pt>
                <c:pt idx="1997" formatCode="0.00E+00">
                  <c:v>12621000</c:v>
                </c:pt>
                <c:pt idx="1998" formatCode="0.00E+00">
                  <c:v>13864000</c:v>
                </c:pt>
                <c:pt idx="1999" formatCode="0.00E+00">
                  <c:v>11353000</c:v>
                </c:pt>
                <c:pt idx="2000" formatCode="0.00E+00">
                  <c:v>8834600</c:v>
                </c:pt>
                <c:pt idx="2001" formatCode="0.00E+00">
                  <c:v>8641800</c:v>
                </c:pt>
                <c:pt idx="2002" formatCode="0.00E+00">
                  <c:v>8676900</c:v>
                </c:pt>
                <c:pt idx="2003" formatCode="0.00E+00">
                  <c:v>7971500</c:v>
                </c:pt>
                <c:pt idx="2004" formatCode="0.00E+00">
                  <c:v>7450200</c:v>
                </c:pt>
                <c:pt idx="2005" formatCode="0.00E+00">
                  <c:v>7710100</c:v>
                </c:pt>
                <c:pt idx="2006" formatCode="0.00E+00">
                  <c:v>8358900</c:v>
                </c:pt>
                <c:pt idx="2007" formatCode="0.00E+00">
                  <c:v>8678700</c:v>
                </c:pt>
                <c:pt idx="2008" formatCode="0.00E+00">
                  <c:v>8879500</c:v>
                </c:pt>
                <c:pt idx="2009" formatCode="0.00E+00">
                  <c:v>9111300</c:v>
                </c:pt>
                <c:pt idx="2010" formatCode="0.00E+00">
                  <c:v>8697600</c:v>
                </c:pt>
                <c:pt idx="2011" formatCode="0.00E+00">
                  <c:v>7751700</c:v>
                </c:pt>
                <c:pt idx="2012" formatCode="0.00E+00">
                  <c:v>7639100</c:v>
                </c:pt>
                <c:pt idx="2013" formatCode="0.00E+00">
                  <c:v>8297000</c:v>
                </c:pt>
                <c:pt idx="2014" formatCode="0.00E+00">
                  <c:v>8407200</c:v>
                </c:pt>
                <c:pt idx="2015" formatCode="0.00E+00">
                  <c:v>7831100</c:v>
                </c:pt>
                <c:pt idx="2016" formatCode="0.00E+00">
                  <c:v>7474800</c:v>
                </c:pt>
                <c:pt idx="2017" formatCode="0.00E+00">
                  <c:v>8199200</c:v>
                </c:pt>
                <c:pt idx="2018" formatCode="0.00E+00">
                  <c:v>9264700</c:v>
                </c:pt>
                <c:pt idx="2019" formatCode="0.00E+00">
                  <c:v>8991900</c:v>
                </c:pt>
                <c:pt idx="2020" formatCode="0.00E+00">
                  <c:v>8171000</c:v>
                </c:pt>
                <c:pt idx="2021" formatCode="0.00E+00">
                  <c:v>8337700</c:v>
                </c:pt>
                <c:pt idx="2022" formatCode="0.00E+00">
                  <c:v>9063000</c:v>
                </c:pt>
                <c:pt idx="2023" formatCode="0.00E+00">
                  <c:v>9351100</c:v>
                </c:pt>
                <c:pt idx="2024" formatCode="0.00E+00">
                  <c:v>9278400</c:v>
                </c:pt>
                <c:pt idx="2025" formatCode="0.00E+00">
                  <c:v>8518100</c:v>
                </c:pt>
                <c:pt idx="2026" formatCode="0.00E+00">
                  <c:v>7879600</c:v>
                </c:pt>
                <c:pt idx="2027" formatCode="0.00E+00">
                  <c:v>7950200</c:v>
                </c:pt>
                <c:pt idx="2028" formatCode="0.00E+00">
                  <c:v>7973400</c:v>
                </c:pt>
                <c:pt idx="2029" formatCode="0.00E+00">
                  <c:v>8168100</c:v>
                </c:pt>
                <c:pt idx="2030" formatCode="0.00E+00">
                  <c:v>8666000</c:v>
                </c:pt>
                <c:pt idx="2031" formatCode="0.00E+00">
                  <c:v>9721000</c:v>
                </c:pt>
                <c:pt idx="2032" formatCode="0.00E+00">
                  <c:v>10671000</c:v>
                </c:pt>
                <c:pt idx="2033" formatCode="0.00E+00">
                  <c:v>10068000</c:v>
                </c:pt>
                <c:pt idx="2034" formatCode="0.00E+00">
                  <c:v>9472200</c:v>
                </c:pt>
                <c:pt idx="2035" formatCode="0.00E+00">
                  <c:v>9348400</c:v>
                </c:pt>
                <c:pt idx="2036" formatCode="0.00E+00">
                  <c:v>9040600</c:v>
                </c:pt>
                <c:pt idx="2037" formatCode="0.00E+00">
                  <c:v>9273900</c:v>
                </c:pt>
                <c:pt idx="2038" formatCode="0.00E+00">
                  <c:v>9327200</c:v>
                </c:pt>
                <c:pt idx="2039" formatCode="0.00E+00">
                  <c:v>8766200</c:v>
                </c:pt>
                <c:pt idx="2040" formatCode="0.00E+00">
                  <c:v>8464900</c:v>
                </c:pt>
                <c:pt idx="2041" formatCode="0.00E+00">
                  <c:v>8403800</c:v>
                </c:pt>
                <c:pt idx="2042" formatCode="0.00E+00">
                  <c:v>8269700</c:v>
                </c:pt>
                <c:pt idx="2043" formatCode="0.00E+00">
                  <c:v>7978300</c:v>
                </c:pt>
                <c:pt idx="2044" formatCode="0.00E+00">
                  <c:v>7920500</c:v>
                </c:pt>
                <c:pt idx="2045" formatCode="0.00E+00">
                  <c:v>8930200</c:v>
                </c:pt>
                <c:pt idx="2046" formatCode="0.00E+00">
                  <c:v>11250000</c:v>
                </c:pt>
                <c:pt idx="2047" formatCode="0.00E+00">
                  <c:v>14533000</c:v>
                </c:pt>
                <c:pt idx="2048" formatCode="0.00E+00">
                  <c:v>16219000</c:v>
                </c:pt>
                <c:pt idx="2049" formatCode="0.00E+00">
                  <c:v>13451000</c:v>
                </c:pt>
                <c:pt idx="2050" formatCode="0.00E+00">
                  <c:v>10217000</c:v>
                </c:pt>
                <c:pt idx="2051" formatCode="0.00E+00">
                  <c:v>9804700</c:v>
                </c:pt>
                <c:pt idx="2052" formatCode="0.00E+00">
                  <c:v>10912000</c:v>
                </c:pt>
                <c:pt idx="2053" formatCode="0.00E+00">
                  <c:v>11486000</c:v>
                </c:pt>
                <c:pt idx="2054" formatCode="0.00E+00">
                  <c:v>11471000</c:v>
                </c:pt>
                <c:pt idx="2055" formatCode="0.00E+00">
                  <c:v>10824000</c:v>
                </c:pt>
                <c:pt idx="2056" formatCode="0.00E+00">
                  <c:v>10318000</c:v>
                </c:pt>
                <c:pt idx="2057" formatCode="0.00E+00">
                  <c:v>10094000</c:v>
                </c:pt>
                <c:pt idx="2058" formatCode="0.00E+00">
                  <c:v>9640200</c:v>
                </c:pt>
                <c:pt idx="2059" formatCode="0.00E+00">
                  <c:v>9713000</c:v>
                </c:pt>
                <c:pt idx="2060" formatCode="0.00E+00">
                  <c:v>10557000</c:v>
                </c:pt>
                <c:pt idx="2061" formatCode="0.00E+00">
                  <c:v>10814000</c:v>
                </c:pt>
                <c:pt idx="2062" formatCode="0.00E+00">
                  <c:v>10507000</c:v>
                </c:pt>
                <c:pt idx="2063" formatCode="0.00E+00">
                  <c:v>11011000</c:v>
                </c:pt>
                <c:pt idx="2064" formatCode="0.00E+00">
                  <c:v>12060000</c:v>
                </c:pt>
                <c:pt idx="2065" formatCode="0.00E+00">
                  <c:v>12393000</c:v>
                </c:pt>
                <c:pt idx="2066" formatCode="0.00E+00">
                  <c:v>12079000</c:v>
                </c:pt>
                <c:pt idx="2067" formatCode="0.00E+00">
                  <c:v>12056000</c:v>
                </c:pt>
                <c:pt idx="2068" formatCode="0.00E+00">
                  <c:v>11896000</c:v>
                </c:pt>
                <c:pt idx="2069" formatCode="0.00E+00">
                  <c:v>11329000</c:v>
                </c:pt>
                <c:pt idx="2070" formatCode="0.00E+00">
                  <c:v>10338000</c:v>
                </c:pt>
                <c:pt idx="2071" formatCode="0.00E+00">
                  <c:v>10362000</c:v>
                </c:pt>
                <c:pt idx="2072" formatCode="0.00E+00">
                  <c:v>11215000</c:v>
                </c:pt>
                <c:pt idx="2073" formatCode="0.00E+00">
                  <c:v>11812000</c:v>
                </c:pt>
                <c:pt idx="2074" formatCode="0.00E+00">
                  <c:v>11902000</c:v>
                </c:pt>
                <c:pt idx="2075" formatCode="0.00E+00">
                  <c:v>11931000</c:v>
                </c:pt>
                <c:pt idx="2076" formatCode="0.00E+00">
                  <c:v>12007000</c:v>
                </c:pt>
                <c:pt idx="2077" formatCode="0.00E+00">
                  <c:v>11507000</c:v>
                </c:pt>
                <c:pt idx="2078" formatCode="0.00E+00">
                  <c:v>11729000</c:v>
                </c:pt>
                <c:pt idx="2079" formatCode="0.00E+00">
                  <c:v>12071000</c:v>
                </c:pt>
                <c:pt idx="2080" formatCode="0.00E+00">
                  <c:v>11980000</c:v>
                </c:pt>
                <c:pt idx="2081" formatCode="0.00E+00">
                  <c:v>12410000</c:v>
                </c:pt>
                <c:pt idx="2082" formatCode="0.00E+00">
                  <c:v>13938000</c:v>
                </c:pt>
                <c:pt idx="2083" formatCode="0.00E+00">
                  <c:v>15398000</c:v>
                </c:pt>
                <c:pt idx="2084" formatCode="0.00E+00">
                  <c:v>14659000</c:v>
                </c:pt>
                <c:pt idx="2085" formatCode="0.00E+00">
                  <c:v>13588000</c:v>
                </c:pt>
                <c:pt idx="2086" formatCode="0.00E+00">
                  <c:v>13951000</c:v>
                </c:pt>
                <c:pt idx="2087" formatCode="0.00E+00">
                  <c:v>14049000</c:v>
                </c:pt>
                <c:pt idx="2088" formatCode="0.00E+00">
                  <c:v>13200000</c:v>
                </c:pt>
                <c:pt idx="2089" formatCode="0.00E+00">
                  <c:v>12959000</c:v>
                </c:pt>
                <c:pt idx="2090" formatCode="0.00E+00">
                  <c:v>13569000</c:v>
                </c:pt>
                <c:pt idx="2091" formatCode="0.00E+00">
                  <c:v>14225000</c:v>
                </c:pt>
                <c:pt idx="2092" formatCode="0.00E+00">
                  <c:v>14264000</c:v>
                </c:pt>
                <c:pt idx="2093" formatCode="0.00E+00">
                  <c:v>13624000</c:v>
                </c:pt>
                <c:pt idx="2094" formatCode="0.00E+00">
                  <c:v>12852000</c:v>
                </c:pt>
                <c:pt idx="2095" formatCode="0.00E+00">
                  <c:v>12693000</c:v>
                </c:pt>
                <c:pt idx="2096" formatCode="0.00E+00">
                  <c:v>12945000</c:v>
                </c:pt>
                <c:pt idx="2097" formatCode="0.00E+00">
                  <c:v>13409000</c:v>
                </c:pt>
                <c:pt idx="2098" formatCode="0.00E+00">
                  <c:v>14328000</c:v>
                </c:pt>
                <c:pt idx="2099" formatCode="0.00E+00">
                  <c:v>15128000</c:v>
                </c:pt>
                <c:pt idx="2100" formatCode="0.00E+00">
                  <c:v>16383000</c:v>
                </c:pt>
                <c:pt idx="2101" formatCode="0.00E+00">
                  <c:v>19749000</c:v>
                </c:pt>
                <c:pt idx="2102" formatCode="0.00E+00">
                  <c:v>21688000</c:v>
                </c:pt>
                <c:pt idx="2103" formatCode="0.00E+00">
                  <c:v>17573000</c:v>
                </c:pt>
                <c:pt idx="2104" formatCode="0.00E+00">
                  <c:v>13959000</c:v>
                </c:pt>
                <c:pt idx="2105" formatCode="0.00E+00">
                  <c:v>13456000</c:v>
                </c:pt>
                <c:pt idx="2106" formatCode="0.00E+00">
                  <c:v>13347000</c:v>
                </c:pt>
                <c:pt idx="2107" formatCode="0.00E+00">
                  <c:v>13453000</c:v>
                </c:pt>
                <c:pt idx="2108" formatCode="0.00E+00">
                  <c:v>13801000</c:v>
                </c:pt>
                <c:pt idx="2109" formatCode="0.00E+00">
                  <c:v>13823000</c:v>
                </c:pt>
                <c:pt idx="2110" formatCode="0.00E+00">
                  <c:v>13604000</c:v>
                </c:pt>
                <c:pt idx="2111" formatCode="0.00E+00">
                  <c:v>13326000</c:v>
                </c:pt>
                <c:pt idx="2112" formatCode="0.00E+00">
                  <c:v>13559000</c:v>
                </c:pt>
                <c:pt idx="2113" formatCode="0.00E+00">
                  <c:v>14504000</c:v>
                </c:pt>
                <c:pt idx="2114" formatCode="0.00E+00">
                  <c:v>15445000</c:v>
                </c:pt>
                <c:pt idx="2115" formatCode="0.00E+00">
                  <c:v>15630000</c:v>
                </c:pt>
                <c:pt idx="2116" formatCode="0.00E+00">
                  <c:v>15365000</c:v>
                </c:pt>
                <c:pt idx="2117" formatCode="0.00E+00">
                  <c:v>15085000</c:v>
                </c:pt>
                <c:pt idx="2118" formatCode="0.00E+00">
                  <c:v>14149000</c:v>
                </c:pt>
                <c:pt idx="2119" formatCode="0.00E+00">
                  <c:v>13882000</c:v>
                </c:pt>
                <c:pt idx="2120" formatCode="0.00E+00">
                  <c:v>14942000</c:v>
                </c:pt>
                <c:pt idx="2121" formatCode="0.00E+00">
                  <c:v>15576000</c:v>
                </c:pt>
                <c:pt idx="2122" formatCode="0.00E+00">
                  <c:v>15306000</c:v>
                </c:pt>
                <c:pt idx="2123" formatCode="0.00E+00">
                  <c:v>15262000</c:v>
                </c:pt>
                <c:pt idx="2124" formatCode="0.00E+00">
                  <c:v>14779000</c:v>
                </c:pt>
                <c:pt idx="2125" formatCode="0.00E+00">
                  <c:v>13789000</c:v>
                </c:pt>
                <c:pt idx="2126" formatCode="0.00E+00">
                  <c:v>13643000</c:v>
                </c:pt>
                <c:pt idx="2127" formatCode="0.00E+00">
                  <c:v>14318000</c:v>
                </c:pt>
                <c:pt idx="2128" formatCode="0.00E+00">
                  <c:v>15332000</c:v>
                </c:pt>
                <c:pt idx="2129" formatCode="0.00E+00">
                  <c:v>16367000</c:v>
                </c:pt>
                <c:pt idx="2130" formatCode="0.00E+00">
                  <c:v>16891000</c:v>
                </c:pt>
                <c:pt idx="2131" formatCode="0.00E+00">
                  <c:v>16195000</c:v>
                </c:pt>
                <c:pt idx="2132" formatCode="0.00E+00">
                  <c:v>15328000</c:v>
                </c:pt>
                <c:pt idx="2133" formatCode="0.00E+00">
                  <c:v>14501000</c:v>
                </c:pt>
                <c:pt idx="2134" formatCode="0.00E+00">
                  <c:v>13719000</c:v>
                </c:pt>
                <c:pt idx="2135" formatCode="0.00E+00">
                  <c:v>13666000</c:v>
                </c:pt>
                <c:pt idx="2136" formatCode="0.00E+00">
                  <c:v>14599000</c:v>
                </c:pt>
                <c:pt idx="2137" formatCode="0.00E+00">
                  <c:v>15404000</c:v>
                </c:pt>
                <c:pt idx="2138" formatCode="0.00E+00">
                  <c:v>16203000</c:v>
                </c:pt>
                <c:pt idx="2139" formatCode="0.00E+00">
                  <c:v>16742000</c:v>
                </c:pt>
                <c:pt idx="2140" formatCode="0.00E+00">
                  <c:v>16145000</c:v>
                </c:pt>
                <c:pt idx="2141" formatCode="0.00E+00">
                  <c:v>15602000</c:v>
                </c:pt>
                <c:pt idx="2142" formatCode="0.00E+00">
                  <c:v>15240000</c:v>
                </c:pt>
                <c:pt idx="2143" formatCode="0.00E+00">
                  <c:v>13881000</c:v>
                </c:pt>
                <c:pt idx="2144" formatCode="0.00E+00">
                  <c:v>13267000</c:v>
                </c:pt>
                <c:pt idx="2145" formatCode="0.00E+00">
                  <c:v>14245000</c:v>
                </c:pt>
                <c:pt idx="2146" formatCode="0.00E+00">
                  <c:v>14983000</c:v>
                </c:pt>
                <c:pt idx="2147" formatCode="0.00E+00">
                  <c:v>14982000</c:v>
                </c:pt>
                <c:pt idx="2148" formatCode="0.00E+00">
                  <c:v>14969000</c:v>
                </c:pt>
                <c:pt idx="2149" formatCode="0.00E+00">
                  <c:v>15169000</c:v>
                </c:pt>
                <c:pt idx="2150" formatCode="0.00E+00">
                  <c:v>15802000</c:v>
                </c:pt>
                <c:pt idx="2151" formatCode="0.00E+00">
                  <c:v>16668000</c:v>
                </c:pt>
                <c:pt idx="2152" formatCode="0.00E+00">
                  <c:v>17023000</c:v>
                </c:pt>
                <c:pt idx="2153" formatCode="0.00E+00">
                  <c:v>16459000</c:v>
                </c:pt>
                <c:pt idx="2154" formatCode="0.00E+00">
                  <c:v>16366000</c:v>
                </c:pt>
                <c:pt idx="2155" formatCode="0.00E+00">
                  <c:v>16362000</c:v>
                </c:pt>
                <c:pt idx="2156" formatCode="0.00E+00">
                  <c:v>15499000</c:v>
                </c:pt>
                <c:pt idx="2157" formatCode="0.00E+00">
                  <c:v>14933000</c:v>
                </c:pt>
                <c:pt idx="2158" formatCode="0.00E+00">
                  <c:v>14899000</c:v>
                </c:pt>
                <c:pt idx="2159" formatCode="0.00E+00">
                  <c:v>15178000</c:v>
                </c:pt>
                <c:pt idx="2160" formatCode="0.00E+00">
                  <c:v>15508000</c:v>
                </c:pt>
                <c:pt idx="2161" formatCode="0.00E+00">
                  <c:v>14584000</c:v>
                </c:pt>
                <c:pt idx="2162" formatCode="0.00E+00">
                  <c:v>14157000</c:v>
                </c:pt>
                <c:pt idx="2163" formatCode="0.00E+00">
                  <c:v>15434000</c:v>
                </c:pt>
                <c:pt idx="2164" formatCode="0.00E+00">
                  <c:v>16647000</c:v>
                </c:pt>
                <c:pt idx="2165" formatCode="0.00E+00">
                  <c:v>16409000</c:v>
                </c:pt>
                <c:pt idx="2166" formatCode="0.00E+00">
                  <c:v>15212000</c:v>
                </c:pt>
                <c:pt idx="2167" formatCode="0.00E+00">
                  <c:v>14691000</c:v>
                </c:pt>
                <c:pt idx="2168" formatCode="0.00E+00">
                  <c:v>14334000</c:v>
                </c:pt>
                <c:pt idx="2169" formatCode="0.00E+00">
                  <c:v>14758000</c:v>
                </c:pt>
                <c:pt idx="2170" formatCode="0.00E+00">
                  <c:v>16289000</c:v>
                </c:pt>
                <c:pt idx="2171" formatCode="0.00E+00">
                  <c:v>17434000</c:v>
                </c:pt>
                <c:pt idx="2172" formatCode="0.00E+00">
                  <c:v>18509000</c:v>
                </c:pt>
                <c:pt idx="2173" formatCode="0.00E+00">
                  <c:v>18815000</c:v>
                </c:pt>
                <c:pt idx="2174" formatCode="0.00E+00">
                  <c:v>17808000</c:v>
                </c:pt>
                <c:pt idx="2175" formatCode="0.00E+00">
                  <c:v>17990000</c:v>
                </c:pt>
                <c:pt idx="2176" formatCode="0.00E+00">
                  <c:v>19385000</c:v>
                </c:pt>
                <c:pt idx="2177" formatCode="0.00E+00">
                  <c:v>19856000</c:v>
                </c:pt>
                <c:pt idx="2178" formatCode="0.00E+00">
                  <c:v>18954000</c:v>
                </c:pt>
                <c:pt idx="2179" formatCode="0.00E+00">
                  <c:v>17677000</c:v>
                </c:pt>
                <c:pt idx="2180" formatCode="0.00E+00">
                  <c:v>17742000</c:v>
                </c:pt>
                <c:pt idx="2181" formatCode="0.00E+00">
                  <c:v>18902000</c:v>
                </c:pt>
                <c:pt idx="2182" formatCode="0.00E+00">
                  <c:v>19011000</c:v>
                </c:pt>
                <c:pt idx="2183" formatCode="0.00E+00">
                  <c:v>18505000</c:v>
                </c:pt>
                <c:pt idx="2184" formatCode="0.00E+00">
                  <c:v>18101000</c:v>
                </c:pt>
                <c:pt idx="2185" formatCode="0.00E+00">
                  <c:v>17591000</c:v>
                </c:pt>
                <c:pt idx="2186" formatCode="0.00E+00">
                  <c:v>17265000</c:v>
                </c:pt>
                <c:pt idx="2187" formatCode="0.00E+00">
                  <c:v>17618000</c:v>
                </c:pt>
                <c:pt idx="2188" formatCode="0.00E+00">
                  <c:v>18684000</c:v>
                </c:pt>
                <c:pt idx="2189" formatCode="0.00E+00">
                  <c:v>18790000</c:v>
                </c:pt>
                <c:pt idx="2190" formatCode="0.00E+00">
                  <c:v>19656000</c:v>
                </c:pt>
                <c:pt idx="2191" formatCode="0.00E+00">
                  <c:v>20476000</c:v>
                </c:pt>
                <c:pt idx="2192" formatCode="0.00E+00">
                  <c:v>20948000</c:v>
                </c:pt>
                <c:pt idx="2193" formatCode="0.00E+00">
                  <c:v>21654000</c:v>
                </c:pt>
                <c:pt idx="2194" formatCode="0.00E+00">
                  <c:v>20609000</c:v>
                </c:pt>
                <c:pt idx="2195" formatCode="0.00E+00">
                  <c:v>18990000</c:v>
                </c:pt>
                <c:pt idx="2196" formatCode="0.00E+00">
                  <c:v>18816000</c:v>
                </c:pt>
                <c:pt idx="2197" formatCode="0.00E+00">
                  <c:v>18961000</c:v>
                </c:pt>
                <c:pt idx="2198" formatCode="0.00E+00">
                  <c:v>18961000</c:v>
                </c:pt>
                <c:pt idx="2199" formatCode="0.00E+00">
                  <c:v>19084000</c:v>
                </c:pt>
                <c:pt idx="2200" formatCode="0.00E+00">
                  <c:v>18668000</c:v>
                </c:pt>
                <c:pt idx="2201" formatCode="0.00E+00">
                  <c:v>18785000</c:v>
                </c:pt>
                <c:pt idx="2202" formatCode="0.00E+00">
                  <c:v>20147000</c:v>
                </c:pt>
                <c:pt idx="2203" formatCode="0.00E+00">
                  <c:v>20833000</c:v>
                </c:pt>
                <c:pt idx="2204" formatCode="0.00E+00">
                  <c:v>20414000</c:v>
                </c:pt>
                <c:pt idx="2205" formatCode="0.00E+00">
                  <c:v>18997000</c:v>
                </c:pt>
                <c:pt idx="2206" formatCode="0.00E+00">
                  <c:v>16671000</c:v>
                </c:pt>
                <c:pt idx="2207" formatCode="0.00E+00">
                  <c:v>14966000</c:v>
                </c:pt>
                <c:pt idx="2208" formatCode="0.00E+00">
                  <c:v>16915000</c:v>
                </c:pt>
                <c:pt idx="2209" formatCode="0.00E+00">
                  <c:v>19520000</c:v>
                </c:pt>
                <c:pt idx="2210" formatCode="0.00E+00">
                  <c:v>18943000</c:v>
                </c:pt>
                <c:pt idx="2211" formatCode="0.00E+00">
                  <c:v>18172000</c:v>
                </c:pt>
                <c:pt idx="2212" formatCode="0.00E+00">
                  <c:v>19186000</c:v>
                </c:pt>
                <c:pt idx="2213" formatCode="0.00E+00">
                  <c:v>20657000</c:v>
                </c:pt>
                <c:pt idx="2214" formatCode="0.00E+00">
                  <c:v>21280000</c:v>
                </c:pt>
                <c:pt idx="2215" formatCode="0.00E+00">
                  <c:v>21740000</c:v>
                </c:pt>
                <c:pt idx="2216" formatCode="0.00E+00">
                  <c:v>20752000</c:v>
                </c:pt>
                <c:pt idx="2217" formatCode="0.00E+00">
                  <c:v>18941000</c:v>
                </c:pt>
                <c:pt idx="2218" formatCode="0.00E+00">
                  <c:v>19215000</c:v>
                </c:pt>
                <c:pt idx="2219" formatCode="0.00E+00">
                  <c:v>21168000</c:v>
                </c:pt>
                <c:pt idx="2220" formatCode="0.00E+00">
                  <c:v>22338000</c:v>
                </c:pt>
                <c:pt idx="2221" formatCode="0.00E+00">
                  <c:v>20658000</c:v>
                </c:pt>
                <c:pt idx="2222" formatCode="0.00E+00">
                  <c:v>19279000</c:v>
                </c:pt>
                <c:pt idx="2223" formatCode="0.00E+00">
                  <c:v>20846000</c:v>
                </c:pt>
                <c:pt idx="2224" formatCode="0.00E+00">
                  <c:v>21706000</c:v>
                </c:pt>
                <c:pt idx="2225" formatCode="0.00E+00">
                  <c:v>21063000</c:v>
                </c:pt>
                <c:pt idx="2226" formatCode="0.00E+00">
                  <c:v>20683000</c:v>
                </c:pt>
                <c:pt idx="2227" formatCode="0.00E+00">
                  <c:v>20458000</c:v>
                </c:pt>
                <c:pt idx="2228" formatCode="0.00E+00">
                  <c:v>20681000</c:v>
                </c:pt>
                <c:pt idx="2229" formatCode="0.00E+00">
                  <c:v>21106000</c:v>
                </c:pt>
                <c:pt idx="2230" formatCode="0.00E+00">
                  <c:v>21725000</c:v>
                </c:pt>
                <c:pt idx="2231" formatCode="0.00E+00">
                  <c:v>22452000</c:v>
                </c:pt>
                <c:pt idx="2232" formatCode="0.00E+00">
                  <c:v>22451000</c:v>
                </c:pt>
                <c:pt idx="2233" formatCode="0.00E+00">
                  <c:v>20404000</c:v>
                </c:pt>
                <c:pt idx="2234" formatCode="0.00E+00">
                  <c:v>18788000</c:v>
                </c:pt>
                <c:pt idx="2235" formatCode="0.00E+00">
                  <c:v>19223000</c:v>
                </c:pt>
                <c:pt idx="2236" formatCode="0.00E+00">
                  <c:v>19946000</c:v>
                </c:pt>
                <c:pt idx="2237" formatCode="0.00E+00">
                  <c:v>20469000</c:v>
                </c:pt>
                <c:pt idx="2238" formatCode="0.00E+00">
                  <c:v>21331000</c:v>
                </c:pt>
                <c:pt idx="2239" formatCode="0.00E+00">
                  <c:v>21554000</c:v>
                </c:pt>
                <c:pt idx="2240" formatCode="0.00E+00">
                  <c:v>21086000</c:v>
                </c:pt>
                <c:pt idx="2241" formatCode="0.00E+00">
                  <c:v>19659000</c:v>
                </c:pt>
                <c:pt idx="2242" formatCode="0.00E+00">
                  <c:v>17734000</c:v>
                </c:pt>
                <c:pt idx="2243" formatCode="0.00E+00">
                  <c:v>17556000</c:v>
                </c:pt>
                <c:pt idx="2244" formatCode="0.00E+00">
                  <c:v>17337000</c:v>
                </c:pt>
                <c:pt idx="2245" formatCode="0.00E+00">
                  <c:v>16834000</c:v>
                </c:pt>
                <c:pt idx="2246" formatCode="0.00E+00">
                  <c:v>18072000</c:v>
                </c:pt>
                <c:pt idx="2247" formatCode="0.00E+00">
                  <c:v>19273000</c:v>
                </c:pt>
                <c:pt idx="2248" formatCode="0.00E+00">
                  <c:v>19551000</c:v>
                </c:pt>
                <c:pt idx="2249" formatCode="0.00E+00">
                  <c:v>20718000</c:v>
                </c:pt>
                <c:pt idx="2250" formatCode="0.00E+00">
                  <c:v>22120000</c:v>
                </c:pt>
                <c:pt idx="2251" formatCode="0.00E+00">
                  <c:v>21460000</c:v>
                </c:pt>
                <c:pt idx="2252" formatCode="0.00E+00">
                  <c:v>19880000</c:v>
                </c:pt>
                <c:pt idx="2253" formatCode="0.00E+00">
                  <c:v>19150000</c:v>
                </c:pt>
                <c:pt idx="2254" formatCode="0.00E+00">
                  <c:v>18803000</c:v>
                </c:pt>
                <c:pt idx="2255" formatCode="0.00E+00">
                  <c:v>19096000</c:v>
                </c:pt>
                <c:pt idx="2256" formatCode="0.00E+00">
                  <c:v>19685000</c:v>
                </c:pt>
                <c:pt idx="2257" formatCode="0.00E+00">
                  <c:v>20254000</c:v>
                </c:pt>
                <c:pt idx="2258" formatCode="0.00E+00">
                  <c:v>20671000</c:v>
                </c:pt>
                <c:pt idx="2259" formatCode="0.00E+00">
                  <c:v>20561000</c:v>
                </c:pt>
                <c:pt idx="2260" formatCode="0.00E+00">
                  <c:v>19786000</c:v>
                </c:pt>
                <c:pt idx="2261" formatCode="0.00E+00">
                  <c:v>19807000</c:v>
                </c:pt>
                <c:pt idx="2262" formatCode="0.00E+00">
                  <c:v>20468000</c:v>
                </c:pt>
                <c:pt idx="2263" formatCode="0.00E+00">
                  <c:v>20187000</c:v>
                </c:pt>
                <c:pt idx="2264" formatCode="0.00E+00">
                  <c:v>20026000</c:v>
                </c:pt>
                <c:pt idx="2265" formatCode="0.00E+00">
                  <c:v>20811000</c:v>
                </c:pt>
                <c:pt idx="2266" formatCode="0.00E+00">
                  <c:v>20889000</c:v>
                </c:pt>
                <c:pt idx="2267" formatCode="0.00E+00">
                  <c:v>20432000</c:v>
                </c:pt>
                <c:pt idx="2268" formatCode="0.00E+00">
                  <c:v>21476000</c:v>
                </c:pt>
                <c:pt idx="2269" formatCode="0.00E+00">
                  <c:v>22710000</c:v>
                </c:pt>
                <c:pt idx="2270" formatCode="0.00E+00">
                  <c:v>21357000</c:v>
                </c:pt>
                <c:pt idx="2271" formatCode="0.00E+00">
                  <c:v>19710000</c:v>
                </c:pt>
                <c:pt idx="2272" formatCode="0.00E+00">
                  <c:v>19213000</c:v>
                </c:pt>
                <c:pt idx="2273" formatCode="0.00E+00">
                  <c:v>19008000</c:v>
                </c:pt>
                <c:pt idx="2274" formatCode="0.00E+00">
                  <c:v>18635000</c:v>
                </c:pt>
                <c:pt idx="2275" formatCode="0.00E+00">
                  <c:v>17877000</c:v>
                </c:pt>
                <c:pt idx="2276" formatCode="0.00E+00">
                  <c:v>18296000</c:v>
                </c:pt>
                <c:pt idx="2277" formatCode="0.00E+00">
                  <c:v>19467000</c:v>
                </c:pt>
                <c:pt idx="2278" formatCode="0.00E+00">
                  <c:v>18882000</c:v>
                </c:pt>
                <c:pt idx="2279" formatCode="0.00E+00">
                  <c:v>19383000</c:v>
                </c:pt>
                <c:pt idx="2280" formatCode="0.00E+00">
                  <c:v>25179000</c:v>
                </c:pt>
                <c:pt idx="2281" formatCode="0.00E+00">
                  <c:v>29975000</c:v>
                </c:pt>
                <c:pt idx="2282" formatCode="0.00E+00">
                  <c:v>24525000</c:v>
                </c:pt>
                <c:pt idx="2283" formatCode="0.00E+00">
                  <c:v>19077000</c:v>
                </c:pt>
                <c:pt idx="2284" formatCode="0.00E+00">
                  <c:v>17473000</c:v>
                </c:pt>
                <c:pt idx="2285" formatCode="0.00E+00">
                  <c:v>16447000</c:v>
                </c:pt>
                <c:pt idx="2286" formatCode="0.00E+00">
                  <c:v>16086000</c:v>
                </c:pt>
                <c:pt idx="2287" formatCode="0.00E+00">
                  <c:v>15465000</c:v>
                </c:pt>
                <c:pt idx="2288" formatCode="0.00E+00">
                  <c:v>14983000</c:v>
                </c:pt>
                <c:pt idx="2289" formatCode="0.00E+00">
                  <c:v>15466000</c:v>
                </c:pt>
                <c:pt idx="2290" formatCode="0.00E+00">
                  <c:v>16043000</c:v>
                </c:pt>
                <c:pt idx="2291" formatCode="0.00E+00">
                  <c:v>16444000</c:v>
                </c:pt>
                <c:pt idx="2292" formatCode="0.00E+00">
                  <c:v>16187000</c:v>
                </c:pt>
                <c:pt idx="2293" formatCode="0.00E+00">
                  <c:v>16662000</c:v>
                </c:pt>
                <c:pt idx="2294" formatCode="0.00E+00">
                  <c:v>18782000</c:v>
                </c:pt>
                <c:pt idx="2295" formatCode="0.00E+00">
                  <c:v>19892000</c:v>
                </c:pt>
                <c:pt idx="2296" formatCode="0.00E+00">
                  <c:v>19416000</c:v>
                </c:pt>
                <c:pt idx="2297" formatCode="0.00E+00">
                  <c:v>18453000</c:v>
                </c:pt>
                <c:pt idx="2298" formatCode="0.00E+00">
                  <c:v>17088000</c:v>
                </c:pt>
                <c:pt idx="2299" formatCode="0.00E+00">
                  <c:v>16104000</c:v>
                </c:pt>
                <c:pt idx="2300" formatCode="0.00E+00">
                  <c:v>15959000</c:v>
                </c:pt>
                <c:pt idx="2301" formatCode="0.00E+00">
                  <c:v>16484000</c:v>
                </c:pt>
                <c:pt idx="2302" formatCode="0.00E+00">
                  <c:v>17478000</c:v>
                </c:pt>
                <c:pt idx="2303" formatCode="0.00E+00">
                  <c:v>18249000</c:v>
                </c:pt>
                <c:pt idx="2304" formatCode="0.00E+00">
                  <c:v>18134000</c:v>
                </c:pt>
                <c:pt idx="2305" formatCode="0.00E+00">
                  <c:v>18449000</c:v>
                </c:pt>
                <c:pt idx="2306" formatCode="0.00E+00">
                  <c:v>20620000</c:v>
                </c:pt>
                <c:pt idx="2307" formatCode="0.00E+00">
                  <c:v>22965000</c:v>
                </c:pt>
                <c:pt idx="2308" formatCode="0.00E+00">
                  <c:v>21488000</c:v>
                </c:pt>
                <c:pt idx="2309" formatCode="0.00E+00">
                  <c:v>19066000</c:v>
                </c:pt>
                <c:pt idx="2310" formatCode="0.00E+00">
                  <c:v>17086000</c:v>
                </c:pt>
                <c:pt idx="2311" formatCode="0.00E+00">
                  <c:v>15165000</c:v>
                </c:pt>
                <c:pt idx="2312" formatCode="0.00E+00">
                  <c:v>15361000</c:v>
                </c:pt>
                <c:pt idx="2313" formatCode="0.00E+00">
                  <c:v>16871000</c:v>
                </c:pt>
                <c:pt idx="2314" formatCode="0.00E+00">
                  <c:v>17240000</c:v>
                </c:pt>
                <c:pt idx="2315" formatCode="0.00E+00">
                  <c:v>16440000</c:v>
                </c:pt>
                <c:pt idx="2316" formatCode="0.00E+00">
                  <c:v>15998000</c:v>
                </c:pt>
                <c:pt idx="2317" formatCode="0.00E+00">
                  <c:v>16327000</c:v>
                </c:pt>
                <c:pt idx="2318" formatCode="0.00E+00">
                  <c:v>15872000</c:v>
                </c:pt>
                <c:pt idx="2319" formatCode="0.00E+00">
                  <c:v>14873000</c:v>
                </c:pt>
                <c:pt idx="2320" formatCode="0.00E+00">
                  <c:v>15209000</c:v>
                </c:pt>
                <c:pt idx="2321" formatCode="0.00E+00">
                  <c:v>16903000</c:v>
                </c:pt>
                <c:pt idx="2322" formatCode="0.00E+00">
                  <c:v>19067000</c:v>
                </c:pt>
                <c:pt idx="2323" formatCode="0.00E+00">
                  <c:v>20100000</c:v>
                </c:pt>
                <c:pt idx="2324" formatCode="0.00E+00">
                  <c:v>20007000</c:v>
                </c:pt>
                <c:pt idx="2325" formatCode="0.00E+00">
                  <c:v>19142000</c:v>
                </c:pt>
                <c:pt idx="2326" formatCode="0.00E+00">
                  <c:v>19161000</c:v>
                </c:pt>
                <c:pt idx="2327" formatCode="0.00E+00">
                  <c:v>19476000</c:v>
                </c:pt>
                <c:pt idx="2328" formatCode="0.00E+00">
                  <c:v>18387000</c:v>
                </c:pt>
                <c:pt idx="2329" formatCode="0.00E+00">
                  <c:v>17107000</c:v>
                </c:pt>
                <c:pt idx="2330" formatCode="0.00E+00">
                  <c:v>16921000</c:v>
                </c:pt>
                <c:pt idx="2331" formatCode="0.00E+00">
                  <c:v>18150000</c:v>
                </c:pt>
                <c:pt idx="2332" formatCode="0.00E+00">
                  <c:v>18724000</c:v>
                </c:pt>
                <c:pt idx="2333" formatCode="0.00E+00">
                  <c:v>18740000</c:v>
                </c:pt>
                <c:pt idx="2334" formatCode="0.00E+00">
                  <c:v>19929000</c:v>
                </c:pt>
                <c:pt idx="2335" formatCode="0.00E+00">
                  <c:v>21392000</c:v>
                </c:pt>
                <c:pt idx="2336" formatCode="0.00E+00">
                  <c:v>20293000</c:v>
                </c:pt>
                <c:pt idx="2337" formatCode="0.00E+00">
                  <c:v>18532000</c:v>
                </c:pt>
                <c:pt idx="2338" formatCode="0.00E+00">
                  <c:v>17827000</c:v>
                </c:pt>
                <c:pt idx="2339" formatCode="0.00E+00">
                  <c:v>17175000</c:v>
                </c:pt>
                <c:pt idx="2340" formatCode="0.00E+00">
                  <c:v>16327000</c:v>
                </c:pt>
                <c:pt idx="2341" formatCode="0.00E+00">
                  <c:v>16001000</c:v>
                </c:pt>
                <c:pt idx="2342" formatCode="0.00E+00">
                  <c:v>17525000</c:v>
                </c:pt>
                <c:pt idx="2343" formatCode="0.00E+00">
                  <c:v>20355000</c:v>
                </c:pt>
                <c:pt idx="2344" formatCode="0.00E+00">
                  <c:v>21677000</c:v>
                </c:pt>
                <c:pt idx="2345" formatCode="0.00E+00">
                  <c:v>19199000</c:v>
                </c:pt>
                <c:pt idx="2346" formatCode="0.00E+00">
                  <c:v>16310000</c:v>
                </c:pt>
                <c:pt idx="2347" formatCode="0.00E+00">
                  <c:v>15139000</c:v>
                </c:pt>
                <c:pt idx="2348" formatCode="0.00E+00">
                  <c:v>14788000</c:v>
                </c:pt>
                <c:pt idx="2349" formatCode="0.00E+00">
                  <c:v>15634000</c:v>
                </c:pt>
                <c:pt idx="2350" formatCode="0.00E+00">
                  <c:v>16488000</c:v>
                </c:pt>
                <c:pt idx="2351" formatCode="0.00E+00">
                  <c:v>16406000</c:v>
                </c:pt>
                <c:pt idx="2352" formatCode="0.00E+00">
                  <c:v>15975000</c:v>
                </c:pt>
                <c:pt idx="2353" formatCode="0.00E+00">
                  <c:v>15535000</c:v>
                </c:pt>
                <c:pt idx="2354" formatCode="0.00E+00">
                  <c:v>15375000</c:v>
                </c:pt>
                <c:pt idx="2355" formatCode="0.00E+00">
                  <c:v>15082000</c:v>
                </c:pt>
                <c:pt idx="2356" formatCode="0.00E+00">
                  <c:v>14725000</c:v>
                </c:pt>
                <c:pt idx="2357" formatCode="0.00E+00">
                  <c:v>15815000</c:v>
                </c:pt>
                <c:pt idx="2358" formatCode="0.00E+00">
                  <c:v>17102000</c:v>
                </c:pt>
                <c:pt idx="2359" formatCode="0.00E+00">
                  <c:v>16394000</c:v>
                </c:pt>
                <c:pt idx="2360" formatCode="0.00E+00">
                  <c:v>15157000</c:v>
                </c:pt>
                <c:pt idx="2361" formatCode="0.00E+00">
                  <c:v>14591000</c:v>
                </c:pt>
                <c:pt idx="2362" formatCode="0.00E+00">
                  <c:v>13847000</c:v>
                </c:pt>
                <c:pt idx="2363" formatCode="0.00E+00">
                  <c:v>13709000</c:v>
                </c:pt>
                <c:pt idx="2364" formatCode="0.00E+00">
                  <c:v>14271000</c:v>
                </c:pt>
                <c:pt idx="2365" formatCode="0.00E+00">
                  <c:v>14421000</c:v>
                </c:pt>
                <c:pt idx="2366" formatCode="0.00E+00">
                  <c:v>13536000</c:v>
                </c:pt>
                <c:pt idx="2367" formatCode="0.00E+00">
                  <c:v>11879000</c:v>
                </c:pt>
                <c:pt idx="2368" formatCode="0.00E+00">
                  <c:v>10857000</c:v>
                </c:pt>
                <c:pt idx="2369" formatCode="0.00E+00">
                  <c:v>10378000</c:v>
                </c:pt>
                <c:pt idx="2370" formatCode="0.00E+00">
                  <c:v>9999200</c:v>
                </c:pt>
                <c:pt idx="2371" formatCode="0.00E+00">
                  <c:v>9816800</c:v>
                </c:pt>
                <c:pt idx="2372" formatCode="0.00E+00">
                  <c:v>9657800</c:v>
                </c:pt>
                <c:pt idx="2373" formatCode="0.00E+00">
                  <c:v>9639500</c:v>
                </c:pt>
                <c:pt idx="2374" formatCode="0.00E+00">
                  <c:v>9487900</c:v>
                </c:pt>
                <c:pt idx="2375" formatCode="0.00E+00">
                  <c:v>9295200</c:v>
                </c:pt>
                <c:pt idx="2376" formatCode="0.00E+00">
                  <c:v>9244200</c:v>
                </c:pt>
                <c:pt idx="2377" formatCode="0.00E+00">
                  <c:v>9218800</c:v>
                </c:pt>
                <c:pt idx="2378" formatCode="0.00E+00">
                  <c:v>9579100</c:v>
                </c:pt>
                <c:pt idx="2379" formatCode="0.00E+00">
                  <c:v>10550000</c:v>
                </c:pt>
                <c:pt idx="2380" formatCode="0.00E+00">
                  <c:v>11289000</c:v>
                </c:pt>
                <c:pt idx="2381" formatCode="0.00E+00">
                  <c:v>11093000</c:v>
                </c:pt>
                <c:pt idx="2382" formatCode="0.00E+00">
                  <c:v>10709000</c:v>
                </c:pt>
                <c:pt idx="2383" formatCode="0.00E+00">
                  <c:v>11175000</c:v>
                </c:pt>
                <c:pt idx="2384" formatCode="0.00E+00">
                  <c:v>12223000</c:v>
                </c:pt>
                <c:pt idx="2385" formatCode="0.00E+00">
                  <c:v>13069000</c:v>
                </c:pt>
                <c:pt idx="2386" formatCode="0.00E+00">
                  <c:v>14047000</c:v>
                </c:pt>
                <c:pt idx="2387" formatCode="0.00E+00">
                  <c:v>14087000</c:v>
                </c:pt>
                <c:pt idx="2388" formatCode="0.00E+00">
                  <c:v>14168000</c:v>
                </c:pt>
                <c:pt idx="2389" formatCode="0.00E+00">
                  <c:v>14332000</c:v>
                </c:pt>
                <c:pt idx="2390" formatCode="0.00E+00">
                  <c:v>14107000</c:v>
                </c:pt>
                <c:pt idx="2391" formatCode="0.00E+00">
                  <c:v>13278000</c:v>
                </c:pt>
                <c:pt idx="2392" formatCode="0.00E+00">
                  <c:v>10638000</c:v>
                </c:pt>
                <c:pt idx="2393" formatCode="0.00E+00">
                  <c:v>8640200</c:v>
                </c:pt>
                <c:pt idx="2394" formatCode="0.00E+00">
                  <c:v>10554000</c:v>
                </c:pt>
                <c:pt idx="2395" formatCode="0.00E+00">
                  <c:v>13191000</c:v>
                </c:pt>
                <c:pt idx="2396" formatCode="0.00E+00">
                  <c:v>13608000</c:v>
                </c:pt>
                <c:pt idx="2397" formatCode="0.00E+00">
                  <c:v>13192000</c:v>
                </c:pt>
                <c:pt idx="2398" formatCode="0.00E+00">
                  <c:v>13075000</c:v>
                </c:pt>
                <c:pt idx="2399" formatCode="0.00E+00">
                  <c:v>13450000</c:v>
                </c:pt>
                <c:pt idx="2400" formatCode="0.00E+00">
                  <c:v>13928000</c:v>
                </c:pt>
                <c:pt idx="2401" formatCode="0.00E+00">
                  <c:v>13928000</c:v>
                </c:pt>
                <c:pt idx="2402" formatCode="0.00E+00">
                  <c:v>13255000</c:v>
                </c:pt>
                <c:pt idx="2403" formatCode="0.00E+00">
                  <c:v>12863000</c:v>
                </c:pt>
                <c:pt idx="2404" formatCode="0.00E+00">
                  <c:v>12959000</c:v>
                </c:pt>
                <c:pt idx="2405" formatCode="0.00E+00">
                  <c:v>13195000</c:v>
                </c:pt>
                <c:pt idx="2406" formatCode="0.00E+00">
                  <c:v>13928000</c:v>
                </c:pt>
                <c:pt idx="2407" formatCode="0.00E+00">
                  <c:v>14408000</c:v>
                </c:pt>
                <c:pt idx="2408" formatCode="0.00E+00">
                  <c:v>13572000</c:v>
                </c:pt>
                <c:pt idx="2409" formatCode="0.00E+00">
                  <c:v>13290000</c:v>
                </c:pt>
                <c:pt idx="2410" formatCode="0.00E+00">
                  <c:v>13629000</c:v>
                </c:pt>
                <c:pt idx="2411" formatCode="0.00E+00">
                  <c:v>13433000</c:v>
                </c:pt>
                <c:pt idx="2412" formatCode="0.00E+00">
                  <c:v>13323000</c:v>
                </c:pt>
                <c:pt idx="2413" formatCode="0.00E+00">
                  <c:v>13862000</c:v>
                </c:pt>
                <c:pt idx="2414" formatCode="0.00E+00">
                  <c:v>17216000</c:v>
                </c:pt>
                <c:pt idx="2415" formatCode="0.00E+00">
                  <c:v>20301000</c:v>
                </c:pt>
                <c:pt idx="2416" formatCode="0.00E+00">
                  <c:v>16964000</c:v>
                </c:pt>
                <c:pt idx="2417" formatCode="0.00E+00">
                  <c:v>12720000</c:v>
                </c:pt>
                <c:pt idx="2418" formatCode="0.00E+00">
                  <c:v>11690000</c:v>
                </c:pt>
                <c:pt idx="2419" formatCode="0.00E+00">
                  <c:v>12004000</c:v>
                </c:pt>
                <c:pt idx="2420" formatCode="0.00E+00">
                  <c:v>12586000</c:v>
                </c:pt>
                <c:pt idx="2421" formatCode="0.00E+00">
                  <c:v>12683000</c:v>
                </c:pt>
                <c:pt idx="2422" formatCode="0.00E+00">
                  <c:v>12846000</c:v>
                </c:pt>
                <c:pt idx="2423" formatCode="0.00E+00">
                  <c:v>13379000</c:v>
                </c:pt>
                <c:pt idx="2424" formatCode="0.00E+00">
                  <c:v>13257000</c:v>
                </c:pt>
                <c:pt idx="2425" formatCode="0.00E+00">
                  <c:v>12604000</c:v>
                </c:pt>
                <c:pt idx="2426" formatCode="0.00E+00">
                  <c:v>11993000</c:v>
                </c:pt>
                <c:pt idx="2427" formatCode="0.00E+00">
                  <c:v>11983000</c:v>
                </c:pt>
                <c:pt idx="2428" formatCode="0.00E+00">
                  <c:v>12240000</c:v>
                </c:pt>
                <c:pt idx="2429" formatCode="0.00E+00">
                  <c:v>11978000</c:v>
                </c:pt>
                <c:pt idx="2430" formatCode="0.00E+00">
                  <c:v>11952000</c:v>
                </c:pt>
                <c:pt idx="2431" formatCode="0.00E+00">
                  <c:v>12104000</c:v>
                </c:pt>
                <c:pt idx="2432" formatCode="0.00E+00">
                  <c:v>12336000</c:v>
                </c:pt>
                <c:pt idx="2433" formatCode="0.00E+00">
                  <c:v>12470000</c:v>
                </c:pt>
                <c:pt idx="2434" formatCode="0.00E+00">
                  <c:v>12381000</c:v>
                </c:pt>
                <c:pt idx="2435" formatCode="0.00E+00">
                  <c:v>12308000</c:v>
                </c:pt>
                <c:pt idx="2436" formatCode="0.00E+00">
                  <c:v>11194000</c:v>
                </c:pt>
                <c:pt idx="2437" formatCode="0.00E+00">
                  <c:v>9733300</c:v>
                </c:pt>
                <c:pt idx="2438" formatCode="0.00E+00">
                  <c:v>9990600</c:v>
                </c:pt>
                <c:pt idx="2439" formatCode="0.00E+00">
                  <c:v>10834000</c:v>
                </c:pt>
                <c:pt idx="2440" formatCode="0.00E+00">
                  <c:v>11606000</c:v>
                </c:pt>
                <c:pt idx="2441" formatCode="0.00E+00">
                  <c:v>14038000</c:v>
                </c:pt>
                <c:pt idx="2442" formatCode="0.00E+00">
                  <c:v>15564000</c:v>
                </c:pt>
                <c:pt idx="2443" formatCode="0.00E+00">
                  <c:v>13117000</c:v>
                </c:pt>
                <c:pt idx="2444" formatCode="0.00E+00">
                  <c:v>11391000</c:v>
                </c:pt>
                <c:pt idx="2445" formatCode="0.00E+00">
                  <c:v>12876000</c:v>
                </c:pt>
                <c:pt idx="2446" formatCode="0.00E+00">
                  <c:v>14729000</c:v>
                </c:pt>
                <c:pt idx="2447" formatCode="0.00E+00">
                  <c:v>13850000</c:v>
                </c:pt>
                <c:pt idx="2448" formatCode="0.00E+00">
                  <c:v>12876000</c:v>
                </c:pt>
                <c:pt idx="2449" formatCode="0.00E+00">
                  <c:v>12793000</c:v>
                </c:pt>
                <c:pt idx="2450" formatCode="0.00E+00">
                  <c:v>12000000</c:v>
                </c:pt>
                <c:pt idx="2451" formatCode="0.00E+00">
                  <c:v>11489000</c:v>
                </c:pt>
                <c:pt idx="2452" formatCode="0.00E+00">
                  <c:v>11961000</c:v>
                </c:pt>
                <c:pt idx="2453" formatCode="0.00E+00">
                  <c:v>12271000</c:v>
                </c:pt>
                <c:pt idx="2454" formatCode="0.00E+00">
                  <c:v>11856000</c:v>
                </c:pt>
                <c:pt idx="2455" formatCode="0.00E+00">
                  <c:v>10578000</c:v>
                </c:pt>
                <c:pt idx="2456" formatCode="0.00E+00">
                  <c:v>9723800</c:v>
                </c:pt>
                <c:pt idx="2457" formatCode="0.00E+00">
                  <c:v>9940300</c:v>
                </c:pt>
                <c:pt idx="2458" formatCode="0.00E+00">
                  <c:v>10448000</c:v>
                </c:pt>
                <c:pt idx="2459" formatCode="0.00E+00">
                  <c:v>10521000</c:v>
                </c:pt>
                <c:pt idx="2460" formatCode="0.00E+00">
                  <c:v>10079000</c:v>
                </c:pt>
                <c:pt idx="2461" formatCode="0.00E+00">
                  <c:v>9549000</c:v>
                </c:pt>
                <c:pt idx="2462" formatCode="0.00E+00">
                  <c:v>8431500</c:v>
                </c:pt>
                <c:pt idx="2463" formatCode="0.00E+00">
                  <c:v>7275200</c:v>
                </c:pt>
                <c:pt idx="2464" formatCode="0.00E+00">
                  <c:v>7339500</c:v>
                </c:pt>
                <c:pt idx="2465" formatCode="0.00E+00">
                  <c:v>7506800</c:v>
                </c:pt>
                <c:pt idx="2466" formatCode="0.00E+00">
                  <c:v>6911400</c:v>
                </c:pt>
                <c:pt idx="2467" formatCode="0.00E+00">
                  <c:v>5891600</c:v>
                </c:pt>
                <c:pt idx="2468" formatCode="0.00E+00">
                  <c:v>4802400</c:v>
                </c:pt>
                <c:pt idx="2469" formatCode="0.00E+00">
                  <c:v>4067900</c:v>
                </c:pt>
                <c:pt idx="2470" formatCode="0.00E+00">
                  <c:v>3534900</c:v>
                </c:pt>
                <c:pt idx="2471" formatCode="0.00E+00">
                  <c:v>3113800</c:v>
                </c:pt>
                <c:pt idx="2472" formatCode="0.00E+00">
                  <c:v>2913400</c:v>
                </c:pt>
                <c:pt idx="2473" formatCode="0.00E+00">
                  <c:v>2888700</c:v>
                </c:pt>
                <c:pt idx="2474" formatCode="0.00E+00">
                  <c:v>2846700</c:v>
                </c:pt>
                <c:pt idx="2475" formatCode="0.00E+00">
                  <c:v>2623500</c:v>
                </c:pt>
                <c:pt idx="2476" formatCode="0.00E+00">
                  <c:v>2328100</c:v>
                </c:pt>
                <c:pt idx="2477" formatCode="0.00E+00">
                  <c:v>2401400</c:v>
                </c:pt>
                <c:pt idx="2478" formatCode="0.00E+00">
                  <c:v>2855500</c:v>
                </c:pt>
                <c:pt idx="2479" formatCode="0.00E+00">
                  <c:v>3089800</c:v>
                </c:pt>
                <c:pt idx="2480" formatCode="0.00E+00">
                  <c:v>3042500</c:v>
                </c:pt>
                <c:pt idx="2481" formatCode="0.00E+00">
                  <c:v>2922100</c:v>
                </c:pt>
                <c:pt idx="2482" formatCode="0.00E+00">
                  <c:v>2772200</c:v>
                </c:pt>
                <c:pt idx="2483" formatCode="0.00E+00">
                  <c:v>2605900</c:v>
                </c:pt>
                <c:pt idx="2484" formatCode="0.00E+00">
                  <c:v>2665600</c:v>
                </c:pt>
                <c:pt idx="2485" formatCode="0.00E+00">
                  <c:v>2622200</c:v>
                </c:pt>
                <c:pt idx="2486" formatCode="0.00E+00">
                  <c:v>2381200</c:v>
                </c:pt>
                <c:pt idx="2487" formatCode="0.00E+00">
                  <c:v>2258600</c:v>
                </c:pt>
                <c:pt idx="2488" formatCode="0.00E+00">
                  <c:v>2116500</c:v>
                </c:pt>
                <c:pt idx="2489" formatCode="0.00E+00">
                  <c:v>1956100</c:v>
                </c:pt>
                <c:pt idx="2490" formatCode="0.00E+00">
                  <c:v>1865500</c:v>
                </c:pt>
                <c:pt idx="2491" formatCode="0.00E+00">
                  <c:v>1906900</c:v>
                </c:pt>
                <c:pt idx="2492" formatCode="0.00E+00">
                  <c:v>2018700</c:v>
                </c:pt>
                <c:pt idx="2493" formatCode="0.00E+00">
                  <c:v>2436200</c:v>
                </c:pt>
                <c:pt idx="2494" formatCode="0.00E+00">
                  <c:v>2914700</c:v>
                </c:pt>
                <c:pt idx="2495" formatCode="0.00E+00">
                  <c:v>2612300</c:v>
                </c:pt>
                <c:pt idx="2496" formatCode="0.00E+00">
                  <c:v>2120000</c:v>
                </c:pt>
                <c:pt idx="2497" formatCode="0.00E+00">
                  <c:v>2046600</c:v>
                </c:pt>
                <c:pt idx="2498" formatCode="0.00E+00">
                  <c:v>2372600</c:v>
                </c:pt>
                <c:pt idx="2499" formatCode="0.00E+00">
                  <c:v>2741200</c:v>
                </c:pt>
                <c:pt idx="2500" formatCode="0.00E+00">
                  <c:v>2730000</c:v>
                </c:pt>
                <c:pt idx="2501" formatCode="0.00E+00">
                  <c:v>2562400</c:v>
                </c:pt>
                <c:pt idx="2502" formatCode="0.00E+00">
                  <c:v>2514800</c:v>
                </c:pt>
                <c:pt idx="2503" formatCode="0.00E+00">
                  <c:v>2482000</c:v>
                </c:pt>
                <c:pt idx="2504" formatCode="0.00E+00">
                  <c:v>2488800</c:v>
                </c:pt>
                <c:pt idx="2505" formatCode="0.00E+00">
                  <c:v>2516100</c:v>
                </c:pt>
                <c:pt idx="2506" formatCode="0.00E+00">
                  <c:v>2548000</c:v>
                </c:pt>
                <c:pt idx="2507" formatCode="0.00E+00">
                  <c:v>2562100</c:v>
                </c:pt>
                <c:pt idx="2508" formatCode="0.00E+00">
                  <c:v>2416000</c:v>
                </c:pt>
                <c:pt idx="2509" formatCode="0.00E+00">
                  <c:v>2594700</c:v>
                </c:pt>
                <c:pt idx="2510" formatCode="0.00E+00">
                  <c:v>3026300</c:v>
                </c:pt>
                <c:pt idx="2511" formatCode="0.00E+00">
                  <c:v>3456900</c:v>
                </c:pt>
                <c:pt idx="2512" formatCode="0.00E+00">
                  <c:v>3574000</c:v>
                </c:pt>
                <c:pt idx="2513" formatCode="0.00E+00">
                  <c:v>2941900</c:v>
                </c:pt>
                <c:pt idx="2514" formatCode="0.00E+00">
                  <c:v>2478900</c:v>
                </c:pt>
                <c:pt idx="2515" formatCode="0.00E+00">
                  <c:v>2787800</c:v>
                </c:pt>
                <c:pt idx="2516" formatCode="0.00E+00">
                  <c:v>3496100</c:v>
                </c:pt>
                <c:pt idx="2517" formatCode="0.00E+00">
                  <c:v>3876500</c:v>
                </c:pt>
                <c:pt idx="2518" formatCode="0.00E+00">
                  <c:v>3989900</c:v>
                </c:pt>
                <c:pt idx="2519" formatCode="0.00E+00">
                  <c:v>4604600</c:v>
                </c:pt>
                <c:pt idx="2520" formatCode="0.00E+00">
                  <c:v>5538000</c:v>
                </c:pt>
                <c:pt idx="2521" formatCode="0.00E+00">
                  <c:v>5716800</c:v>
                </c:pt>
                <c:pt idx="2522" formatCode="0.00E+00">
                  <c:v>5496300</c:v>
                </c:pt>
                <c:pt idx="2523" formatCode="0.00E+00">
                  <c:v>5819400</c:v>
                </c:pt>
                <c:pt idx="2524" formatCode="0.00E+00">
                  <c:v>6166300</c:v>
                </c:pt>
                <c:pt idx="2525" formatCode="0.00E+00">
                  <c:v>5829100</c:v>
                </c:pt>
                <c:pt idx="2526" formatCode="0.00E+00">
                  <c:v>5603200</c:v>
                </c:pt>
                <c:pt idx="2527" formatCode="0.00E+00">
                  <c:v>5676300</c:v>
                </c:pt>
                <c:pt idx="2528" formatCode="0.00E+00">
                  <c:v>5832500</c:v>
                </c:pt>
                <c:pt idx="2529" formatCode="0.00E+00">
                  <c:v>6181000</c:v>
                </c:pt>
                <c:pt idx="2530" formatCode="0.00E+00">
                  <c:v>6477600</c:v>
                </c:pt>
                <c:pt idx="2531" formatCode="0.00E+00">
                  <c:v>7030700</c:v>
                </c:pt>
                <c:pt idx="2532" formatCode="0.00E+00">
                  <c:v>8581200</c:v>
                </c:pt>
                <c:pt idx="2533" formatCode="0.00E+00">
                  <c:v>9764300</c:v>
                </c:pt>
                <c:pt idx="2534" formatCode="0.00E+00">
                  <c:v>8164400</c:v>
                </c:pt>
                <c:pt idx="2535" formatCode="0.00E+00">
                  <c:v>6495700</c:v>
                </c:pt>
                <c:pt idx="2536" formatCode="0.00E+00">
                  <c:v>6336600</c:v>
                </c:pt>
                <c:pt idx="2537" formatCode="0.00E+00">
                  <c:v>6759900</c:v>
                </c:pt>
                <c:pt idx="2538" formatCode="0.00E+00">
                  <c:v>7085200</c:v>
                </c:pt>
                <c:pt idx="2539" formatCode="0.00E+00">
                  <c:v>6941700</c:v>
                </c:pt>
                <c:pt idx="2540" formatCode="0.00E+00">
                  <c:v>6802100</c:v>
                </c:pt>
                <c:pt idx="2541" formatCode="0.00E+00">
                  <c:v>6903500</c:v>
                </c:pt>
                <c:pt idx="2542" formatCode="0.00E+00">
                  <c:v>6787200</c:v>
                </c:pt>
                <c:pt idx="2543" formatCode="0.00E+00">
                  <c:v>6540000</c:v>
                </c:pt>
                <c:pt idx="2544" formatCode="0.00E+00">
                  <c:v>6481600</c:v>
                </c:pt>
                <c:pt idx="2545" formatCode="0.00E+00">
                  <c:v>6285900</c:v>
                </c:pt>
                <c:pt idx="2546" formatCode="0.00E+00">
                  <c:v>5626000</c:v>
                </c:pt>
                <c:pt idx="2547" formatCode="0.00E+00">
                  <c:v>5468300</c:v>
                </c:pt>
                <c:pt idx="2548" formatCode="0.00E+00">
                  <c:v>5767100</c:v>
                </c:pt>
                <c:pt idx="2549" formatCode="0.00E+00">
                  <c:v>6095100</c:v>
                </c:pt>
                <c:pt idx="2550" formatCode="0.00E+00">
                  <c:v>6627000</c:v>
                </c:pt>
                <c:pt idx="2551" formatCode="0.00E+00">
                  <c:v>6943800</c:v>
                </c:pt>
                <c:pt idx="2552" formatCode="0.00E+00">
                  <c:v>6597000</c:v>
                </c:pt>
                <c:pt idx="2553" formatCode="0.00E+00">
                  <c:v>6233000</c:v>
                </c:pt>
                <c:pt idx="2554" formatCode="0.00E+00">
                  <c:v>6373200</c:v>
                </c:pt>
                <c:pt idx="2555" formatCode="0.00E+00">
                  <c:v>6460700</c:v>
                </c:pt>
                <c:pt idx="2556" formatCode="0.00E+00">
                  <c:v>6321800</c:v>
                </c:pt>
                <c:pt idx="2557" formatCode="0.00E+00">
                  <c:v>6239400</c:v>
                </c:pt>
                <c:pt idx="2558" formatCode="0.00E+00">
                  <c:v>6447500</c:v>
                </c:pt>
                <c:pt idx="2559" formatCode="0.00E+00">
                  <c:v>7110100</c:v>
                </c:pt>
                <c:pt idx="2560" formatCode="0.00E+00">
                  <c:v>7866700</c:v>
                </c:pt>
                <c:pt idx="2561" formatCode="0.00E+00">
                  <c:v>7865000</c:v>
                </c:pt>
                <c:pt idx="2562" formatCode="0.00E+00">
                  <c:v>7308100</c:v>
                </c:pt>
                <c:pt idx="2563" formatCode="0.00E+00">
                  <c:v>7030300</c:v>
                </c:pt>
                <c:pt idx="2564" formatCode="0.00E+00">
                  <c:v>6810700</c:v>
                </c:pt>
                <c:pt idx="2565" formatCode="0.00E+00">
                  <c:v>6535800</c:v>
                </c:pt>
                <c:pt idx="2566" formatCode="0.00E+00">
                  <c:v>6392100</c:v>
                </c:pt>
                <c:pt idx="2567" formatCode="0.00E+00">
                  <c:v>6358200</c:v>
                </c:pt>
                <c:pt idx="2568" formatCode="0.00E+00">
                  <c:v>6368000</c:v>
                </c:pt>
                <c:pt idx="2569" formatCode="0.00E+00">
                  <c:v>6408700</c:v>
                </c:pt>
                <c:pt idx="2570" formatCode="0.00E+00">
                  <c:v>6343400</c:v>
                </c:pt>
                <c:pt idx="2571" formatCode="0.00E+00">
                  <c:v>6359600</c:v>
                </c:pt>
                <c:pt idx="2572" formatCode="0.00E+00">
                  <c:v>6264600</c:v>
                </c:pt>
                <c:pt idx="2573" formatCode="0.00E+00">
                  <c:v>6258000</c:v>
                </c:pt>
                <c:pt idx="2574" formatCode="0.00E+00">
                  <c:v>7449800</c:v>
                </c:pt>
                <c:pt idx="2575" formatCode="0.00E+00">
                  <c:v>11004000</c:v>
                </c:pt>
                <c:pt idx="2576" formatCode="0.00E+00">
                  <c:v>13706000</c:v>
                </c:pt>
                <c:pt idx="2577" formatCode="0.00E+00">
                  <c:v>10832000</c:v>
                </c:pt>
                <c:pt idx="2578" formatCode="0.00E+00">
                  <c:v>7127100</c:v>
                </c:pt>
                <c:pt idx="2579" formatCode="0.00E+00">
                  <c:v>6161600</c:v>
                </c:pt>
                <c:pt idx="2580" formatCode="0.00E+00">
                  <c:v>6490100</c:v>
                </c:pt>
                <c:pt idx="2581" formatCode="0.00E+00">
                  <c:v>6481600</c:v>
                </c:pt>
                <c:pt idx="2582" formatCode="0.00E+00">
                  <c:v>6159600</c:v>
                </c:pt>
                <c:pt idx="2583" formatCode="0.00E+00">
                  <c:v>6128400</c:v>
                </c:pt>
                <c:pt idx="2584" formatCode="0.00E+00">
                  <c:v>6181300</c:v>
                </c:pt>
                <c:pt idx="2585" formatCode="0.00E+00">
                  <c:v>6036300</c:v>
                </c:pt>
                <c:pt idx="2586" formatCode="0.00E+00">
                  <c:v>5851300</c:v>
                </c:pt>
                <c:pt idx="2587" formatCode="0.00E+00">
                  <c:v>6127000</c:v>
                </c:pt>
                <c:pt idx="2588" formatCode="0.00E+00">
                  <c:v>6566100</c:v>
                </c:pt>
                <c:pt idx="2589" formatCode="0.00E+00">
                  <c:v>6635700</c:v>
                </c:pt>
                <c:pt idx="2590" formatCode="0.00E+00">
                  <c:v>6549200</c:v>
                </c:pt>
                <c:pt idx="2591" formatCode="0.00E+00">
                  <c:v>6550700</c:v>
                </c:pt>
                <c:pt idx="2592" formatCode="0.00E+00">
                  <c:v>6487200</c:v>
                </c:pt>
                <c:pt idx="2593" formatCode="0.00E+00">
                  <c:v>6165200</c:v>
                </c:pt>
                <c:pt idx="2594" formatCode="0.00E+00">
                  <c:v>5912300</c:v>
                </c:pt>
                <c:pt idx="2595" formatCode="0.00E+00">
                  <c:v>6115300</c:v>
                </c:pt>
                <c:pt idx="2596" formatCode="0.00E+00">
                  <c:v>6128700</c:v>
                </c:pt>
                <c:pt idx="2597" formatCode="0.00E+00">
                  <c:v>5254200</c:v>
                </c:pt>
                <c:pt idx="2598" formatCode="0.00E+00">
                  <c:v>4538000</c:v>
                </c:pt>
                <c:pt idx="2599" formatCode="0.00E+00">
                  <c:v>4795800</c:v>
                </c:pt>
                <c:pt idx="2600" formatCode="0.00E+00">
                  <c:v>5653200</c:v>
                </c:pt>
                <c:pt idx="2601" formatCode="0.00E+00">
                  <c:v>6100400</c:v>
                </c:pt>
                <c:pt idx="2602" formatCode="0.00E+00">
                  <c:v>5845700</c:v>
                </c:pt>
                <c:pt idx="2603" formatCode="0.00E+00">
                  <c:v>5789200</c:v>
                </c:pt>
                <c:pt idx="2604" formatCode="0.00E+00">
                  <c:v>5988400</c:v>
                </c:pt>
                <c:pt idx="2605" formatCode="0.00E+00">
                  <c:v>6228900</c:v>
                </c:pt>
                <c:pt idx="2606" formatCode="0.00E+00">
                  <c:v>6287100</c:v>
                </c:pt>
                <c:pt idx="2607" formatCode="0.00E+00">
                  <c:v>6196500</c:v>
                </c:pt>
                <c:pt idx="2608" formatCode="0.00E+00">
                  <c:v>6069800</c:v>
                </c:pt>
                <c:pt idx="2609" formatCode="0.00E+00">
                  <c:v>5198000</c:v>
                </c:pt>
                <c:pt idx="2610" formatCode="0.00E+00">
                  <c:v>4542300</c:v>
                </c:pt>
                <c:pt idx="2611" formatCode="0.00E+00">
                  <c:v>4657700</c:v>
                </c:pt>
                <c:pt idx="2612" formatCode="0.00E+00">
                  <c:v>4718300</c:v>
                </c:pt>
                <c:pt idx="2613" formatCode="0.00E+00">
                  <c:v>4685700</c:v>
                </c:pt>
                <c:pt idx="2614" formatCode="0.00E+00">
                  <c:v>4855700</c:v>
                </c:pt>
                <c:pt idx="2615" formatCode="0.00E+00">
                  <c:v>5016200</c:v>
                </c:pt>
                <c:pt idx="2616" formatCode="0.00E+00">
                  <c:v>4894400</c:v>
                </c:pt>
                <c:pt idx="2617" formatCode="0.00E+00">
                  <c:v>4534000</c:v>
                </c:pt>
                <c:pt idx="2618" formatCode="0.00E+00">
                  <c:v>4300500</c:v>
                </c:pt>
                <c:pt idx="2619" formatCode="0.00E+00">
                  <c:v>4205500</c:v>
                </c:pt>
                <c:pt idx="2620" formatCode="0.00E+00">
                  <c:v>4107400</c:v>
                </c:pt>
                <c:pt idx="2621" formatCode="0.00E+00">
                  <c:v>4497900</c:v>
                </c:pt>
                <c:pt idx="2622" formatCode="0.00E+00">
                  <c:v>5104400</c:v>
                </c:pt>
                <c:pt idx="2623" formatCode="0.00E+00">
                  <c:v>5253900</c:v>
                </c:pt>
                <c:pt idx="2624" formatCode="0.00E+00">
                  <c:v>5199500</c:v>
                </c:pt>
                <c:pt idx="2625" formatCode="0.00E+00">
                  <c:v>5157800</c:v>
                </c:pt>
                <c:pt idx="2626" formatCode="0.00E+00">
                  <c:v>5255000</c:v>
                </c:pt>
                <c:pt idx="2627" formatCode="0.00E+00">
                  <c:v>5259500</c:v>
                </c:pt>
                <c:pt idx="2628" formatCode="0.00E+00">
                  <c:v>5415900</c:v>
                </c:pt>
                <c:pt idx="2629" formatCode="0.00E+00">
                  <c:v>5388900</c:v>
                </c:pt>
                <c:pt idx="2630" formatCode="0.00E+00">
                  <c:v>5271600</c:v>
                </c:pt>
                <c:pt idx="2631" formatCode="0.00E+00">
                  <c:v>5622500</c:v>
                </c:pt>
                <c:pt idx="2632" formatCode="0.00E+00">
                  <c:v>5850900</c:v>
                </c:pt>
                <c:pt idx="2633" formatCode="0.00E+00">
                  <c:v>5526600</c:v>
                </c:pt>
                <c:pt idx="2634" formatCode="0.00E+00">
                  <c:v>5227100</c:v>
                </c:pt>
                <c:pt idx="2635" formatCode="0.00E+00">
                  <c:v>5250100</c:v>
                </c:pt>
                <c:pt idx="2636" formatCode="0.00E+00">
                  <c:v>5387300</c:v>
                </c:pt>
                <c:pt idx="2637" formatCode="0.00E+00">
                  <c:v>6127500</c:v>
                </c:pt>
                <c:pt idx="2638" formatCode="0.00E+00">
                  <c:v>6997800</c:v>
                </c:pt>
                <c:pt idx="2639" formatCode="0.00E+00">
                  <c:v>7302700</c:v>
                </c:pt>
                <c:pt idx="2640" formatCode="0.00E+00">
                  <c:v>7007800</c:v>
                </c:pt>
                <c:pt idx="2641" formatCode="0.00E+00">
                  <c:v>6483100</c:v>
                </c:pt>
                <c:pt idx="2642" formatCode="0.00E+00">
                  <c:v>5987000</c:v>
                </c:pt>
                <c:pt idx="2643" formatCode="0.00E+00">
                  <c:v>5971400</c:v>
                </c:pt>
                <c:pt idx="2644" formatCode="0.00E+00">
                  <c:v>6520800</c:v>
                </c:pt>
                <c:pt idx="2645" formatCode="0.00E+00">
                  <c:v>6633500</c:v>
                </c:pt>
                <c:pt idx="2646" formatCode="0.00E+00">
                  <c:v>6380000</c:v>
                </c:pt>
                <c:pt idx="2647" formatCode="0.00E+00">
                  <c:v>6054100</c:v>
                </c:pt>
                <c:pt idx="2648" formatCode="0.00E+00">
                  <c:v>5946600</c:v>
                </c:pt>
                <c:pt idx="2649" formatCode="0.00E+00">
                  <c:v>6167900</c:v>
                </c:pt>
                <c:pt idx="2650" formatCode="0.00E+00">
                  <c:v>6289000</c:v>
                </c:pt>
                <c:pt idx="2651" formatCode="0.00E+00">
                  <c:v>6248900</c:v>
                </c:pt>
                <c:pt idx="2652" formatCode="0.00E+00">
                  <c:v>6365600</c:v>
                </c:pt>
                <c:pt idx="2653" formatCode="0.00E+00">
                  <c:v>6420200</c:v>
                </c:pt>
                <c:pt idx="2654" formatCode="0.00E+00">
                  <c:v>6508000</c:v>
                </c:pt>
                <c:pt idx="2655" formatCode="0.00E+00">
                  <c:v>6778600</c:v>
                </c:pt>
                <c:pt idx="2656" formatCode="0.00E+00">
                  <c:v>6985800</c:v>
                </c:pt>
                <c:pt idx="2657" formatCode="0.00E+00">
                  <c:v>6939300</c:v>
                </c:pt>
                <c:pt idx="2658" formatCode="0.00E+00">
                  <c:v>6894500</c:v>
                </c:pt>
                <c:pt idx="2659" formatCode="0.00E+00">
                  <c:v>7258600</c:v>
                </c:pt>
                <c:pt idx="2660" formatCode="0.00E+00">
                  <c:v>7485000</c:v>
                </c:pt>
                <c:pt idx="2661" formatCode="0.00E+00">
                  <c:v>6873600</c:v>
                </c:pt>
                <c:pt idx="2662" formatCode="0.00E+00">
                  <c:v>6234300</c:v>
                </c:pt>
                <c:pt idx="2663" formatCode="0.00E+00">
                  <c:v>5948500</c:v>
                </c:pt>
                <c:pt idx="2664" formatCode="0.00E+00">
                  <c:v>5907600</c:v>
                </c:pt>
                <c:pt idx="2665" formatCode="0.00E+00">
                  <c:v>6174300</c:v>
                </c:pt>
                <c:pt idx="2666" formatCode="0.00E+00">
                  <c:v>6669200</c:v>
                </c:pt>
                <c:pt idx="2667" formatCode="0.00E+00">
                  <c:v>6997800</c:v>
                </c:pt>
                <c:pt idx="2668" formatCode="0.00E+00">
                  <c:v>6765500</c:v>
                </c:pt>
                <c:pt idx="2669" formatCode="0.00E+00">
                  <c:v>6148500</c:v>
                </c:pt>
                <c:pt idx="2670" formatCode="0.00E+00">
                  <c:v>6264800</c:v>
                </c:pt>
                <c:pt idx="2671" formatCode="0.00E+00">
                  <c:v>7119100</c:v>
                </c:pt>
                <c:pt idx="2672" formatCode="0.00E+00">
                  <c:v>7090700</c:v>
                </c:pt>
                <c:pt idx="2673" formatCode="0.00E+00">
                  <c:v>6363600</c:v>
                </c:pt>
                <c:pt idx="2674" formatCode="0.00E+00">
                  <c:v>5942300</c:v>
                </c:pt>
                <c:pt idx="2675" formatCode="0.00E+00">
                  <c:v>5822400</c:v>
                </c:pt>
                <c:pt idx="2676" formatCode="0.00E+00">
                  <c:v>6121300</c:v>
                </c:pt>
                <c:pt idx="2677" formatCode="0.00E+00">
                  <c:v>7486300</c:v>
                </c:pt>
                <c:pt idx="2678" formatCode="0.00E+00">
                  <c:v>8457600</c:v>
                </c:pt>
                <c:pt idx="2679" formatCode="0.00E+00">
                  <c:v>7228800</c:v>
                </c:pt>
                <c:pt idx="2680" formatCode="0.00E+00">
                  <c:v>6005600</c:v>
                </c:pt>
                <c:pt idx="2681" formatCode="0.00E+00">
                  <c:v>5480000</c:v>
                </c:pt>
                <c:pt idx="2682" formatCode="0.00E+00">
                  <c:v>4906500</c:v>
                </c:pt>
                <c:pt idx="2683" formatCode="0.00E+00">
                  <c:v>4973500</c:v>
                </c:pt>
                <c:pt idx="2684" formatCode="0.00E+00">
                  <c:v>5667300</c:v>
                </c:pt>
                <c:pt idx="2685" formatCode="0.00E+00">
                  <c:v>6105100</c:v>
                </c:pt>
                <c:pt idx="2686" formatCode="0.00E+00">
                  <c:v>6272200</c:v>
                </c:pt>
                <c:pt idx="2687" formatCode="0.00E+00">
                  <c:v>6265900</c:v>
                </c:pt>
                <c:pt idx="2688" formatCode="0.00E+00">
                  <c:v>5826200</c:v>
                </c:pt>
                <c:pt idx="2689" formatCode="0.00E+00">
                  <c:v>5430300</c:v>
                </c:pt>
                <c:pt idx="2690" formatCode="0.00E+00">
                  <c:v>5160400</c:v>
                </c:pt>
                <c:pt idx="2691" formatCode="0.00E+00">
                  <c:v>4623400</c:v>
                </c:pt>
                <c:pt idx="2692" formatCode="0.00E+00">
                  <c:v>4229800</c:v>
                </c:pt>
                <c:pt idx="2693" formatCode="0.00E+00">
                  <c:v>4254500</c:v>
                </c:pt>
                <c:pt idx="2694" formatCode="0.00E+00">
                  <c:v>4596100</c:v>
                </c:pt>
                <c:pt idx="2695" formatCode="0.00E+00">
                  <c:v>4951700</c:v>
                </c:pt>
                <c:pt idx="2696" formatCode="0.00E+00">
                  <c:v>5027500</c:v>
                </c:pt>
                <c:pt idx="2697" formatCode="0.00E+00">
                  <c:v>4790300</c:v>
                </c:pt>
                <c:pt idx="2698" formatCode="0.00E+00">
                  <c:v>4600000</c:v>
                </c:pt>
                <c:pt idx="2699" formatCode="0.00E+00">
                  <c:v>4391900</c:v>
                </c:pt>
                <c:pt idx="2700" formatCode="0.00E+00">
                  <c:v>4216700</c:v>
                </c:pt>
                <c:pt idx="2701" formatCode="0.00E+00">
                  <c:v>4307600</c:v>
                </c:pt>
                <c:pt idx="2702" formatCode="0.00E+00">
                  <c:v>4637300</c:v>
                </c:pt>
                <c:pt idx="2703" formatCode="0.00E+00">
                  <c:v>4787900</c:v>
                </c:pt>
                <c:pt idx="2704" formatCode="0.00E+00">
                  <c:v>4823800</c:v>
                </c:pt>
                <c:pt idx="2705" formatCode="0.00E+00">
                  <c:v>5040900</c:v>
                </c:pt>
                <c:pt idx="2706" formatCode="0.00E+00">
                  <c:v>5194900</c:v>
                </c:pt>
                <c:pt idx="2707" formatCode="0.00E+00">
                  <c:v>4900100</c:v>
                </c:pt>
                <c:pt idx="2708" formatCode="0.00E+00">
                  <c:v>4399100</c:v>
                </c:pt>
                <c:pt idx="2709" formatCode="0.00E+00">
                  <c:v>4262600</c:v>
                </c:pt>
                <c:pt idx="2710" formatCode="0.00E+00">
                  <c:v>4411200</c:v>
                </c:pt>
                <c:pt idx="2711" formatCode="0.00E+00">
                  <c:v>4697500</c:v>
                </c:pt>
                <c:pt idx="2712" formatCode="0.00E+00">
                  <c:v>5447700</c:v>
                </c:pt>
                <c:pt idx="2713" formatCode="0.00E+00">
                  <c:v>6827800</c:v>
                </c:pt>
                <c:pt idx="2714" formatCode="0.00E+00">
                  <c:v>7639500</c:v>
                </c:pt>
                <c:pt idx="2715" formatCode="0.00E+00">
                  <c:v>6517800</c:v>
                </c:pt>
                <c:pt idx="2716" formatCode="0.00E+00">
                  <c:v>5340500</c:v>
                </c:pt>
                <c:pt idx="2717" formatCode="0.00E+00">
                  <c:v>4710400</c:v>
                </c:pt>
                <c:pt idx="2718" formatCode="0.00E+00">
                  <c:v>4162100</c:v>
                </c:pt>
                <c:pt idx="2719" formatCode="0.00E+00">
                  <c:v>4076200</c:v>
                </c:pt>
                <c:pt idx="2720" formatCode="0.00E+00">
                  <c:v>4281500</c:v>
                </c:pt>
                <c:pt idx="2721" formatCode="0.00E+00">
                  <c:v>4367000</c:v>
                </c:pt>
                <c:pt idx="2722" formatCode="0.00E+00">
                  <c:v>4552500</c:v>
                </c:pt>
                <c:pt idx="2723" formatCode="0.00E+00">
                  <c:v>4845600</c:v>
                </c:pt>
                <c:pt idx="2724" formatCode="0.00E+00">
                  <c:v>5121100</c:v>
                </c:pt>
                <c:pt idx="2725" formatCode="0.00E+00">
                  <c:v>5264600</c:v>
                </c:pt>
                <c:pt idx="2726" formatCode="0.00E+00">
                  <c:v>4808000</c:v>
                </c:pt>
                <c:pt idx="2727" formatCode="0.00E+00">
                  <c:v>4317500</c:v>
                </c:pt>
                <c:pt idx="2728" formatCode="0.00E+00">
                  <c:v>4379800</c:v>
                </c:pt>
                <c:pt idx="2729" formatCode="0.00E+00">
                  <c:v>4377100</c:v>
                </c:pt>
                <c:pt idx="2730" formatCode="0.00E+00">
                  <c:v>4209700</c:v>
                </c:pt>
                <c:pt idx="2731" formatCode="0.00E+00">
                  <c:v>4142600</c:v>
                </c:pt>
                <c:pt idx="2732" formatCode="0.00E+00">
                  <c:v>4229100</c:v>
                </c:pt>
                <c:pt idx="2733" formatCode="0.00E+00">
                  <c:v>4451400</c:v>
                </c:pt>
                <c:pt idx="2734" formatCode="0.00E+00">
                  <c:v>4663300</c:v>
                </c:pt>
                <c:pt idx="2735" formatCode="0.00E+00">
                  <c:v>4820400</c:v>
                </c:pt>
                <c:pt idx="2736" formatCode="0.00E+00">
                  <c:v>4926000</c:v>
                </c:pt>
                <c:pt idx="2737" formatCode="0.00E+00">
                  <c:v>4843200</c:v>
                </c:pt>
                <c:pt idx="2738" formatCode="0.00E+00">
                  <c:v>4831800</c:v>
                </c:pt>
                <c:pt idx="2739" formatCode="0.00E+00">
                  <c:v>4871800</c:v>
                </c:pt>
                <c:pt idx="2740" formatCode="0.00E+00">
                  <c:v>4640500</c:v>
                </c:pt>
                <c:pt idx="2741" formatCode="0.00E+00">
                  <c:v>4462500</c:v>
                </c:pt>
                <c:pt idx="2742" formatCode="0.00E+00">
                  <c:v>4622600</c:v>
                </c:pt>
                <c:pt idx="2743" formatCode="0.00E+00">
                  <c:v>4699000</c:v>
                </c:pt>
                <c:pt idx="2744" formatCode="0.00E+00">
                  <c:v>4587500</c:v>
                </c:pt>
                <c:pt idx="2745" formatCode="0.00E+00">
                  <c:v>4722600</c:v>
                </c:pt>
                <c:pt idx="2746" formatCode="0.00E+00">
                  <c:v>5371400</c:v>
                </c:pt>
                <c:pt idx="2747" formatCode="0.00E+00">
                  <c:v>5777400</c:v>
                </c:pt>
                <c:pt idx="2748" formatCode="0.00E+00">
                  <c:v>5501400</c:v>
                </c:pt>
                <c:pt idx="2749" formatCode="0.00E+00">
                  <c:v>5285800</c:v>
                </c:pt>
                <c:pt idx="2750" formatCode="0.00E+00">
                  <c:v>5237300</c:v>
                </c:pt>
                <c:pt idx="2751" formatCode="0.00E+00">
                  <c:v>5112500</c:v>
                </c:pt>
                <c:pt idx="2752" formatCode="0.00E+00">
                  <c:v>5069600</c:v>
                </c:pt>
                <c:pt idx="2753" formatCode="0.00E+00">
                  <c:v>5190800</c:v>
                </c:pt>
                <c:pt idx="2754" formatCode="0.00E+00">
                  <c:v>5510900</c:v>
                </c:pt>
                <c:pt idx="2755" formatCode="0.00E+00">
                  <c:v>5451900</c:v>
                </c:pt>
                <c:pt idx="2756" formatCode="0.00E+00">
                  <c:v>5309700</c:v>
                </c:pt>
                <c:pt idx="2757" formatCode="0.00E+00">
                  <c:v>5663800</c:v>
                </c:pt>
                <c:pt idx="2758" formatCode="0.00E+00">
                  <c:v>5987000</c:v>
                </c:pt>
                <c:pt idx="2759" formatCode="0.00E+00">
                  <c:v>5621400</c:v>
                </c:pt>
                <c:pt idx="2760" formatCode="0.00E+00">
                  <c:v>5310100</c:v>
                </c:pt>
                <c:pt idx="2761" formatCode="0.00E+00">
                  <c:v>5706000</c:v>
                </c:pt>
                <c:pt idx="2762" formatCode="0.00E+00">
                  <c:v>5971200</c:v>
                </c:pt>
                <c:pt idx="2763" formatCode="0.00E+00">
                  <c:v>5803200</c:v>
                </c:pt>
                <c:pt idx="2764" formatCode="0.00E+00">
                  <c:v>5927000</c:v>
                </c:pt>
                <c:pt idx="2765" formatCode="0.00E+00">
                  <c:v>6233400</c:v>
                </c:pt>
                <c:pt idx="2766" formatCode="0.00E+00">
                  <c:v>6308300</c:v>
                </c:pt>
                <c:pt idx="2767" formatCode="0.00E+00">
                  <c:v>6213500</c:v>
                </c:pt>
                <c:pt idx="2768" formatCode="0.00E+00">
                  <c:v>6239800</c:v>
                </c:pt>
                <c:pt idx="2769" formatCode="0.00E+00">
                  <c:v>6367000</c:v>
                </c:pt>
                <c:pt idx="2770" formatCode="0.00E+00">
                  <c:v>6082900</c:v>
                </c:pt>
                <c:pt idx="2771" formatCode="0.00E+00">
                  <c:v>5868800</c:v>
                </c:pt>
                <c:pt idx="2772" formatCode="0.00E+00">
                  <c:v>6095900</c:v>
                </c:pt>
                <c:pt idx="2773" formatCode="0.00E+00">
                  <c:v>6527300</c:v>
                </c:pt>
                <c:pt idx="2774" formatCode="0.00E+00">
                  <c:v>6847300</c:v>
                </c:pt>
                <c:pt idx="2775" formatCode="0.00E+00">
                  <c:v>6322900</c:v>
                </c:pt>
                <c:pt idx="2776" formatCode="0.00E+00">
                  <c:v>5633700</c:v>
                </c:pt>
                <c:pt idx="2777" formatCode="0.00E+00">
                  <c:v>5525800</c:v>
                </c:pt>
                <c:pt idx="2778" formatCode="0.00E+00">
                  <c:v>5593300</c:v>
                </c:pt>
                <c:pt idx="2779" formatCode="0.00E+00">
                  <c:v>5573900</c:v>
                </c:pt>
                <c:pt idx="2780" formatCode="0.00E+00">
                  <c:v>6117100</c:v>
                </c:pt>
                <c:pt idx="2781" formatCode="0.00E+00">
                  <c:v>6946900</c:v>
                </c:pt>
                <c:pt idx="2782" formatCode="0.00E+00">
                  <c:v>7314900</c:v>
                </c:pt>
                <c:pt idx="2783" formatCode="0.00E+00">
                  <c:v>7275600</c:v>
                </c:pt>
                <c:pt idx="2784" formatCode="0.00E+00">
                  <c:v>6652600</c:v>
                </c:pt>
                <c:pt idx="2785" formatCode="0.00E+00">
                  <c:v>6159200</c:v>
                </c:pt>
                <c:pt idx="2786" formatCode="0.00E+00">
                  <c:v>6117500</c:v>
                </c:pt>
                <c:pt idx="2787" formatCode="0.00E+00">
                  <c:v>6199100</c:v>
                </c:pt>
                <c:pt idx="2788" formatCode="0.00E+00">
                  <c:v>6112400</c:v>
                </c:pt>
                <c:pt idx="2789" formatCode="0.00E+00">
                  <c:v>5990200</c:v>
                </c:pt>
                <c:pt idx="2790" formatCode="0.00E+00">
                  <c:v>5754500</c:v>
                </c:pt>
                <c:pt idx="2791" formatCode="0.00E+00">
                  <c:v>5469100</c:v>
                </c:pt>
                <c:pt idx="2792" formatCode="0.00E+00">
                  <c:v>5537700</c:v>
                </c:pt>
                <c:pt idx="2793" formatCode="0.00E+00">
                  <c:v>6032800</c:v>
                </c:pt>
                <c:pt idx="2794" formatCode="0.00E+00">
                  <c:v>6477600</c:v>
                </c:pt>
                <c:pt idx="2795" formatCode="0.00E+00">
                  <c:v>6265000</c:v>
                </c:pt>
                <c:pt idx="2796" formatCode="0.00E+00">
                  <c:v>6087600</c:v>
                </c:pt>
                <c:pt idx="2797" formatCode="0.00E+00">
                  <c:v>6296300</c:v>
                </c:pt>
                <c:pt idx="2798" formatCode="0.00E+00">
                  <c:v>6449300</c:v>
                </c:pt>
                <c:pt idx="2799" formatCode="0.00E+00">
                  <c:v>6647800</c:v>
                </c:pt>
                <c:pt idx="2800" formatCode="0.00E+00">
                  <c:v>6646500</c:v>
                </c:pt>
                <c:pt idx="2801" formatCode="0.00E+00">
                  <c:v>6172400</c:v>
                </c:pt>
                <c:pt idx="2802" formatCode="0.00E+00">
                  <c:v>5857700</c:v>
                </c:pt>
                <c:pt idx="2803" formatCode="0.00E+00">
                  <c:v>5779400</c:v>
                </c:pt>
                <c:pt idx="2804" formatCode="0.00E+00">
                  <c:v>6072400</c:v>
                </c:pt>
                <c:pt idx="2805" formatCode="0.00E+00">
                  <c:v>6140100</c:v>
                </c:pt>
                <c:pt idx="2806" formatCode="0.00E+00">
                  <c:v>6079700</c:v>
                </c:pt>
                <c:pt idx="2807" formatCode="0.00E+00">
                  <c:v>6182000</c:v>
                </c:pt>
                <c:pt idx="2808" formatCode="0.00E+00">
                  <c:v>6289800</c:v>
                </c:pt>
                <c:pt idx="2809" formatCode="0.00E+00">
                  <c:v>6302700</c:v>
                </c:pt>
                <c:pt idx="2810" formatCode="0.00E+00">
                  <c:v>6221000</c:v>
                </c:pt>
                <c:pt idx="2811" formatCode="0.00E+00">
                  <c:v>6557300</c:v>
                </c:pt>
                <c:pt idx="2812" formatCode="0.00E+00">
                  <c:v>7232800</c:v>
                </c:pt>
                <c:pt idx="2813" formatCode="0.00E+00">
                  <c:v>7645000</c:v>
                </c:pt>
                <c:pt idx="2814" formatCode="0.00E+00">
                  <c:v>7353600</c:v>
                </c:pt>
                <c:pt idx="2815" formatCode="0.00E+00">
                  <c:v>6838900</c:v>
                </c:pt>
                <c:pt idx="2816" formatCode="0.00E+00">
                  <c:v>7047200</c:v>
                </c:pt>
                <c:pt idx="2817" formatCode="0.00E+00">
                  <c:v>7623600</c:v>
                </c:pt>
                <c:pt idx="2818" formatCode="0.00E+00">
                  <c:v>7471800</c:v>
                </c:pt>
                <c:pt idx="2819" formatCode="0.00E+00">
                  <c:v>7328000</c:v>
                </c:pt>
                <c:pt idx="2820" formatCode="0.00E+00">
                  <c:v>8031100</c:v>
                </c:pt>
                <c:pt idx="2821" formatCode="0.00E+00">
                  <c:v>8142200</c:v>
                </c:pt>
                <c:pt idx="2822" formatCode="0.00E+00">
                  <c:v>7287900</c:v>
                </c:pt>
                <c:pt idx="2823" formatCode="0.00E+00">
                  <c:v>6861100</c:v>
                </c:pt>
                <c:pt idx="2824" formatCode="0.00E+00">
                  <c:v>7011400</c:v>
                </c:pt>
                <c:pt idx="2825" formatCode="0.00E+00">
                  <c:v>7560400</c:v>
                </c:pt>
                <c:pt idx="2826" formatCode="0.00E+00">
                  <c:v>8152700</c:v>
                </c:pt>
                <c:pt idx="2827" formatCode="0.00E+00">
                  <c:v>7905300</c:v>
                </c:pt>
                <c:pt idx="2828" formatCode="0.00E+00">
                  <c:v>7447400</c:v>
                </c:pt>
                <c:pt idx="2829" formatCode="0.00E+00">
                  <c:v>7510000</c:v>
                </c:pt>
                <c:pt idx="2830" formatCode="0.00E+00">
                  <c:v>7591000</c:v>
                </c:pt>
                <c:pt idx="2831" formatCode="0.00E+00">
                  <c:v>7802100</c:v>
                </c:pt>
                <c:pt idx="2832" formatCode="0.00E+00">
                  <c:v>7902200</c:v>
                </c:pt>
                <c:pt idx="2833" formatCode="0.00E+00">
                  <c:v>7701300</c:v>
                </c:pt>
                <c:pt idx="2834" formatCode="0.00E+00">
                  <c:v>7544000</c:v>
                </c:pt>
                <c:pt idx="2835" formatCode="0.00E+00">
                  <c:v>7269000</c:v>
                </c:pt>
                <c:pt idx="2836" formatCode="0.00E+00">
                  <c:v>6908800</c:v>
                </c:pt>
                <c:pt idx="2837" formatCode="0.00E+00">
                  <c:v>6865000</c:v>
                </c:pt>
                <c:pt idx="2838" formatCode="0.00E+00">
                  <c:v>7360900</c:v>
                </c:pt>
                <c:pt idx="2839" formatCode="0.00E+00">
                  <c:v>8257200</c:v>
                </c:pt>
                <c:pt idx="2840" formatCode="0.00E+00">
                  <c:v>8654500</c:v>
                </c:pt>
                <c:pt idx="2841" formatCode="0.00E+00">
                  <c:v>8602200</c:v>
                </c:pt>
                <c:pt idx="2842" formatCode="0.00E+00">
                  <c:v>9022400</c:v>
                </c:pt>
                <c:pt idx="2843" formatCode="0.00E+00">
                  <c:v>9460800</c:v>
                </c:pt>
                <c:pt idx="2844" formatCode="0.00E+00">
                  <c:v>8463100</c:v>
                </c:pt>
                <c:pt idx="2845" formatCode="0.00E+00">
                  <c:v>7059600</c:v>
                </c:pt>
                <c:pt idx="2846" formatCode="0.00E+00">
                  <c:v>6797100</c:v>
                </c:pt>
                <c:pt idx="2847" formatCode="0.00E+00">
                  <c:v>7341800</c:v>
                </c:pt>
                <c:pt idx="2848" formatCode="0.00E+00">
                  <c:v>7870000</c:v>
                </c:pt>
                <c:pt idx="2849" formatCode="0.00E+00">
                  <c:v>7966300</c:v>
                </c:pt>
                <c:pt idx="2850" formatCode="0.00E+00">
                  <c:v>7377100</c:v>
                </c:pt>
                <c:pt idx="2851" formatCode="0.00E+00">
                  <c:v>6873300</c:v>
                </c:pt>
                <c:pt idx="2852" formatCode="0.00E+00">
                  <c:v>6849100</c:v>
                </c:pt>
                <c:pt idx="2853" formatCode="0.00E+00">
                  <c:v>6912800</c:v>
                </c:pt>
                <c:pt idx="2854" formatCode="0.00E+00">
                  <c:v>6743000</c:v>
                </c:pt>
                <c:pt idx="2855" formatCode="0.00E+00">
                  <c:v>6654100</c:v>
                </c:pt>
                <c:pt idx="2856" formatCode="0.00E+00">
                  <c:v>6564700</c:v>
                </c:pt>
                <c:pt idx="2857" formatCode="0.00E+00">
                  <c:v>6282700</c:v>
                </c:pt>
                <c:pt idx="2858" formatCode="0.00E+00">
                  <c:v>5982800</c:v>
                </c:pt>
                <c:pt idx="2859" formatCode="0.00E+00">
                  <c:v>5534800</c:v>
                </c:pt>
                <c:pt idx="2860" formatCode="0.00E+00">
                  <c:v>5208500</c:v>
                </c:pt>
                <c:pt idx="2861" formatCode="0.00E+00">
                  <c:v>5201100</c:v>
                </c:pt>
                <c:pt idx="2862" formatCode="0.00E+00">
                  <c:v>5333000</c:v>
                </c:pt>
                <c:pt idx="2863" formatCode="0.00E+00">
                  <c:v>5513200</c:v>
                </c:pt>
                <c:pt idx="2864" formatCode="0.00E+00">
                  <c:v>5910000</c:v>
                </c:pt>
                <c:pt idx="2865" formatCode="0.00E+00">
                  <c:v>6419800</c:v>
                </c:pt>
                <c:pt idx="2866" formatCode="0.00E+00">
                  <c:v>6268300</c:v>
                </c:pt>
                <c:pt idx="2867" formatCode="0.00E+00">
                  <c:v>5699700</c:v>
                </c:pt>
                <c:pt idx="2868" formatCode="0.00E+00">
                  <c:v>5457900</c:v>
                </c:pt>
                <c:pt idx="2869" formatCode="0.00E+00">
                  <c:v>5718000</c:v>
                </c:pt>
                <c:pt idx="2870" formatCode="0.00E+00">
                  <c:v>6447500</c:v>
                </c:pt>
                <c:pt idx="2871" formatCode="0.00E+00">
                  <c:v>7142800</c:v>
                </c:pt>
                <c:pt idx="2872" formatCode="0.00E+00">
                  <c:v>6891000</c:v>
                </c:pt>
                <c:pt idx="2873" formatCode="0.00E+00">
                  <c:v>6307400</c:v>
                </c:pt>
                <c:pt idx="2874" formatCode="0.00E+00">
                  <c:v>5856600</c:v>
                </c:pt>
                <c:pt idx="2875" formatCode="0.00E+00">
                  <c:v>5837400</c:v>
                </c:pt>
                <c:pt idx="2876" formatCode="0.00E+00">
                  <c:v>6734000</c:v>
                </c:pt>
                <c:pt idx="2877" formatCode="0.00E+00">
                  <c:v>7557600</c:v>
                </c:pt>
                <c:pt idx="2878" formatCode="0.00E+00">
                  <c:v>7342200</c:v>
                </c:pt>
                <c:pt idx="2879" formatCode="0.00E+00">
                  <c:v>6775300</c:v>
                </c:pt>
                <c:pt idx="2880" formatCode="0.00E+00">
                  <c:v>6673200</c:v>
                </c:pt>
                <c:pt idx="2881" formatCode="0.00E+00">
                  <c:v>7073900</c:v>
                </c:pt>
                <c:pt idx="2882" formatCode="0.00E+00">
                  <c:v>7259500</c:v>
                </c:pt>
                <c:pt idx="2883" formatCode="0.00E+00">
                  <c:v>7182600</c:v>
                </c:pt>
                <c:pt idx="2884" formatCode="0.00E+00">
                  <c:v>7193400</c:v>
                </c:pt>
                <c:pt idx="2885" formatCode="0.00E+00">
                  <c:v>7458300</c:v>
                </c:pt>
                <c:pt idx="2886" formatCode="0.00E+00">
                  <c:v>7679600</c:v>
                </c:pt>
                <c:pt idx="2887" formatCode="0.00E+00">
                  <c:v>7801500</c:v>
                </c:pt>
                <c:pt idx="2888" formatCode="0.00E+00">
                  <c:v>8077600</c:v>
                </c:pt>
                <c:pt idx="2889" formatCode="0.00E+00">
                  <c:v>8311200</c:v>
                </c:pt>
                <c:pt idx="2890" formatCode="0.00E+00">
                  <c:v>8020400</c:v>
                </c:pt>
                <c:pt idx="2891" formatCode="0.00E+00">
                  <c:v>7475500</c:v>
                </c:pt>
                <c:pt idx="2892" formatCode="0.00E+00">
                  <c:v>7335700</c:v>
                </c:pt>
                <c:pt idx="2893" formatCode="0.00E+00">
                  <c:v>8175300</c:v>
                </c:pt>
                <c:pt idx="2894" formatCode="0.00E+00">
                  <c:v>9970400</c:v>
                </c:pt>
                <c:pt idx="2895" formatCode="0.00E+00">
                  <c:v>11130000</c:v>
                </c:pt>
                <c:pt idx="2896" formatCode="0.00E+00">
                  <c:v>10282000</c:v>
                </c:pt>
                <c:pt idx="2897" formatCode="0.00E+00">
                  <c:v>9632700</c:v>
                </c:pt>
                <c:pt idx="2898" formatCode="0.00E+00">
                  <c:v>9497800</c:v>
                </c:pt>
                <c:pt idx="2899" formatCode="0.00E+00">
                  <c:v>9116800</c:v>
                </c:pt>
                <c:pt idx="2900" formatCode="0.00E+00">
                  <c:v>8617100</c:v>
                </c:pt>
                <c:pt idx="2901" formatCode="0.00E+00">
                  <c:v>8446700</c:v>
                </c:pt>
                <c:pt idx="2902" formatCode="0.00E+00">
                  <c:v>8874800</c:v>
                </c:pt>
                <c:pt idx="2903" formatCode="0.00E+00">
                  <c:v>9198400</c:v>
                </c:pt>
                <c:pt idx="2904" formatCode="0.00E+00">
                  <c:v>8992000</c:v>
                </c:pt>
                <c:pt idx="2905" formatCode="0.00E+00">
                  <c:v>8760900</c:v>
                </c:pt>
                <c:pt idx="2906" formatCode="0.00E+00">
                  <c:v>9028100</c:v>
                </c:pt>
                <c:pt idx="2907" formatCode="0.00E+00">
                  <c:v>9386300</c:v>
                </c:pt>
                <c:pt idx="2908" formatCode="0.00E+00">
                  <c:v>9187900</c:v>
                </c:pt>
                <c:pt idx="2909" formatCode="0.00E+00">
                  <c:v>8788100</c:v>
                </c:pt>
                <c:pt idx="2910" formatCode="0.00E+00">
                  <c:v>8748100</c:v>
                </c:pt>
                <c:pt idx="2911" formatCode="0.00E+00">
                  <c:v>8707700</c:v>
                </c:pt>
                <c:pt idx="2912" formatCode="0.00E+00">
                  <c:v>9217000</c:v>
                </c:pt>
                <c:pt idx="2913" formatCode="0.00E+00">
                  <c:v>10799000</c:v>
                </c:pt>
                <c:pt idx="2914" formatCode="0.00E+00">
                  <c:v>11546000</c:v>
                </c:pt>
                <c:pt idx="2915" formatCode="0.00E+00">
                  <c:v>10019000</c:v>
                </c:pt>
                <c:pt idx="2916" formatCode="0.00E+00">
                  <c:v>8848100</c:v>
                </c:pt>
                <c:pt idx="2917" formatCode="0.00E+00">
                  <c:v>9185800</c:v>
                </c:pt>
                <c:pt idx="2918" formatCode="0.00E+00">
                  <c:v>10436000</c:v>
                </c:pt>
                <c:pt idx="2919" formatCode="0.00E+00">
                  <c:v>11238000</c:v>
                </c:pt>
                <c:pt idx="2920" formatCode="0.00E+00">
                  <c:v>10523000</c:v>
                </c:pt>
                <c:pt idx="2921" formatCode="0.00E+00">
                  <c:v>9959500</c:v>
                </c:pt>
                <c:pt idx="2922" formatCode="0.00E+00">
                  <c:v>10229000</c:v>
                </c:pt>
                <c:pt idx="2923" formatCode="0.00E+00">
                  <c:v>10733000</c:v>
                </c:pt>
                <c:pt idx="2924" formatCode="0.00E+00">
                  <c:v>10845000</c:v>
                </c:pt>
                <c:pt idx="2925" formatCode="0.00E+00">
                  <c:v>10741000</c:v>
                </c:pt>
                <c:pt idx="2926" formatCode="0.00E+00">
                  <c:v>10596000</c:v>
                </c:pt>
                <c:pt idx="2927" formatCode="0.00E+00">
                  <c:v>10796000</c:v>
                </c:pt>
                <c:pt idx="2928" formatCode="0.00E+00">
                  <c:v>10469000</c:v>
                </c:pt>
                <c:pt idx="2929" formatCode="0.00E+00">
                  <c:v>9850000</c:v>
                </c:pt>
                <c:pt idx="2930" formatCode="0.00E+00">
                  <c:v>10110000</c:v>
                </c:pt>
                <c:pt idx="2931" formatCode="0.00E+00">
                  <c:v>10810000</c:v>
                </c:pt>
                <c:pt idx="2932" formatCode="0.00E+00">
                  <c:v>10758000</c:v>
                </c:pt>
                <c:pt idx="2933" formatCode="0.00E+00">
                  <c:v>10493000</c:v>
                </c:pt>
                <c:pt idx="2934" formatCode="0.00E+00">
                  <c:v>10314000</c:v>
                </c:pt>
                <c:pt idx="2935" formatCode="0.00E+00">
                  <c:v>10115000</c:v>
                </c:pt>
                <c:pt idx="2936" formatCode="0.00E+00">
                  <c:v>10202000</c:v>
                </c:pt>
                <c:pt idx="2937" formatCode="0.00E+00">
                  <c:v>10905000</c:v>
                </c:pt>
                <c:pt idx="2938" formatCode="0.00E+00">
                  <c:v>11514000</c:v>
                </c:pt>
                <c:pt idx="2939" formatCode="0.00E+00">
                  <c:v>12144000</c:v>
                </c:pt>
                <c:pt idx="2940" formatCode="0.00E+00">
                  <c:v>12748000</c:v>
                </c:pt>
                <c:pt idx="2941" formatCode="0.00E+00">
                  <c:v>12453000</c:v>
                </c:pt>
                <c:pt idx="2942" formatCode="0.00E+00">
                  <c:v>11760000</c:v>
                </c:pt>
                <c:pt idx="2943" formatCode="0.00E+00">
                  <c:v>11401000</c:v>
                </c:pt>
                <c:pt idx="2944" formatCode="0.00E+00">
                  <c:v>11140000</c:v>
                </c:pt>
                <c:pt idx="2945" formatCode="0.00E+00">
                  <c:v>11271000</c:v>
                </c:pt>
                <c:pt idx="2946" formatCode="0.00E+00">
                  <c:v>11783000</c:v>
                </c:pt>
                <c:pt idx="2947" formatCode="0.00E+00">
                  <c:v>12679000</c:v>
                </c:pt>
                <c:pt idx="2948" formatCode="0.00E+00">
                  <c:v>13413000</c:v>
                </c:pt>
                <c:pt idx="2949" formatCode="0.00E+00">
                  <c:v>13041000</c:v>
                </c:pt>
                <c:pt idx="2950" formatCode="0.00E+00">
                  <c:v>12472000</c:v>
                </c:pt>
                <c:pt idx="2951" formatCode="0.00E+00">
                  <c:v>13389000</c:v>
                </c:pt>
                <c:pt idx="2952" formatCode="0.00E+00">
                  <c:v>14570000</c:v>
                </c:pt>
                <c:pt idx="2953" formatCode="0.00E+00">
                  <c:v>14019000</c:v>
                </c:pt>
                <c:pt idx="2954" formatCode="0.00E+00">
                  <c:v>13085000</c:v>
                </c:pt>
                <c:pt idx="2955" formatCode="0.00E+00">
                  <c:v>13202000</c:v>
                </c:pt>
                <c:pt idx="2956" formatCode="0.00E+00">
                  <c:v>15005000</c:v>
                </c:pt>
                <c:pt idx="2957" formatCode="0.00E+00">
                  <c:v>16331000</c:v>
                </c:pt>
                <c:pt idx="2958" formatCode="0.00E+00">
                  <c:v>14529000</c:v>
                </c:pt>
                <c:pt idx="2959" formatCode="0.00E+00">
                  <c:v>12726000</c:v>
                </c:pt>
                <c:pt idx="2960" formatCode="0.00E+00">
                  <c:v>12032000</c:v>
                </c:pt>
                <c:pt idx="2961" formatCode="0.00E+00">
                  <c:v>11679000</c:v>
                </c:pt>
                <c:pt idx="2962" formatCode="0.00E+00">
                  <c:v>12111000</c:v>
                </c:pt>
                <c:pt idx="2963" formatCode="0.00E+00">
                  <c:v>12689000</c:v>
                </c:pt>
                <c:pt idx="2964" formatCode="0.00E+00">
                  <c:v>12633000</c:v>
                </c:pt>
                <c:pt idx="2965" formatCode="0.00E+00">
                  <c:v>12164000</c:v>
                </c:pt>
                <c:pt idx="2966" formatCode="0.00E+00">
                  <c:v>11858000</c:v>
                </c:pt>
                <c:pt idx="2967" formatCode="0.00E+00">
                  <c:v>12197000</c:v>
                </c:pt>
                <c:pt idx="2968" formatCode="0.00E+00">
                  <c:v>13084000</c:v>
                </c:pt>
                <c:pt idx="2969" formatCode="0.00E+00">
                  <c:v>14367000</c:v>
                </c:pt>
                <c:pt idx="2970" formatCode="0.00E+00">
                  <c:v>15625000</c:v>
                </c:pt>
                <c:pt idx="2971" formatCode="0.00E+00">
                  <c:v>15643000</c:v>
                </c:pt>
                <c:pt idx="2972" formatCode="0.00E+00">
                  <c:v>14193000</c:v>
                </c:pt>
                <c:pt idx="2973" formatCode="0.00E+00">
                  <c:v>13569000</c:v>
                </c:pt>
                <c:pt idx="2974" formatCode="0.00E+00">
                  <c:v>13945000</c:v>
                </c:pt>
                <c:pt idx="2975" formatCode="0.00E+00">
                  <c:v>14223000</c:v>
                </c:pt>
                <c:pt idx="2976" formatCode="0.00E+00">
                  <c:v>13099000</c:v>
                </c:pt>
                <c:pt idx="2977" formatCode="0.00E+00">
                  <c:v>11657000</c:v>
                </c:pt>
                <c:pt idx="2978" formatCode="0.00E+00">
                  <c:v>11898000</c:v>
                </c:pt>
                <c:pt idx="2979" formatCode="0.00E+00">
                  <c:v>12159000</c:v>
                </c:pt>
                <c:pt idx="2980" formatCode="0.00E+00">
                  <c:v>11415000</c:v>
                </c:pt>
                <c:pt idx="2981" formatCode="0.00E+00">
                  <c:v>11542000</c:v>
                </c:pt>
                <c:pt idx="2982" formatCode="0.00E+00">
                  <c:v>12958000</c:v>
                </c:pt>
                <c:pt idx="2983" formatCode="0.00E+00">
                  <c:v>13723000</c:v>
                </c:pt>
                <c:pt idx="2984" formatCode="0.00E+00">
                  <c:v>13448000</c:v>
                </c:pt>
                <c:pt idx="2985" formatCode="0.00E+00">
                  <c:v>13073000</c:v>
                </c:pt>
                <c:pt idx="2986" formatCode="0.00E+00">
                  <c:v>13245000</c:v>
                </c:pt>
                <c:pt idx="2987" formatCode="0.00E+00">
                  <c:v>13050000</c:v>
                </c:pt>
                <c:pt idx="2988" formatCode="0.00E+00">
                  <c:v>12543000</c:v>
                </c:pt>
                <c:pt idx="2989" formatCode="0.00E+00">
                  <c:v>12562000</c:v>
                </c:pt>
                <c:pt idx="2990" formatCode="0.00E+00">
                  <c:v>12650000</c:v>
                </c:pt>
                <c:pt idx="2991" formatCode="0.00E+00">
                  <c:v>12525000</c:v>
                </c:pt>
                <c:pt idx="2992" formatCode="0.00E+00">
                  <c:v>12631000</c:v>
                </c:pt>
                <c:pt idx="2993" formatCode="0.00E+00">
                  <c:v>12927000</c:v>
                </c:pt>
                <c:pt idx="2994" formatCode="0.00E+00">
                  <c:v>13261000</c:v>
                </c:pt>
                <c:pt idx="2995" formatCode="0.00E+00">
                  <c:v>13545000</c:v>
                </c:pt>
                <c:pt idx="2996" formatCode="0.00E+00">
                  <c:v>13906000</c:v>
                </c:pt>
                <c:pt idx="2997" formatCode="0.00E+00">
                  <c:v>13718000</c:v>
                </c:pt>
                <c:pt idx="2998" formatCode="0.00E+00">
                  <c:v>13652000</c:v>
                </c:pt>
                <c:pt idx="2999" formatCode="0.00E+00">
                  <c:v>13768000</c:v>
                </c:pt>
                <c:pt idx="3000" formatCode="0.00E+00">
                  <c:v>13526000</c:v>
                </c:pt>
                <c:pt idx="3001" formatCode="0.00E+00">
                  <c:v>13775000</c:v>
                </c:pt>
                <c:pt idx="3002" formatCode="0.00E+00">
                  <c:v>14346000</c:v>
                </c:pt>
                <c:pt idx="3003" formatCode="0.00E+00">
                  <c:v>13905000</c:v>
                </c:pt>
                <c:pt idx="3004" formatCode="0.00E+00">
                  <c:v>13139000</c:v>
                </c:pt>
                <c:pt idx="3005" formatCode="0.00E+00">
                  <c:v>12317000</c:v>
                </c:pt>
                <c:pt idx="3006" formatCode="0.00E+00">
                  <c:v>12292000</c:v>
                </c:pt>
                <c:pt idx="3007" formatCode="0.00E+00">
                  <c:v>12669000</c:v>
                </c:pt>
                <c:pt idx="3008" formatCode="0.00E+00">
                  <c:v>12802000</c:v>
                </c:pt>
                <c:pt idx="3009" formatCode="0.00E+00">
                  <c:v>13129000</c:v>
                </c:pt>
                <c:pt idx="3010" formatCode="0.00E+00">
                  <c:v>13792000</c:v>
                </c:pt>
                <c:pt idx="3011" formatCode="0.00E+00">
                  <c:v>14275000</c:v>
                </c:pt>
                <c:pt idx="3012" formatCode="0.00E+00">
                  <c:v>14209000</c:v>
                </c:pt>
                <c:pt idx="3013" formatCode="0.00E+00">
                  <c:v>14328000</c:v>
                </c:pt>
                <c:pt idx="3014" formatCode="0.00E+00">
                  <c:v>14859000</c:v>
                </c:pt>
                <c:pt idx="3015" formatCode="0.00E+00">
                  <c:v>14852000</c:v>
                </c:pt>
                <c:pt idx="3016" formatCode="0.00E+00">
                  <c:v>14117000</c:v>
                </c:pt>
                <c:pt idx="3017" formatCode="0.00E+00">
                  <c:v>13656000</c:v>
                </c:pt>
                <c:pt idx="3018" formatCode="0.00E+00">
                  <c:v>13732000</c:v>
                </c:pt>
                <c:pt idx="3019" formatCode="0.00E+00">
                  <c:v>13873000</c:v>
                </c:pt>
                <c:pt idx="3020" formatCode="0.00E+00">
                  <c:v>14154000</c:v>
                </c:pt>
                <c:pt idx="3021" formatCode="0.00E+00">
                  <c:v>14478000</c:v>
                </c:pt>
                <c:pt idx="3022" formatCode="0.00E+00">
                  <c:v>14631000</c:v>
                </c:pt>
                <c:pt idx="3023" formatCode="0.00E+00">
                  <c:v>14425000</c:v>
                </c:pt>
                <c:pt idx="3024" formatCode="0.00E+00">
                  <c:v>13902000</c:v>
                </c:pt>
                <c:pt idx="3025" formatCode="0.00E+00">
                  <c:v>13311000</c:v>
                </c:pt>
                <c:pt idx="3026" formatCode="0.00E+00">
                  <c:v>13057000</c:v>
                </c:pt>
                <c:pt idx="3027" formatCode="0.00E+00">
                  <c:v>13439000</c:v>
                </c:pt>
                <c:pt idx="3028" formatCode="0.00E+00">
                  <c:v>13400000</c:v>
                </c:pt>
                <c:pt idx="3029" formatCode="0.00E+00">
                  <c:v>13363000</c:v>
                </c:pt>
                <c:pt idx="3030" formatCode="0.00E+00">
                  <c:v>14374000</c:v>
                </c:pt>
                <c:pt idx="3031" formatCode="0.00E+00">
                  <c:v>14987000</c:v>
                </c:pt>
                <c:pt idx="3032" formatCode="0.00E+00">
                  <c:v>14225000</c:v>
                </c:pt>
                <c:pt idx="3033" formatCode="0.00E+00">
                  <c:v>13771000</c:v>
                </c:pt>
                <c:pt idx="3034" formatCode="0.00E+00">
                  <c:v>13850000</c:v>
                </c:pt>
                <c:pt idx="3035" formatCode="0.00E+00">
                  <c:v>13529000</c:v>
                </c:pt>
                <c:pt idx="3036" formatCode="0.00E+00">
                  <c:v>12762000</c:v>
                </c:pt>
                <c:pt idx="3037" formatCode="0.00E+00">
                  <c:v>12812000</c:v>
                </c:pt>
                <c:pt idx="3038" formatCode="0.00E+00">
                  <c:v>13461000</c:v>
                </c:pt>
                <c:pt idx="3039" formatCode="0.00E+00">
                  <c:v>13387000</c:v>
                </c:pt>
                <c:pt idx="3040" formatCode="0.00E+00">
                  <c:v>13142000</c:v>
                </c:pt>
                <c:pt idx="3041" formatCode="0.00E+00">
                  <c:v>13315000</c:v>
                </c:pt>
                <c:pt idx="3042" formatCode="0.00E+00">
                  <c:v>13791000</c:v>
                </c:pt>
                <c:pt idx="3043" formatCode="0.00E+00">
                  <c:v>14195000</c:v>
                </c:pt>
                <c:pt idx="3044" formatCode="0.00E+00">
                  <c:v>14095000</c:v>
                </c:pt>
                <c:pt idx="3045" formatCode="0.00E+00">
                  <c:v>13797000</c:v>
                </c:pt>
                <c:pt idx="3046" formatCode="0.00E+00">
                  <c:v>13853000</c:v>
                </c:pt>
                <c:pt idx="3047" formatCode="0.00E+00">
                  <c:v>14615000</c:v>
                </c:pt>
                <c:pt idx="3048" formatCode="0.00E+00">
                  <c:v>15408000</c:v>
                </c:pt>
                <c:pt idx="3049" formatCode="0.00E+00">
                  <c:v>15172000</c:v>
                </c:pt>
                <c:pt idx="3050" formatCode="0.00E+00">
                  <c:v>14147000</c:v>
                </c:pt>
                <c:pt idx="3051" formatCode="0.00E+00">
                  <c:v>13435000</c:v>
                </c:pt>
                <c:pt idx="3052" formatCode="0.00E+00">
                  <c:v>13212000</c:v>
                </c:pt>
                <c:pt idx="3053" formatCode="0.00E+00">
                  <c:v>12957000</c:v>
                </c:pt>
                <c:pt idx="3054" formatCode="0.00E+00">
                  <c:v>12841000</c:v>
                </c:pt>
                <c:pt idx="3055" formatCode="0.00E+00">
                  <c:v>13697000</c:v>
                </c:pt>
                <c:pt idx="3056" formatCode="0.00E+00">
                  <c:v>14654000</c:v>
                </c:pt>
                <c:pt idx="3057" formatCode="0.00E+00">
                  <c:v>14424000</c:v>
                </c:pt>
                <c:pt idx="3058" formatCode="0.00E+00">
                  <c:v>13609000</c:v>
                </c:pt>
                <c:pt idx="3059" formatCode="0.00E+00">
                  <c:v>13016000</c:v>
                </c:pt>
                <c:pt idx="3060" formatCode="0.00E+00">
                  <c:v>13855000</c:v>
                </c:pt>
                <c:pt idx="3061" formatCode="0.00E+00">
                  <c:v>15252000</c:v>
                </c:pt>
                <c:pt idx="3062" formatCode="0.00E+00">
                  <c:v>15358000</c:v>
                </c:pt>
                <c:pt idx="3063" formatCode="0.00E+00">
                  <c:v>17109000</c:v>
                </c:pt>
                <c:pt idx="3064" formatCode="0.00E+00">
                  <c:v>18621000</c:v>
                </c:pt>
                <c:pt idx="3065" formatCode="0.00E+00">
                  <c:v>15856000</c:v>
                </c:pt>
                <c:pt idx="3066" formatCode="0.00E+00">
                  <c:v>13249000</c:v>
                </c:pt>
                <c:pt idx="3067" formatCode="0.00E+00">
                  <c:v>12760000</c:v>
                </c:pt>
                <c:pt idx="3068" formatCode="0.00E+00">
                  <c:v>11785000</c:v>
                </c:pt>
                <c:pt idx="3069" formatCode="0.00E+00">
                  <c:v>10465000</c:v>
                </c:pt>
                <c:pt idx="3070" formatCode="0.00E+00">
                  <c:v>9781200</c:v>
                </c:pt>
                <c:pt idx="3071" formatCode="0.00E+00">
                  <c:v>9521400</c:v>
                </c:pt>
                <c:pt idx="3072" formatCode="0.00E+00">
                  <c:v>9335600</c:v>
                </c:pt>
                <c:pt idx="3073" formatCode="0.00E+00">
                  <c:v>9192400</c:v>
                </c:pt>
                <c:pt idx="3074" formatCode="0.00E+00">
                  <c:v>9386600</c:v>
                </c:pt>
                <c:pt idx="3075" formatCode="0.00E+00">
                  <c:v>10692000</c:v>
                </c:pt>
                <c:pt idx="3076" formatCode="0.00E+00">
                  <c:v>11836000</c:v>
                </c:pt>
                <c:pt idx="3077" formatCode="0.00E+00">
                  <c:v>9871700</c:v>
                </c:pt>
                <c:pt idx="3078" formatCode="0.00E+00">
                  <c:v>7423100</c:v>
                </c:pt>
                <c:pt idx="3079" formatCode="0.00E+00">
                  <c:v>6564900</c:v>
                </c:pt>
                <c:pt idx="3080" formatCode="0.00E+00">
                  <c:v>6424000</c:v>
                </c:pt>
                <c:pt idx="3081" formatCode="0.00E+00">
                  <c:v>6343600</c:v>
                </c:pt>
                <c:pt idx="3082" formatCode="0.00E+00">
                  <c:v>6425200</c:v>
                </c:pt>
                <c:pt idx="3083" formatCode="0.00E+00">
                  <c:v>6492000</c:v>
                </c:pt>
                <c:pt idx="3084" formatCode="0.00E+00">
                  <c:v>6042300</c:v>
                </c:pt>
                <c:pt idx="3085" formatCode="0.00E+00">
                  <c:v>5986000</c:v>
                </c:pt>
                <c:pt idx="3086" formatCode="0.00E+00">
                  <c:v>6714000</c:v>
                </c:pt>
                <c:pt idx="3087" formatCode="0.00E+00">
                  <c:v>6994500</c:v>
                </c:pt>
                <c:pt idx="3088" formatCode="0.00E+00">
                  <c:v>6663600</c:v>
                </c:pt>
                <c:pt idx="3089" formatCode="0.00E+00">
                  <c:v>6854000</c:v>
                </c:pt>
                <c:pt idx="3090" formatCode="0.00E+00">
                  <c:v>7303100</c:v>
                </c:pt>
                <c:pt idx="3091" formatCode="0.00E+00">
                  <c:v>7147300</c:v>
                </c:pt>
                <c:pt idx="3092" formatCode="0.00E+00">
                  <c:v>6896200</c:v>
                </c:pt>
                <c:pt idx="3093" formatCode="0.00E+00">
                  <c:v>6842100</c:v>
                </c:pt>
                <c:pt idx="3094" formatCode="0.00E+00">
                  <c:v>7014900</c:v>
                </c:pt>
                <c:pt idx="3095" formatCode="0.00E+00">
                  <c:v>7609600</c:v>
                </c:pt>
                <c:pt idx="3096" formatCode="0.00E+00">
                  <c:v>8083400</c:v>
                </c:pt>
                <c:pt idx="3097" formatCode="0.00E+00">
                  <c:v>8113100</c:v>
                </c:pt>
                <c:pt idx="3098" formatCode="0.00E+00">
                  <c:v>7892000</c:v>
                </c:pt>
                <c:pt idx="3099" formatCode="0.00E+00">
                  <c:v>7854700</c:v>
                </c:pt>
                <c:pt idx="3100" formatCode="0.00E+00">
                  <c:v>8589900</c:v>
                </c:pt>
                <c:pt idx="3101" formatCode="0.00E+00">
                  <c:v>9450700</c:v>
                </c:pt>
                <c:pt idx="3102" formatCode="0.00E+00">
                  <c:v>9341500</c:v>
                </c:pt>
                <c:pt idx="3103" formatCode="0.00E+00">
                  <c:v>9051000</c:v>
                </c:pt>
                <c:pt idx="3104" formatCode="0.00E+00">
                  <c:v>9292500</c:v>
                </c:pt>
                <c:pt idx="3105" formatCode="0.00E+00">
                  <c:v>9912600</c:v>
                </c:pt>
                <c:pt idx="3106" formatCode="0.00E+00">
                  <c:v>10471000</c:v>
                </c:pt>
                <c:pt idx="3107" formatCode="0.00E+00">
                  <c:v>11247000</c:v>
                </c:pt>
                <c:pt idx="3108" formatCode="0.00E+00">
                  <c:v>14007000</c:v>
                </c:pt>
                <c:pt idx="3109" formatCode="0.00E+00">
                  <c:v>16318000</c:v>
                </c:pt>
                <c:pt idx="3110" formatCode="0.00E+00">
                  <c:v>13839000</c:v>
                </c:pt>
                <c:pt idx="3111" formatCode="0.00E+00">
                  <c:v>11755000</c:v>
                </c:pt>
                <c:pt idx="3112" formatCode="0.00E+00">
                  <c:v>11537000</c:v>
                </c:pt>
                <c:pt idx="3113" formatCode="0.00E+00">
                  <c:v>11068000</c:v>
                </c:pt>
                <c:pt idx="3114" formatCode="0.00E+00">
                  <c:v>11078000</c:v>
                </c:pt>
                <c:pt idx="3115" formatCode="0.00E+00">
                  <c:v>11396000</c:v>
                </c:pt>
                <c:pt idx="3116" formatCode="0.00E+00">
                  <c:v>11358000</c:v>
                </c:pt>
                <c:pt idx="3117" formatCode="0.00E+00">
                  <c:v>11404000</c:v>
                </c:pt>
                <c:pt idx="3118" formatCode="0.00E+00">
                  <c:v>12173000</c:v>
                </c:pt>
                <c:pt idx="3119" formatCode="0.00E+00">
                  <c:v>12586000</c:v>
                </c:pt>
                <c:pt idx="3120" formatCode="0.00E+00">
                  <c:v>12081000</c:v>
                </c:pt>
                <c:pt idx="3121" formatCode="0.00E+00">
                  <c:v>12318000</c:v>
                </c:pt>
                <c:pt idx="3122" formatCode="0.00E+00">
                  <c:v>12978000</c:v>
                </c:pt>
                <c:pt idx="3123" formatCode="0.00E+00">
                  <c:v>12123000</c:v>
                </c:pt>
                <c:pt idx="3124" formatCode="0.00E+00">
                  <c:v>11272000</c:v>
                </c:pt>
                <c:pt idx="3125" formatCode="0.00E+00">
                  <c:v>11667000</c:v>
                </c:pt>
                <c:pt idx="3126" formatCode="0.00E+00">
                  <c:v>11972000</c:v>
                </c:pt>
                <c:pt idx="3127" formatCode="0.00E+00">
                  <c:v>11699000</c:v>
                </c:pt>
                <c:pt idx="3128" formatCode="0.00E+00">
                  <c:v>11142000</c:v>
                </c:pt>
                <c:pt idx="3129" formatCode="0.00E+00">
                  <c:v>10990000</c:v>
                </c:pt>
                <c:pt idx="3130" formatCode="0.00E+00">
                  <c:v>11272000</c:v>
                </c:pt>
                <c:pt idx="3131" formatCode="0.00E+00">
                  <c:v>11083000</c:v>
                </c:pt>
                <c:pt idx="3132" formatCode="0.00E+00">
                  <c:v>10577000</c:v>
                </c:pt>
                <c:pt idx="3133" formatCode="0.00E+00">
                  <c:v>10472000</c:v>
                </c:pt>
                <c:pt idx="3134" formatCode="0.00E+00">
                  <c:v>11021000</c:v>
                </c:pt>
                <c:pt idx="3135" formatCode="0.00E+00">
                  <c:v>10958000</c:v>
                </c:pt>
                <c:pt idx="3136" formatCode="0.00E+00">
                  <c:v>10286000</c:v>
                </c:pt>
                <c:pt idx="3137" formatCode="0.00E+00">
                  <c:v>9925200</c:v>
                </c:pt>
                <c:pt idx="3138" formatCode="0.00E+00">
                  <c:v>10246000</c:v>
                </c:pt>
                <c:pt idx="3139" formatCode="0.00E+00">
                  <c:v>10979000</c:v>
                </c:pt>
                <c:pt idx="3140" formatCode="0.00E+00">
                  <c:v>11474000</c:v>
                </c:pt>
                <c:pt idx="3141" formatCode="0.00E+00">
                  <c:v>11618000</c:v>
                </c:pt>
                <c:pt idx="3142" formatCode="0.00E+00">
                  <c:v>10997000</c:v>
                </c:pt>
                <c:pt idx="3143" formatCode="0.00E+00">
                  <c:v>9996800</c:v>
                </c:pt>
                <c:pt idx="3144" formatCode="0.00E+00">
                  <c:v>9667700</c:v>
                </c:pt>
                <c:pt idx="3145" formatCode="0.00E+00">
                  <c:v>10040000</c:v>
                </c:pt>
                <c:pt idx="3146" formatCode="0.00E+00">
                  <c:v>10962000</c:v>
                </c:pt>
                <c:pt idx="3147" formatCode="0.00E+00">
                  <c:v>12086000</c:v>
                </c:pt>
                <c:pt idx="3148" formatCode="0.00E+00">
                  <c:v>12368000</c:v>
                </c:pt>
                <c:pt idx="3149" formatCode="0.00E+00">
                  <c:v>11631000</c:v>
                </c:pt>
                <c:pt idx="3150" formatCode="0.00E+00">
                  <c:v>10867000</c:v>
                </c:pt>
                <c:pt idx="3151" formatCode="0.00E+00">
                  <c:v>10732000</c:v>
                </c:pt>
                <c:pt idx="3152" formatCode="0.00E+00">
                  <c:v>11386000</c:v>
                </c:pt>
                <c:pt idx="3153" formatCode="0.00E+00">
                  <c:v>11617000</c:v>
                </c:pt>
                <c:pt idx="3154" formatCode="0.00E+00">
                  <c:v>11505000</c:v>
                </c:pt>
                <c:pt idx="3155" formatCode="0.00E+00">
                  <c:v>12039000</c:v>
                </c:pt>
                <c:pt idx="3156" formatCode="0.00E+00">
                  <c:v>13160000</c:v>
                </c:pt>
                <c:pt idx="3157" formatCode="0.00E+00">
                  <c:v>14164000</c:v>
                </c:pt>
                <c:pt idx="3158" formatCode="0.00E+00">
                  <c:v>14057000</c:v>
                </c:pt>
                <c:pt idx="3159" formatCode="0.00E+00">
                  <c:v>12246000</c:v>
                </c:pt>
                <c:pt idx="3160" formatCode="0.00E+00">
                  <c:v>11072000</c:v>
                </c:pt>
                <c:pt idx="3161" formatCode="0.00E+00">
                  <c:v>11435000</c:v>
                </c:pt>
                <c:pt idx="3162" formatCode="0.00E+00">
                  <c:v>11631000</c:v>
                </c:pt>
                <c:pt idx="3163" formatCode="0.00E+00">
                  <c:v>11303000</c:v>
                </c:pt>
                <c:pt idx="3164" formatCode="0.00E+00">
                  <c:v>11404000</c:v>
                </c:pt>
                <c:pt idx="3165" formatCode="0.00E+00">
                  <c:v>11543000</c:v>
                </c:pt>
                <c:pt idx="3166" formatCode="0.00E+00">
                  <c:v>11367000</c:v>
                </c:pt>
                <c:pt idx="3167" formatCode="0.00E+00">
                  <c:v>11479000</c:v>
                </c:pt>
                <c:pt idx="3168" formatCode="0.00E+00">
                  <c:v>11464000</c:v>
                </c:pt>
                <c:pt idx="3169" formatCode="0.00E+00">
                  <c:v>11084000</c:v>
                </c:pt>
                <c:pt idx="3170" formatCode="0.00E+00">
                  <c:v>10994000</c:v>
                </c:pt>
                <c:pt idx="3171" formatCode="0.00E+00">
                  <c:v>11334000</c:v>
                </c:pt>
                <c:pt idx="3172" formatCode="0.00E+00">
                  <c:v>11716000</c:v>
                </c:pt>
                <c:pt idx="3173" formatCode="0.00E+00">
                  <c:v>11701000</c:v>
                </c:pt>
                <c:pt idx="3174" formatCode="0.00E+00">
                  <c:v>11096000</c:v>
                </c:pt>
                <c:pt idx="3175" formatCode="0.00E+00">
                  <c:v>10104000</c:v>
                </c:pt>
                <c:pt idx="3176" formatCode="0.00E+00">
                  <c:v>9518300</c:v>
                </c:pt>
                <c:pt idx="3177" formatCode="0.00E+00">
                  <c:v>9948400</c:v>
                </c:pt>
                <c:pt idx="3178" formatCode="0.00E+00">
                  <c:v>10813000</c:v>
                </c:pt>
                <c:pt idx="3179" formatCode="0.00E+00">
                  <c:v>12056000</c:v>
                </c:pt>
                <c:pt idx="3180" formatCode="0.00E+00">
                  <c:v>12677000</c:v>
                </c:pt>
                <c:pt idx="3181" formatCode="0.00E+00">
                  <c:v>12001000</c:v>
                </c:pt>
                <c:pt idx="3182" formatCode="0.00E+00">
                  <c:v>10428000</c:v>
                </c:pt>
                <c:pt idx="3183" formatCode="0.00E+00">
                  <c:v>9775200</c:v>
                </c:pt>
                <c:pt idx="3184" formatCode="0.00E+00">
                  <c:v>10310000</c:v>
                </c:pt>
                <c:pt idx="3185" formatCode="0.00E+00">
                  <c:v>11570000</c:v>
                </c:pt>
                <c:pt idx="3186" formatCode="0.00E+00">
                  <c:v>12434000</c:v>
                </c:pt>
                <c:pt idx="3187" formatCode="0.00E+00">
                  <c:v>12267000</c:v>
                </c:pt>
                <c:pt idx="3188" formatCode="0.00E+00">
                  <c:v>11873000</c:v>
                </c:pt>
                <c:pt idx="3189" formatCode="0.00E+00">
                  <c:v>11533000</c:v>
                </c:pt>
                <c:pt idx="3190" formatCode="0.00E+00">
                  <c:v>10862000</c:v>
                </c:pt>
                <c:pt idx="3191" formatCode="0.00E+00">
                  <c:v>10504000</c:v>
                </c:pt>
                <c:pt idx="3192" formatCode="0.00E+00">
                  <c:v>11306000</c:v>
                </c:pt>
                <c:pt idx="3193" formatCode="0.00E+00">
                  <c:v>13557000</c:v>
                </c:pt>
                <c:pt idx="3194" formatCode="0.00E+00">
                  <c:v>15178000</c:v>
                </c:pt>
                <c:pt idx="3195" formatCode="0.00E+00">
                  <c:v>13677000</c:v>
                </c:pt>
                <c:pt idx="3196" formatCode="0.00E+00">
                  <c:v>11952000</c:v>
                </c:pt>
                <c:pt idx="3197" formatCode="0.00E+00">
                  <c:v>12822000</c:v>
                </c:pt>
                <c:pt idx="3198" formatCode="0.00E+00">
                  <c:v>13829000</c:v>
                </c:pt>
                <c:pt idx="3199" formatCode="0.00E+00">
                  <c:v>12771000</c:v>
                </c:pt>
                <c:pt idx="3200" formatCode="0.00E+00">
                  <c:v>11557000</c:v>
                </c:pt>
                <c:pt idx="3201" formatCode="0.00E+00">
                  <c:v>11043000</c:v>
                </c:pt>
                <c:pt idx="3202" formatCode="0.00E+00">
                  <c:v>10578000</c:v>
                </c:pt>
                <c:pt idx="3203" formatCode="0.00E+00">
                  <c:v>10201000</c:v>
                </c:pt>
                <c:pt idx="3204" formatCode="0.00E+00">
                  <c:v>10648000</c:v>
                </c:pt>
                <c:pt idx="3205" formatCode="0.00E+00">
                  <c:v>11401000</c:v>
                </c:pt>
                <c:pt idx="3206" formatCode="0.00E+00">
                  <c:v>11517000</c:v>
                </c:pt>
                <c:pt idx="3207" formatCode="0.00E+00">
                  <c:v>11360000</c:v>
                </c:pt>
                <c:pt idx="3208" formatCode="0.00E+00">
                  <c:v>11757000</c:v>
                </c:pt>
                <c:pt idx="3209" formatCode="0.00E+00">
                  <c:v>12458000</c:v>
                </c:pt>
                <c:pt idx="3210" formatCode="0.00E+00">
                  <c:v>13257000</c:v>
                </c:pt>
                <c:pt idx="3211" formatCode="0.00E+00">
                  <c:v>13006000</c:v>
                </c:pt>
                <c:pt idx="3212" formatCode="0.00E+00">
                  <c:v>11713000</c:v>
                </c:pt>
                <c:pt idx="3213" formatCode="0.00E+00">
                  <c:v>10955000</c:v>
                </c:pt>
                <c:pt idx="3214" formatCode="0.00E+00">
                  <c:v>10648000</c:v>
                </c:pt>
                <c:pt idx="3215" formatCode="0.00E+00">
                  <c:v>10985000</c:v>
                </c:pt>
                <c:pt idx="3216" formatCode="0.00E+00">
                  <c:v>12165000</c:v>
                </c:pt>
                <c:pt idx="3217" formatCode="0.00E+00">
                  <c:v>12630000</c:v>
                </c:pt>
                <c:pt idx="3218" formatCode="0.00E+00">
                  <c:v>12279000</c:v>
                </c:pt>
                <c:pt idx="3219" formatCode="0.00E+00">
                  <c:v>11719000</c:v>
                </c:pt>
                <c:pt idx="3220" formatCode="0.00E+00">
                  <c:v>11521000</c:v>
                </c:pt>
                <c:pt idx="3221" formatCode="0.00E+00">
                  <c:v>11688000</c:v>
                </c:pt>
                <c:pt idx="3222" formatCode="0.00E+00">
                  <c:v>11542000</c:v>
                </c:pt>
                <c:pt idx="3223" formatCode="0.00E+00">
                  <c:v>11077000</c:v>
                </c:pt>
                <c:pt idx="3224" formatCode="0.00E+00">
                  <c:v>11084000</c:v>
                </c:pt>
                <c:pt idx="3225" formatCode="0.00E+00">
                  <c:v>11639000</c:v>
                </c:pt>
                <c:pt idx="3226" formatCode="0.00E+00">
                  <c:v>12173000</c:v>
                </c:pt>
                <c:pt idx="3227" formatCode="0.00E+00">
                  <c:v>12388000</c:v>
                </c:pt>
                <c:pt idx="3228" formatCode="0.00E+00">
                  <c:v>12006000</c:v>
                </c:pt>
                <c:pt idx="3229" formatCode="0.00E+00">
                  <c:v>11292000</c:v>
                </c:pt>
                <c:pt idx="3230" formatCode="0.00E+00">
                  <c:v>10778000</c:v>
                </c:pt>
                <c:pt idx="3231" formatCode="0.00E+00">
                  <c:v>10599000</c:v>
                </c:pt>
                <c:pt idx="3232" formatCode="0.00E+00">
                  <c:v>10549000</c:v>
                </c:pt>
                <c:pt idx="3233" formatCode="0.00E+00">
                  <c:v>10770000</c:v>
                </c:pt>
                <c:pt idx="3234" formatCode="0.00E+00">
                  <c:v>10631000</c:v>
                </c:pt>
                <c:pt idx="3235" formatCode="0.00E+00">
                  <c:v>10515000</c:v>
                </c:pt>
                <c:pt idx="3236" formatCode="0.00E+00">
                  <c:v>10926000</c:v>
                </c:pt>
                <c:pt idx="3237" formatCode="0.00E+00">
                  <c:v>11153000</c:v>
                </c:pt>
                <c:pt idx="3238" formatCode="0.00E+00">
                  <c:v>11578000</c:v>
                </c:pt>
                <c:pt idx="3239" formatCode="0.00E+00">
                  <c:v>12663000</c:v>
                </c:pt>
                <c:pt idx="3240" formatCode="0.00E+00">
                  <c:v>12515000</c:v>
                </c:pt>
                <c:pt idx="3241" formatCode="0.00E+00">
                  <c:v>11873000</c:v>
                </c:pt>
                <c:pt idx="3242" formatCode="0.00E+00">
                  <c:v>11651000</c:v>
                </c:pt>
                <c:pt idx="3243" formatCode="0.00E+00">
                  <c:v>11398000</c:v>
                </c:pt>
                <c:pt idx="3244" formatCode="0.00E+00">
                  <c:v>11420000</c:v>
                </c:pt>
                <c:pt idx="3245" formatCode="0.00E+00">
                  <c:v>12224000</c:v>
                </c:pt>
                <c:pt idx="3246" formatCode="0.00E+00">
                  <c:v>12716000</c:v>
                </c:pt>
                <c:pt idx="3247" formatCode="0.00E+00">
                  <c:v>12125000</c:v>
                </c:pt>
                <c:pt idx="3248" formatCode="0.00E+00">
                  <c:v>11895000</c:v>
                </c:pt>
                <c:pt idx="3249" formatCode="0.00E+00">
                  <c:v>11974000</c:v>
                </c:pt>
                <c:pt idx="3250" formatCode="0.00E+00">
                  <c:v>12181000</c:v>
                </c:pt>
                <c:pt idx="3251" formatCode="0.00E+00">
                  <c:v>12774000</c:v>
                </c:pt>
                <c:pt idx="3252" formatCode="0.00E+00">
                  <c:v>13028000</c:v>
                </c:pt>
                <c:pt idx="3253" formatCode="0.00E+00">
                  <c:v>12229000</c:v>
                </c:pt>
                <c:pt idx="3254" formatCode="0.00E+00">
                  <c:v>11927000</c:v>
                </c:pt>
                <c:pt idx="3255" formatCode="0.00E+00">
                  <c:v>12615000</c:v>
                </c:pt>
                <c:pt idx="3256" formatCode="0.00E+00">
                  <c:v>13115000</c:v>
                </c:pt>
                <c:pt idx="3257" formatCode="0.00E+00">
                  <c:v>12876000</c:v>
                </c:pt>
                <c:pt idx="3258" formatCode="0.00E+00">
                  <c:v>12237000</c:v>
                </c:pt>
                <c:pt idx="3259" formatCode="0.00E+00">
                  <c:v>11948000</c:v>
                </c:pt>
                <c:pt idx="3260" formatCode="0.00E+00">
                  <c:v>12253000</c:v>
                </c:pt>
                <c:pt idx="3261" formatCode="0.00E+00">
                  <c:v>12620000</c:v>
                </c:pt>
                <c:pt idx="3262" formatCode="0.00E+00">
                  <c:v>12908000</c:v>
                </c:pt>
                <c:pt idx="3263" formatCode="0.00E+00">
                  <c:v>13035000</c:v>
                </c:pt>
                <c:pt idx="3264" formatCode="0.00E+00">
                  <c:v>12942000</c:v>
                </c:pt>
                <c:pt idx="3265" formatCode="0.00E+00">
                  <c:v>13384000</c:v>
                </c:pt>
                <c:pt idx="3266" formatCode="0.00E+00">
                  <c:v>14303000</c:v>
                </c:pt>
                <c:pt idx="3267" formatCode="0.00E+00">
                  <c:v>14530000</c:v>
                </c:pt>
                <c:pt idx="3268" formatCode="0.00E+00">
                  <c:v>13575000</c:v>
                </c:pt>
                <c:pt idx="3269" formatCode="0.00E+00">
                  <c:v>12588000</c:v>
                </c:pt>
                <c:pt idx="3270" formatCode="0.00E+00">
                  <c:v>11815000</c:v>
                </c:pt>
                <c:pt idx="3271" formatCode="0.00E+00">
                  <c:v>10710000</c:v>
                </c:pt>
                <c:pt idx="3272" formatCode="0.00E+00">
                  <c:v>10460000</c:v>
                </c:pt>
                <c:pt idx="3273" formatCode="0.00E+00">
                  <c:v>11876000</c:v>
                </c:pt>
                <c:pt idx="3274" formatCode="0.00E+00">
                  <c:v>13124000</c:v>
                </c:pt>
                <c:pt idx="3275" formatCode="0.00E+00">
                  <c:v>13571000</c:v>
                </c:pt>
                <c:pt idx="3276" formatCode="0.00E+00">
                  <c:v>13904000</c:v>
                </c:pt>
                <c:pt idx="3277" formatCode="0.00E+00">
                  <c:v>14745000</c:v>
                </c:pt>
                <c:pt idx="3278" formatCode="0.00E+00">
                  <c:v>15248000</c:v>
                </c:pt>
                <c:pt idx="3279" formatCode="0.00E+00">
                  <c:v>13986000</c:v>
                </c:pt>
                <c:pt idx="3280" formatCode="0.00E+00">
                  <c:v>13257000</c:v>
                </c:pt>
                <c:pt idx="3281" formatCode="0.00E+00">
                  <c:v>13945000</c:v>
                </c:pt>
                <c:pt idx="3282" formatCode="0.00E+00">
                  <c:v>14846000</c:v>
                </c:pt>
                <c:pt idx="3283" formatCode="0.00E+00">
                  <c:v>16180000</c:v>
                </c:pt>
                <c:pt idx="3284" formatCode="0.00E+00">
                  <c:v>17408000</c:v>
                </c:pt>
                <c:pt idx="3285" formatCode="0.00E+00">
                  <c:v>16202000</c:v>
                </c:pt>
                <c:pt idx="3286" formatCode="0.00E+00">
                  <c:v>14255000</c:v>
                </c:pt>
                <c:pt idx="3287" formatCode="0.00E+00">
                  <c:v>13588000</c:v>
                </c:pt>
                <c:pt idx="3288" formatCode="0.00E+00">
                  <c:v>14016000</c:v>
                </c:pt>
                <c:pt idx="3289" formatCode="0.00E+00">
                  <c:v>14567000</c:v>
                </c:pt>
                <c:pt idx="3290" formatCode="0.00E+00">
                  <c:v>14763000</c:v>
                </c:pt>
                <c:pt idx="3291" formatCode="0.00E+00">
                  <c:v>15069000</c:v>
                </c:pt>
                <c:pt idx="3292" formatCode="0.00E+00">
                  <c:v>15410000</c:v>
                </c:pt>
                <c:pt idx="3293" formatCode="0.00E+00">
                  <c:v>15596000</c:v>
                </c:pt>
                <c:pt idx="3294" formatCode="0.00E+00">
                  <c:v>15602000</c:v>
                </c:pt>
                <c:pt idx="3295" formatCode="0.00E+00">
                  <c:v>15107000</c:v>
                </c:pt>
                <c:pt idx="3296" formatCode="0.00E+00">
                  <c:v>15181000</c:v>
                </c:pt>
                <c:pt idx="3297" formatCode="0.00E+00">
                  <c:v>15420000</c:v>
                </c:pt>
                <c:pt idx="3298" formatCode="0.00E+00">
                  <c:v>14964000</c:v>
                </c:pt>
                <c:pt idx="3299" formatCode="0.00E+00">
                  <c:v>14890000</c:v>
                </c:pt>
                <c:pt idx="3300" formatCode="0.00E+00">
                  <c:v>15275000</c:v>
                </c:pt>
                <c:pt idx="3301" formatCode="0.00E+00">
                  <c:v>15132000</c:v>
                </c:pt>
                <c:pt idx="3302" formatCode="0.00E+00">
                  <c:v>15098000</c:v>
                </c:pt>
                <c:pt idx="3303" formatCode="0.00E+00">
                  <c:v>15353000</c:v>
                </c:pt>
                <c:pt idx="3304" formatCode="0.00E+00">
                  <c:v>15187000</c:v>
                </c:pt>
                <c:pt idx="3305" formatCode="0.00E+00">
                  <c:v>15038000</c:v>
                </c:pt>
                <c:pt idx="3306" formatCode="0.00E+00">
                  <c:v>15504000</c:v>
                </c:pt>
                <c:pt idx="3307" formatCode="0.00E+00">
                  <c:v>16376000</c:v>
                </c:pt>
                <c:pt idx="3308" formatCode="0.00E+00">
                  <c:v>17673000</c:v>
                </c:pt>
                <c:pt idx="3309" formatCode="0.00E+00">
                  <c:v>18621000</c:v>
                </c:pt>
                <c:pt idx="3310" formatCode="0.00E+00">
                  <c:v>17470000</c:v>
                </c:pt>
                <c:pt idx="3311" formatCode="0.00E+00">
                  <c:v>16773000</c:v>
                </c:pt>
                <c:pt idx="3312" formatCode="0.00E+00">
                  <c:v>17718000</c:v>
                </c:pt>
                <c:pt idx="3313" formatCode="0.00E+00">
                  <c:v>17949000</c:v>
                </c:pt>
                <c:pt idx="3314" formatCode="0.00E+00">
                  <c:v>17145000</c:v>
                </c:pt>
                <c:pt idx="3315" formatCode="0.00E+00">
                  <c:v>16881000</c:v>
                </c:pt>
                <c:pt idx="3316" formatCode="0.00E+00">
                  <c:v>17249000</c:v>
                </c:pt>
                <c:pt idx="3317" formatCode="0.00E+00">
                  <c:v>16990000</c:v>
                </c:pt>
                <c:pt idx="3318" formatCode="0.00E+00">
                  <c:v>16781000</c:v>
                </c:pt>
                <c:pt idx="3319" formatCode="0.00E+00">
                  <c:v>16915000</c:v>
                </c:pt>
                <c:pt idx="3320" formatCode="0.00E+00">
                  <c:v>17017000</c:v>
                </c:pt>
                <c:pt idx="3321" formatCode="0.00E+00">
                  <c:v>16660000</c:v>
                </c:pt>
                <c:pt idx="3322" formatCode="0.00E+00">
                  <c:v>16511000</c:v>
                </c:pt>
                <c:pt idx="3323" formatCode="0.00E+00">
                  <c:v>17426000</c:v>
                </c:pt>
                <c:pt idx="3324" formatCode="0.00E+00">
                  <c:v>18061000</c:v>
                </c:pt>
                <c:pt idx="3325" formatCode="0.00E+00">
                  <c:v>17788000</c:v>
                </c:pt>
                <c:pt idx="3326" formatCode="0.00E+00">
                  <c:v>17190000</c:v>
                </c:pt>
                <c:pt idx="3327" formatCode="0.00E+00">
                  <c:v>16766000</c:v>
                </c:pt>
                <c:pt idx="3328" formatCode="0.00E+00">
                  <c:v>16728000</c:v>
                </c:pt>
                <c:pt idx="3329" formatCode="0.00E+00">
                  <c:v>16823000</c:v>
                </c:pt>
                <c:pt idx="3330" formatCode="0.00E+00">
                  <c:v>16945000</c:v>
                </c:pt>
                <c:pt idx="3331" formatCode="0.00E+00">
                  <c:v>17654000</c:v>
                </c:pt>
                <c:pt idx="3332" formatCode="0.00E+00">
                  <c:v>18192000</c:v>
                </c:pt>
                <c:pt idx="3333" formatCode="0.00E+00">
                  <c:v>17594000</c:v>
                </c:pt>
                <c:pt idx="3334" formatCode="0.00E+00">
                  <c:v>17175000</c:v>
                </c:pt>
                <c:pt idx="3335" formatCode="0.00E+00">
                  <c:v>18141000</c:v>
                </c:pt>
                <c:pt idx="3336" formatCode="0.00E+00">
                  <c:v>19072000</c:v>
                </c:pt>
                <c:pt idx="3337" formatCode="0.00E+00">
                  <c:v>17895000</c:v>
                </c:pt>
                <c:pt idx="3338" formatCode="0.00E+00">
                  <c:v>17348000</c:v>
                </c:pt>
                <c:pt idx="3339" formatCode="0.00E+00">
                  <c:v>18928000</c:v>
                </c:pt>
                <c:pt idx="3340" formatCode="0.00E+00">
                  <c:v>19830000</c:v>
                </c:pt>
                <c:pt idx="3341" formatCode="0.00E+00">
                  <c:v>19159000</c:v>
                </c:pt>
                <c:pt idx="3342" formatCode="0.00E+00">
                  <c:v>18407000</c:v>
                </c:pt>
                <c:pt idx="3343" formatCode="0.00E+00">
                  <c:v>18091000</c:v>
                </c:pt>
                <c:pt idx="3344" formatCode="0.00E+00">
                  <c:v>18531000</c:v>
                </c:pt>
                <c:pt idx="3345" formatCode="0.00E+00">
                  <c:v>20739000</c:v>
                </c:pt>
                <c:pt idx="3346" formatCode="0.00E+00">
                  <c:v>22591000</c:v>
                </c:pt>
                <c:pt idx="3347" formatCode="0.00E+00">
                  <c:v>21696000</c:v>
                </c:pt>
                <c:pt idx="3348" formatCode="0.00E+00">
                  <c:v>20496000</c:v>
                </c:pt>
                <c:pt idx="3349" formatCode="0.00E+00">
                  <c:v>19796000</c:v>
                </c:pt>
                <c:pt idx="3350" formatCode="0.00E+00">
                  <c:v>19401000</c:v>
                </c:pt>
                <c:pt idx="3351" formatCode="0.00E+00">
                  <c:v>19004000</c:v>
                </c:pt>
                <c:pt idx="3352" formatCode="0.00E+00">
                  <c:v>18516000</c:v>
                </c:pt>
                <c:pt idx="3353" formatCode="0.00E+00">
                  <c:v>18214000</c:v>
                </c:pt>
                <c:pt idx="3354" formatCode="0.00E+00">
                  <c:v>18215000</c:v>
                </c:pt>
                <c:pt idx="3355" formatCode="0.00E+00">
                  <c:v>18120000</c:v>
                </c:pt>
                <c:pt idx="3356" formatCode="0.00E+00">
                  <c:v>17508000</c:v>
                </c:pt>
                <c:pt idx="3357" formatCode="0.00E+00">
                  <c:v>16919000</c:v>
                </c:pt>
                <c:pt idx="3358" formatCode="0.00E+00">
                  <c:v>17063000</c:v>
                </c:pt>
                <c:pt idx="3359" formatCode="0.00E+00">
                  <c:v>17891000</c:v>
                </c:pt>
                <c:pt idx="3360" formatCode="0.00E+00">
                  <c:v>18381000</c:v>
                </c:pt>
                <c:pt idx="3361" formatCode="0.00E+00">
                  <c:v>17846000</c:v>
                </c:pt>
                <c:pt idx="3362" formatCode="0.00E+00">
                  <c:v>17894000</c:v>
                </c:pt>
                <c:pt idx="3363" formatCode="0.00E+00">
                  <c:v>18417000</c:v>
                </c:pt>
                <c:pt idx="3364" formatCode="0.00E+00">
                  <c:v>18972000</c:v>
                </c:pt>
                <c:pt idx="3365" formatCode="0.00E+00">
                  <c:v>19058000</c:v>
                </c:pt>
                <c:pt idx="3366" formatCode="0.00E+00">
                  <c:v>18928000</c:v>
                </c:pt>
                <c:pt idx="3367" formatCode="0.00E+00">
                  <c:v>19142000</c:v>
                </c:pt>
                <c:pt idx="3368" formatCode="0.00E+00">
                  <c:v>19371000</c:v>
                </c:pt>
                <c:pt idx="3369" formatCode="0.00E+00">
                  <c:v>19372000</c:v>
                </c:pt>
                <c:pt idx="3370" formatCode="0.00E+00">
                  <c:v>20094000</c:v>
                </c:pt>
                <c:pt idx="3371" formatCode="0.00E+00">
                  <c:v>20610000</c:v>
                </c:pt>
                <c:pt idx="3372" formatCode="0.00E+00">
                  <c:v>19716000</c:v>
                </c:pt>
                <c:pt idx="3373" formatCode="0.00E+00">
                  <c:v>19367000</c:v>
                </c:pt>
                <c:pt idx="3374" formatCode="0.00E+00">
                  <c:v>20488000</c:v>
                </c:pt>
                <c:pt idx="3375" formatCode="0.00E+00">
                  <c:v>21248000</c:v>
                </c:pt>
                <c:pt idx="3376" formatCode="0.00E+00">
                  <c:v>21127000</c:v>
                </c:pt>
                <c:pt idx="3377" formatCode="0.00E+00">
                  <c:v>20759000</c:v>
                </c:pt>
                <c:pt idx="3378" formatCode="0.00E+00">
                  <c:v>20934000</c:v>
                </c:pt>
                <c:pt idx="3379" formatCode="0.00E+00">
                  <c:v>20613000</c:v>
                </c:pt>
                <c:pt idx="3380" formatCode="0.00E+00">
                  <c:v>19151000</c:v>
                </c:pt>
                <c:pt idx="3381" formatCode="0.00E+00">
                  <c:v>18275000</c:v>
                </c:pt>
                <c:pt idx="3382" formatCode="0.00E+00">
                  <c:v>19511000</c:v>
                </c:pt>
                <c:pt idx="3383" formatCode="0.00E+00">
                  <c:v>20813000</c:v>
                </c:pt>
                <c:pt idx="3384" formatCode="0.00E+00">
                  <c:v>21271000</c:v>
                </c:pt>
                <c:pt idx="3385" formatCode="0.00E+00">
                  <c:v>21055000</c:v>
                </c:pt>
                <c:pt idx="3386" formatCode="0.00E+00">
                  <c:v>20508000</c:v>
                </c:pt>
                <c:pt idx="3387" formatCode="0.00E+00">
                  <c:v>20407000</c:v>
                </c:pt>
                <c:pt idx="3388" formatCode="0.00E+00">
                  <c:v>20607000</c:v>
                </c:pt>
                <c:pt idx="3389" formatCode="0.00E+00">
                  <c:v>20486000</c:v>
                </c:pt>
                <c:pt idx="3390" formatCode="0.00E+00">
                  <c:v>20509000</c:v>
                </c:pt>
                <c:pt idx="3391" formatCode="0.00E+00">
                  <c:v>20768000</c:v>
                </c:pt>
                <c:pt idx="3392" formatCode="0.00E+00">
                  <c:v>20527000</c:v>
                </c:pt>
                <c:pt idx="3393" formatCode="0.00E+00">
                  <c:v>20204000</c:v>
                </c:pt>
                <c:pt idx="3394" formatCode="0.00E+00">
                  <c:v>21000000</c:v>
                </c:pt>
                <c:pt idx="3395" formatCode="0.00E+00">
                  <c:v>22904000</c:v>
                </c:pt>
                <c:pt idx="3396" formatCode="0.00E+00">
                  <c:v>23956000</c:v>
                </c:pt>
                <c:pt idx="3397" formatCode="0.00E+00">
                  <c:v>22991000</c:v>
                </c:pt>
                <c:pt idx="3398" formatCode="0.00E+00">
                  <c:v>21540000</c:v>
                </c:pt>
                <c:pt idx="3399" formatCode="0.00E+00">
                  <c:v>21578000</c:v>
                </c:pt>
                <c:pt idx="3400" formatCode="0.00E+00">
                  <c:v>22142000</c:v>
                </c:pt>
                <c:pt idx="3401" formatCode="0.00E+00">
                  <c:v>21698000</c:v>
                </c:pt>
                <c:pt idx="3402" formatCode="0.00E+00">
                  <c:v>21078000</c:v>
                </c:pt>
                <c:pt idx="3403" formatCode="0.00E+00">
                  <c:v>21675000</c:v>
                </c:pt>
                <c:pt idx="3404" formatCode="0.00E+00">
                  <c:v>22442000</c:v>
                </c:pt>
                <c:pt idx="3405" formatCode="0.00E+00">
                  <c:v>22817000</c:v>
                </c:pt>
                <c:pt idx="3406" formatCode="0.00E+00">
                  <c:v>23230000</c:v>
                </c:pt>
                <c:pt idx="3407" formatCode="0.00E+00">
                  <c:v>23009000</c:v>
                </c:pt>
                <c:pt idx="3408" formatCode="0.00E+00">
                  <c:v>23006000</c:v>
                </c:pt>
                <c:pt idx="3409" formatCode="0.00E+00">
                  <c:v>23961000</c:v>
                </c:pt>
                <c:pt idx="3410" formatCode="0.00E+00">
                  <c:v>24682000</c:v>
                </c:pt>
                <c:pt idx="3411" formatCode="0.00E+00">
                  <c:v>24270000</c:v>
                </c:pt>
                <c:pt idx="3412" formatCode="0.00E+00">
                  <c:v>23577000</c:v>
                </c:pt>
                <c:pt idx="3413" formatCode="0.00E+00">
                  <c:v>23425000</c:v>
                </c:pt>
                <c:pt idx="3414" formatCode="0.00E+00">
                  <c:v>22938000</c:v>
                </c:pt>
                <c:pt idx="3415" formatCode="0.00E+00">
                  <c:v>22915000</c:v>
                </c:pt>
                <c:pt idx="3416" formatCode="0.00E+00">
                  <c:v>24034000</c:v>
                </c:pt>
                <c:pt idx="3417" formatCode="0.00E+00">
                  <c:v>24371000</c:v>
                </c:pt>
                <c:pt idx="3418" formatCode="0.00E+00">
                  <c:v>24068000</c:v>
                </c:pt>
                <c:pt idx="3419" formatCode="0.00E+00">
                  <c:v>25207000</c:v>
                </c:pt>
                <c:pt idx="3420" formatCode="0.00E+00">
                  <c:v>28037000</c:v>
                </c:pt>
                <c:pt idx="3421" formatCode="0.00E+00">
                  <c:v>29500000</c:v>
                </c:pt>
                <c:pt idx="3422" formatCode="0.00E+00">
                  <c:v>26658000</c:v>
                </c:pt>
                <c:pt idx="3423" formatCode="0.00E+00">
                  <c:v>24390000</c:v>
                </c:pt>
                <c:pt idx="3424" formatCode="0.00E+00">
                  <c:v>24728000</c:v>
                </c:pt>
                <c:pt idx="3425" formatCode="0.00E+00">
                  <c:v>25146000</c:v>
                </c:pt>
                <c:pt idx="3426" formatCode="0.00E+00">
                  <c:v>25351000</c:v>
                </c:pt>
                <c:pt idx="3427" formatCode="0.00E+00">
                  <c:v>26070000</c:v>
                </c:pt>
                <c:pt idx="3428" formatCode="0.00E+00">
                  <c:v>27066000</c:v>
                </c:pt>
                <c:pt idx="3429" formatCode="0.00E+00">
                  <c:v>28084000</c:v>
                </c:pt>
                <c:pt idx="3430" formatCode="0.00E+00">
                  <c:v>31345000</c:v>
                </c:pt>
                <c:pt idx="3431" formatCode="0.00E+00">
                  <c:v>33970000</c:v>
                </c:pt>
                <c:pt idx="3432" formatCode="0.00E+00">
                  <c:v>30022000</c:v>
                </c:pt>
                <c:pt idx="3433" formatCode="0.00E+00">
                  <c:v>25857000</c:v>
                </c:pt>
                <c:pt idx="3434" formatCode="0.00E+00">
                  <c:v>25104000</c:v>
                </c:pt>
                <c:pt idx="3435" formatCode="0.00E+00">
                  <c:v>25097000</c:v>
                </c:pt>
                <c:pt idx="3436" formatCode="0.00E+00">
                  <c:v>25045000</c:v>
                </c:pt>
                <c:pt idx="3437" formatCode="0.00E+00">
                  <c:v>25251000</c:v>
                </c:pt>
                <c:pt idx="3438" formatCode="0.00E+00">
                  <c:v>25908000</c:v>
                </c:pt>
                <c:pt idx="3439" formatCode="0.00E+00">
                  <c:v>25750000</c:v>
                </c:pt>
                <c:pt idx="3440" formatCode="0.00E+00">
                  <c:v>24294000</c:v>
                </c:pt>
                <c:pt idx="3441" formatCode="0.00E+00">
                  <c:v>23972000</c:v>
                </c:pt>
                <c:pt idx="3442" formatCode="0.00E+00">
                  <c:v>24887000</c:v>
                </c:pt>
                <c:pt idx="3443" formatCode="0.00E+00">
                  <c:v>25683000</c:v>
                </c:pt>
                <c:pt idx="3444" formatCode="0.00E+00">
                  <c:v>25607000</c:v>
                </c:pt>
                <c:pt idx="3445" formatCode="0.00E+00">
                  <c:v>24421000</c:v>
                </c:pt>
                <c:pt idx="3446" formatCode="0.00E+00">
                  <c:v>24329000</c:v>
                </c:pt>
                <c:pt idx="3447" formatCode="0.00E+00">
                  <c:v>26008000</c:v>
                </c:pt>
                <c:pt idx="3448" formatCode="0.00E+00">
                  <c:v>27902000</c:v>
                </c:pt>
                <c:pt idx="3449" formatCode="0.00E+00">
                  <c:v>28605000</c:v>
                </c:pt>
                <c:pt idx="3450" formatCode="0.00E+00">
                  <c:v>28581000</c:v>
                </c:pt>
                <c:pt idx="3451" formatCode="0.00E+00">
                  <c:v>27952000</c:v>
                </c:pt>
                <c:pt idx="3452" formatCode="0.00E+00">
                  <c:v>27840000</c:v>
                </c:pt>
                <c:pt idx="3453" formatCode="0.00E+00">
                  <c:v>28944000</c:v>
                </c:pt>
                <c:pt idx="3454" formatCode="0.00E+00">
                  <c:v>29397000</c:v>
                </c:pt>
                <c:pt idx="3455" formatCode="0.00E+00">
                  <c:v>28124000</c:v>
                </c:pt>
                <c:pt idx="3456" formatCode="0.00E+00">
                  <c:v>27253000</c:v>
                </c:pt>
                <c:pt idx="3457" formatCode="0.00E+00">
                  <c:v>27987000</c:v>
                </c:pt>
                <c:pt idx="3458" formatCode="0.00E+00">
                  <c:v>29421000</c:v>
                </c:pt>
                <c:pt idx="3459" formatCode="0.00E+00">
                  <c:v>30276000</c:v>
                </c:pt>
                <c:pt idx="3460" formatCode="0.00E+00">
                  <c:v>29431000</c:v>
                </c:pt>
                <c:pt idx="3461" formatCode="0.00E+00">
                  <c:v>28323000</c:v>
                </c:pt>
                <c:pt idx="3462" formatCode="0.00E+00">
                  <c:v>27593000</c:v>
                </c:pt>
                <c:pt idx="3463" formatCode="0.00E+00">
                  <c:v>27918000</c:v>
                </c:pt>
                <c:pt idx="3464" formatCode="0.00E+00">
                  <c:v>28003000</c:v>
                </c:pt>
                <c:pt idx="3465" formatCode="0.00E+00">
                  <c:v>27053000</c:v>
                </c:pt>
                <c:pt idx="3466" formatCode="0.00E+00">
                  <c:v>26176000</c:v>
                </c:pt>
                <c:pt idx="3467" formatCode="0.00E+00">
                  <c:v>25982000</c:v>
                </c:pt>
                <c:pt idx="3468" formatCode="0.00E+00">
                  <c:v>26702000</c:v>
                </c:pt>
                <c:pt idx="3469" formatCode="0.00E+00">
                  <c:v>27509000</c:v>
                </c:pt>
                <c:pt idx="3470" formatCode="0.00E+00">
                  <c:v>26843000</c:v>
                </c:pt>
                <c:pt idx="3471" formatCode="0.00E+00">
                  <c:v>26595000</c:v>
                </c:pt>
                <c:pt idx="3472" formatCode="0.00E+00">
                  <c:v>27460000</c:v>
                </c:pt>
                <c:pt idx="3473" formatCode="0.00E+00">
                  <c:v>28305000</c:v>
                </c:pt>
                <c:pt idx="3474" formatCode="0.00E+00">
                  <c:v>29298000</c:v>
                </c:pt>
                <c:pt idx="3475" formatCode="0.00E+00">
                  <c:v>30399000</c:v>
                </c:pt>
                <c:pt idx="3476" formatCode="0.00E+00">
                  <c:v>29997000</c:v>
                </c:pt>
                <c:pt idx="3477" formatCode="0.00E+00">
                  <c:v>28192000</c:v>
                </c:pt>
                <c:pt idx="3478" formatCode="0.00E+00">
                  <c:v>27472000</c:v>
                </c:pt>
                <c:pt idx="3479" formatCode="0.00E+00">
                  <c:v>28227000</c:v>
                </c:pt>
                <c:pt idx="3480" formatCode="0.00E+00">
                  <c:v>28671000</c:v>
                </c:pt>
                <c:pt idx="3481" formatCode="0.00E+00">
                  <c:v>28513000</c:v>
                </c:pt>
                <c:pt idx="3482" formatCode="0.00E+00">
                  <c:v>28411000</c:v>
                </c:pt>
                <c:pt idx="3483" formatCode="0.00E+00">
                  <c:v>28630000</c:v>
                </c:pt>
                <c:pt idx="3484" formatCode="0.00E+00">
                  <c:v>28676000</c:v>
                </c:pt>
                <c:pt idx="3485" formatCode="0.00E+00">
                  <c:v>27150000</c:v>
                </c:pt>
                <c:pt idx="3486" formatCode="0.00E+00">
                  <c:v>26308000</c:v>
                </c:pt>
                <c:pt idx="3487" formatCode="0.00E+00">
                  <c:v>27001000</c:v>
                </c:pt>
                <c:pt idx="3488" formatCode="0.00E+00">
                  <c:v>27493000</c:v>
                </c:pt>
                <c:pt idx="3489" formatCode="0.00E+00">
                  <c:v>28737000</c:v>
                </c:pt>
                <c:pt idx="3490" formatCode="0.00E+00">
                  <c:v>30274000</c:v>
                </c:pt>
                <c:pt idx="3491" formatCode="0.00E+00">
                  <c:v>29632000</c:v>
                </c:pt>
                <c:pt idx="3492" formatCode="0.00E+00">
                  <c:v>28338000</c:v>
                </c:pt>
                <c:pt idx="3493" formatCode="0.00E+00">
                  <c:v>28879000</c:v>
                </c:pt>
                <c:pt idx="3494" formatCode="0.00E+00">
                  <c:v>29794000</c:v>
                </c:pt>
                <c:pt idx="3495" formatCode="0.00E+00">
                  <c:v>30272000</c:v>
                </c:pt>
                <c:pt idx="3496" formatCode="0.00E+00">
                  <c:v>31951000</c:v>
                </c:pt>
                <c:pt idx="3497" formatCode="0.00E+00">
                  <c:v>36738000</c:v>
                </c:pt>
                <c:pt idx="3498" formatCode="0.00E+00">
                  <c:v>41058000</c:v>
                </c:pt>
                <c:pt idx="3499" formatCode="0.00E+00">
                  <c:v>37582000</c:v>
                </c:pt>
                <c:pt idx="3500" formatCode="0.00E+00">
                  <c:v>32993000</c:v>
                </c:pt>
                <c:pt idx="3501" formatCode="0.00E+00">
                  <c:v>32032000</c:v>
                </c:pt>
                <c:pt idx="3502" formatCode="0.00E+00">
                  <c:v>31818000</c:v>
                </c:pt>
                <c:pt idx="3503" formatCode="0.00E+00">
                  <c:v>31458000</c:v>
                </c:pt>
                <c:pt idx="3504" formatCode="0.00E+00">
                  <c:v>32361000</c:v>
                </c:pt>
                <c:pt idx="3505" formatCode="0.00E+00">
                  <c:v>34273000</c:v>
                </c:pt>
                <c:pt idx="3506" formatCode="0.00E+00">
                  <c:v>34613000</c:v>
                </c:pt>
                <c:pt idx="3507" formatCode="0.00E+00">
                  <c:v>33346000</c:v>
                </c:pt>
                <c:pt idx="3508" formatCode="0.00E+00">
                  <c:v>31757000</c:v>
                </c:pt>
                <c:pt idx="3509" formatCode="0.00E+00">
                  <c:v>32192000</c:v>
                </c:pt>
                <c:pt idx="3510" formatCode="0.00E+00">
                  <c:v>33972000</c:v>
                </c:pt>
                <c:pt idx="3511" formatCode="0.00E+00">
                  <c:v>34609000</c:v>
                </c:pt>
                <c:pt idx="3512" formatCode="0.00E+00">
                  <c:v>34055000</c:v>
                </c:pt>
                <c:pt idx="3513" formatCode="0.00E+00">
                  <c:v>33783000</c:v>
                </c:pt>
                <c:pt idx="3514" formatCode="0.00E+00">
                  <c:v>34294000</c:v>
                </c:pt>
                <c:pt idx="3515" formatCode="0.00E+00">
                  <c:v>34733000</c:v>
                </c:pt>
                <c:pt idx="3516" formatCode="0.00E+00">
                  <c:v>33891000</c:v>
                </c:pt>
                <c:pt idx="3517" formatCode="0.00E+00">
                  <c:v>31986000</c:v>
                </c:pt>
                <c:pt idx="3518" formatCode="0.00E+00">
                  <c:v>31427000</c:v>
                </c:pt>
                <c:pt idx="3519" formatCode="0.00E+00">
                  <c:v>33142000</c:v>
                </c:pt>
                <c:pt idx="3520" formatCode="0.00E+00">
                  <c:v>35812000</c:v>
                </c:pt>
                <c:pt idx="3521" formatCode="0.00E+00">
                  <c:v>37266000</c:v>
                </c:pt>
                <c:pt idx="3522" formatCode="0.00E+00">
                  <c:v>36721000</c:v>
                </c:pt>
                <c:pt idx="3523" formatCode="0.00E+00">
                  <c:v>35621000</c:v>
                </c:pt>
                <c:pt idx="3524" formatCode="0.00E+00">
                  <c:v>34450000</c:v>
                </c:pt>
                <c:pt idx="3525" formatCode="0.00E+00">
                  <c:v>34106000</c:v>
                </c:pt>
                <c:pt idx="3526" formatCode="0.00E+00">
                  <c:v>34740000</c:v>
                </c:pt>
                <c:pt idx="3527" formatCode="0.00E+00">
                  <c:v>35225000</c:v>
                </c:pt>
                <c:pt idx="3528" formatCode="0.00E+00">
                  <c:v>35420000</c:v>
                </c:pt>
                <c:pt idx="3529" formatCode="0.00E+00">
                  <c:v>35941000</c:v>
                </c:pt>
                <c:pt idx="3530" formatCode="0.00E+00">
                  <c:v>36427000</c:v>
                </c:pt>
                <c:pt idx="3531" formatCode="0.00E+00">
                  <c:v>37120000</c:v>
                </c:pt>
                <c:pt idx="3532" formatCode="0.00E+00">
                  <c:v>38194000</c:v>
                </c:pt>
                <c:pt idx="3533" formatCode="0.00E+00">
                  <c:v>37964000</c:v>
                </c:pt>
                <c:pt idx="3534" formatCode="0.00E+00">
                  <c:v>37107000</c:v>
                </c:pt>
                <c:pt idx="3535" formatCode="0.00E+00">
                  <c:v>37875000</c:v>
                </c:pt>
                <c:pt idx="3536" formatCode="0.00E+00">
                  <c:v>40970000</c:v>
                </c:pt>
                <c:pt idx="3537" formatCode="0.00E+00">
                  <c:v>43926000</c:v>
                </c:pt>
                <c:pt idx="3538" formatCode="0.00E+00">
                  <c:v>42035000</c:v>
                </c:pt>
                <c:pt idx="3539" formatCode="0.00E+00">
                  <c:v>38612000</c:v>
                </c:pt>
                <c:pt idx="3540" formatCode="0.00E+00">
                  <c:v>37478000</c:v>
                </c:pt>
                <c:pt idx="3541" formatCode="0.00E+00">
                  <c:v>38178000</c:v>
                </c:pt>
                <c:pt idx="3542" formatCode="0.00E+00">
                  <c:v>39746000</c:v>
                </c:pt>
                <c:pt idx="3543" formatCode="0.00E+00">
                  <c:v>40777000</c:v>
                </c:pt>
                <c:pt idx="3544" formatCode="0.00E+00">
                  <c:v>40486000</c:v>
                </c:pt>
                <c:pt idx="3545" formatCode="0.00E+00">
                  <c:v>39262000</c:v>
                </c:pt>
                <c:pt idx="3546" formatCode="0.00E+00">
                  <c:v>38439000</c:v>
                </c:pt>
                <c:pt idx="3547" formatCode="0.00E+00">
                  <c:v>37744000</c:v>
                </c:pt>
                <c:pt idx="3548" formatCode="0.00E+00">
                  <c:v>37849000</c:v>
                </c:pt>
                <c:pt idx="3549" formatCode="0.00E+00">
                  <c:v>38746000</c:v>
                </c:pt>
                <c:pt idx="3550" formatCode="0.00E+00">
                  <c:v>38907000</c:v>
                </c:pt>
                <c:pt idx="3551" formatCode="0.00E+00">
                  <c:v>40142000</c:v>
                </c:pt>
                <c:pt idx="3552" formatCode="0.00E+00">
                  <c:v>41557000</c:v>
                </c:pt>
                <c:pt idx="3553" formatCode="0.00E+00">
                  <c:v>40755000</c:v>
                </c:pt>
                <c:pt idx="3554" formatCode="0.00E+00">
                  <c:v>39890000</c:v>
                </c:pt>
                <c:pt idx="3555" formatCode="0.00E+00">
                  <c:v>40295000</c:v>
                </c:pt>
                <c:pt idx="3556" formatCode="0.00E+00">
                  <c:v>40922000</c:v>
                </c:pt>
                <c:pt idx="3557" formatCode="0.00E+00">
                  <c:v>40213000</c:v>
                </c:pt>
                <c:pt idx="3558" formatCode="0.00E+00">
                  <c:v>39133000</c:v>
                </c:pt>
                <c:pt idx="3559" formatCode="0.00E+00">
                  <c:v>39328000</c:v>
                </c:pt>
                <c:pt idx="3560" formatCode="0.00E+00">
                  <c:v>39938000</c:v>
                </c:pt>
                <c:pt idx="3561" formatCode="0.00E+00">
                  <c:v>40496000</c:v>
                </c:pt>
                <c:pt idx="3562" formatCode="0.00E+00">
                  <c:v>41824000</c:v>
                </c:pt>
                <c:pt idx="3563" formatCode="0.00E+00">
                  <c:v>42940000</c:v>
                </c:pt>
                <c:pt idx="3564" formatCode="0.00E+00">
                  <c:v>42646000</c:v>
                </c:pt>
                <c:pt idx="3565" formatCode="0.00E+00">
                  <c:v>40864000</c:v>
                </c:pt>
                <c:pt idx="3566" formatCode="0.00E+00">
                  <c:v>39917000</c:v>
                </c:pt>
                <c:pt idx="3567" formatCode="0.00E+00">
                  <c:v>42049000</c:v>
                </c:pt>
                <c:pt idx="3568" formatCode="0.00E+00">
                  <c:v>44727000</c:v>
                </c:pt>
                <c:pt idx="3569" formatCode="0.00E+00">
                  <c:v>43523000</c:v>
                </c:pt>
                <c:pt idx="3570" formatCode="0.00E+00">
                  <c:v>41852000</c:v>
                </c:pt>
                <c:pt idx="3571" formatCode="0.00E+00">
                  <c:v>40751000</c:v>
                </c:pt>
                <c:pt idx="3572" formatCode="0.00E+00">
                  <c:v>40982000</c:v>
                </c:pt>
                <c:pt idx="3573" formatCode="0.00E+00">
                  <c:v>42862000</c:v>
                </c:pt>
                <c:pt idx="3574" formatCode="0.00E+00">
                  <c:v>42814000</c:v>
                </c:pt>
                <c:pt idx="3575" formatCode="0.00E+00">
                  <c:v>41990000</c:v>
                </c:pt>
                <c:pt idx="3576" formatCode="0.00E+00">
                  <c:v>42028000</c:v>
                </c:pt>
                <c:pt idx="3577" formatCode="0.00E+00">
                  <c:v>42493000</c:v>
                </c:pt>
                <c:pt idx="3578" formatCode="0.00E+00">
                  <c:v>43947000</c:v>
                </c:pt>
                <c:pt idx="3579" formatCode="0.00E+00">
                  <c:v>45032000</c:v>
                </c:pt>
                <c:pt idx="3580" formatCode="0.00E+00">
                  <c:v>44123000</c:v>
                </c:pt>
                <c:pt idx="3581" formatCode="0.00E+00">
                  <c:v>42911000</c:v>
                </c:pt>
                <c:pt idx="3582" formatCode="0.00E+00">
                  <c:v>41991000</c:v>
                </c:pt>
                <c:pt idx="3583" formatCode="0.00E+00">
                  <c:v>41189000</c:v>
                </c:pt>
                <c:pt idx="3584" formatCode="0.00E+00">
                  <c:v>41671000</c:v>
                </c:pt>
                <c:pt idx="3585" formatCode="0.00E+00">
                  <c:v>43122000</c:v>
                </c:pt>
                <c:pt idx="3586" formatCode="0.00E+00">
                  <c:v>44632000</c:v>
                </c:pt>
                <c:pt idx="3587" formatCode="0.00E+00">
                  <c:v>44828000</c:v>
                </c:pt>
                <c:pt idx="3588" formatCode="0.00E+00">
                  <c:v>42891000</c:v>
                </c:pt>
                <c:pt idx="3589" formatCode="0.00E+00">
                  <c:v>41933000</c:v>
                </c:pt>
                <c:pt idx="3590" formatCode="0.00E+00">
                  <c:v>43172000</c:v>
                </c:pt>
                <c:pt idx="3591" formatCode="0.00E+00">
                  <c:v>42951000</c:v>
                </c:pt>
                <c:pt idx="3592" formatCode="0.00E+00">
                  <c:v>41527000</c:v>
                </c:pt>
                <c:pt idx="3593" formatCode="0.00E+00">
                  <c:v>42354000</c:v>
                </c:pt>
                <c:pt idx="3594" formatCode="0.00E+00">
                  <c:v>44630000</c:v>
                </c:pt>
                <c:pt idx="3595" formatCode="0.00E+00">
                  <c:v>44172000</c:v>
                </c:pt>
                <c:pt idx="3596" formatCode="0.00E+00">
                  <c:v>41435000</c:v>
                </c:pt>
                <c:pt idx="3597" formatCode="0.00E+00">
                  <c:v>40489000</c:v>
                </c:pt>
                <c:pt idx="3598" formatCode="0.00E+00">
                  <c:v>41852000</c:v>
                </c:pt>
                <c:pt idx="3599" formatCode="0.00E+00">
                  <c:v>44110000</c:v>
                </c:pt>
                <c:pt idx="3600" formatCode="0.00E+00">
                  <c:v>45037000</c:v>
                </c:pt>
                <c:pt idx="3601" formatCode="0.00E+00">
                  <c:v>45124000</c:v>
                </c:pt>
                <c:pt idx="3602" formatCode="0.00E+00">
                  <c:v>44068000</c:v>
                </c:pt>
                <c:pt idx="3603" formatCode="0.00E+00">
                  <c:v>43265000</c:v>
                </c:pt>
                <c:pt idx="3604" formatCode="0.00E+00">
                  <c:v>44858000</c:v>
                </c:pt>
                <c:pt idx="3605" formatCode="0.00E+00">
                  <c:v>45097000</c:v>
                </c:pt>
                <c:pt idx="3606" formatCode="0.00E+00">
                  <c:v>44291000</c:v>
                </c:pt>
                <c:pt idx="3607" formatCode="0.00E+00">
                  <c:v>43415000</c:v>
                </c:pt>
                <c:pt idx="3608" formatCode="0.00E+00">
                  <c:v>42206000</c:v>
                </c:pt>
                <c:pt idx="3609" formatCode="0.00E+00">
                  <c:v>41856000</c:v>
                </c:pt>
                <c:pt idx="3610" formatCode="0.00E+00">
                  <c:v>41205000</c:v>
                </c:pt>
                <c:pt idx="3611" formatCode="0.00E+00">
                  <c:v>39862000</c:v>
                </c:pt>
                <c:pt idx="3612" formatCode="0.00E+00">
                  <c:v>39409000</c:v>
                </c:pt>
                <c:pt idx="3613" formatCode="0.00E+00">
                  <c:v>40935000</c:v>
                </c:pt>
                <c:pt idx="3614" formatCode="0.00E+00">
                  <c:v>42881000</c:v>
                </c:pt>
                <c:pt idx="3615" formatCode="0.00E+00">
                  <c:v>43789000</c:v>
                </c:pt>
                <c:pt idx="3616" formatCode="0.00E+00">
                  <c:v>43448000</c:v>
                </c:pt>
                <c:pt idx="3617" formatCode="0.00E+00">
                  <c:v>41968000</c:v>
                </c:pt>
                <c:pt idx="3618" formatCode="0.00E+00">
                  <c:v>40914000</c:v>
                </c:pt>
                <c:pt idx="3619" formatCode="0.00E+00">
                  <c:v>42389000</c:v>
                </c:pt>
                <c:pt idx="3620" formatCode="0.00E+00">
                  <c:v>45842000</c:v>
                </c:pt>
                <c:pt idx="3621" formatCode="0.00E+00">
                  <c:v>47620000</c:v>
                </c:pt>
                <c:pt idx="3622" formatCode="0.00E+00">
                  <c:v>45543000</c:v>
                </c:pt>
                <c:pt idx="3623" formatCode="0.00E+00">
                  <c:v>43654000</c:v>
                </c:pt>
                <c:pt idx="3624" formatCode="0.00E+00">
                  <c:v>42151000</c:v>
                </c:pt>
                <c:pt idx="3625" formatCode="0.00E+00">
                  <c:v>40110000</c:v>
                </c:pt>
                <c:pt idx="3626" formatCode="0.00E+00">
                  <c:v>40161000</c:v>
                </c:pt>
                <c:pt idx="3627" formatCode="0.00E+00">
                  <c:v>41238000</c:v>
                </c:pt>
                <c:pt idx="3628" formatCode="0.00E+00">
                  <c:v>42144000</c:v>
                </c:pt>
                <c:pt idx="3629" formatCode="0.00E+00">
                  <c:v>42514000</c:v>
                </c:pt>
                <c:pt idx="3630" formatCode="0.00E+00">
                  <c:v>41358000</c:v>
                </c:pt>
                <c:pt idx="3631" formatCode="0.00E+00">
                  <c:v>41766000</c:v>
                </c:pt>
                <c:pt idx="3632" formatCode="0.00E+00">
                  <c:v>44598000</c:v>
                </c:pt>
                <c:pt idx="3633" formatCode="0.00E+00">
                  <c:v>47415000</c:v>
                </c:pt>
                <c:pt idx="3634" formatCode="0.00E+00">
                  <c:v>46750000</c:v>
                </c:pt>
                <c:pt idx="3635" formatCode="0.00E+00">
                  <c:v>43022000</c:v>
                </c:pt>
                <c:pt idx="3636" formatCode="0.00E+00">
                  <c:v>42185000</c:v>
                </c:pt>
                <c:pt idx="3637" formatCode="0.00E+00">
                  <c:v>46713000</c:v>
                </c:pt>
                <c:pt idx="3638" formatCode="0.00E+00">
                  <c:v>50193000</c:v>
                </c:pt>
                <c:pt idx="3639" formatCode="0.00E+00">
                  <c:v>47023000</c:v>
                </c:pt>
                <c:pt idx="3640" formatCode="0.00E+00">
                  <c:v>43089000</c:v>
                </c:pt>
                <c:pt idx="3641" formatCode="0.00E+00">
                  <c:v>40645000</c:v>
                </c:pt>
                <c:pt idx="3642" formatCode="0.00E+00">
                  <c:v>40126000</c:v>
                </c:pt>
                <c:pt idx="3643" formatCode="0.00E+00">
                  <c:v>42543000</c:v>
                </c:pt>
                <c:pt idx="3644" formatCode="0.00E+00">
                  <c:v>44109000</c:v>
                </c:pt>
                <c:pt idx="3645" formatCode="0.00E+00">
                  <c:v>42678000</c:v>
                </c:pt>
                <c:pt idx="3646" formatCode="0.00E+00">
                  <c:v>41415000</c:v>
                </c:pt>
                <c:pt idx="3647" formatCode="0.00E+00">
                  <c:v>41762000</c:v>
                </c:pt>
                <c:pt idx="3648" formatCode="0.00E+00">
                  <c:v>41817000</c:v>
                </c:pt>
                <c:pt idx="3649" formatCode="0.00E+00">
                  <c:v>41561000</c:v>
                </c:pt>
                <c:pt idx="3650" formatCode="0.00E+00">
                  <c:v>42075000</c:v>
                </c:pt>
                <c:pt idx="3651" formatCode="0.00E+00">
                  <c:v>41658000</c:v>
                </c:pt>
                <c:pt idx="3652" formatCode="0.00E+00">
                  <c:v>39873000</c:v>
                </c:pt>
                <c:pt idx="3653" formatCode="0.00E+00">
                  <c:v>39950000</c:v>
                </c:pt>
                <c:pt idx="3654" formatCode="0.00E+00">
                  <c:v>42482000</c:v>
                </c:pt>
                <c:pt idx="3655" formatCode="0.00E+00">
                  <c:v>43079000</c:v>
                </c:pt>
                <c:pt idx="3656" formatCode="0.00E+00">
                  <c:v>40533000</c:v>
                </c:pt>
                <c:pt idx="3657" formatCode="0.00E+00">
                  <c:v>39609000</c:v>
                </c:pt>
                <c:pt idx="3658" formatCode="0.00E+00">
                  <c:v>41006000</c:v>
                </c:pt>
                <c:pt idx="3659" formatCode="0.00E+00">
                  <c:v>42573000</c:v>
                </c:pt>
                <c:pt idx="3660" formatCode="0.00E+00">
                  <c:v>42444000</c:v>
                </c:pt>
                <c:pt idx="3661" formatCode="0.00E+00">
                  <c:v>41077000</c:v>
                </c:pt>
                <c:pt idx="3662" formatCode="0.00E+00">
                  <c:v>42385000</c:v>
                </c:pt>
                <c:pt idx="3663" formatCode="0.00E+00">
                  <c:v>45241000</c:v>
                </c:pt>
                <c:pt idx="3664" formatCode="0.00E+00">
                  <c:v>45515000</c:v>
                </c:pt>
                <c:pt idx="3665" formatCode="0.00E+00">
                  <c:v>43334000</c:v>
                </c:pt>
                <c:pt idx="3666" formatCode="0.00E+00">
                  <c:v>41310000</c:v>
                </c:pt>
                <c:pt idx="3667" formatCode="0.00E+00">
                  <c:v>40189000</c:v>
                </c:pt>
                <c:pt idx="3668" formatCode="0.00E+00">
                  <c:v>41046000</c:v>
                </c:pt>
                <c:pt idx="3669" formatCode="0.00E+00">
                  <c:v>42729000</c:v>
                </c:pt>
                <c:pt idx="3670" formatCode="0.00E+00">
                  <c:v>43798000</c:v>
                </c:pt>
                <c:pt idx="3671" formatCode="0.00E+00">
                  <c:v>43979000</c:v>
                </c:pt>
                <c:pt idx="3672" formatCode="0.00E+00">
                  <c:v>43051000</c:v>
                </c:pt>
                <c:pt idx="3673" formatCode="0.00E+00">
                  <c:v>41371000</c:v>
                </c:pt>
                <c:pt idx="3674" formatCode="0.00E+00">
                  <c:v>39658000</c:v>
                </c:pt>
                <c:pt idx="3675" formatCode="0.00E+00">
                  <c:v>38174000</c:v>
                </c:pt>
                <c:pt idx="3676" formatCode="0.00E+00">
                  <c:v>37270000</c:v>
                </c:pt>
                <c:pt idx="3677" formatCode="0.00E+00">
                  <c:v>37674000</c:v>
                </c:pt>
                <c:pt idx="3678" formatCode="0.00E+00">
                  <c:v>39840000</c:v>
                </c:pt>
                <c:pt idx="3679" formatCode="0.00E+00">
                  <c:v>40724000</c:v>
                </c:pt>
                <c:pt idx="3680" formatCode="0.00E+00">
                  <c:v>40074000</c:v>
                </c:pt>
                <c:pt idx="3681" formatCode="0.00E+00">
                  <c:v>39981000</c:v>
                </c:pt>
                <c:pt idx="3682" formatCode="0.00E+00">
                  <c:v>40045000</c:v>
                </c:pt>
                <c:pt idx="3683" formatCode="0.00E+00">
                  <c:v>39512000</c:v>
                </c:pt>
                <c:pt idx="3684" formatCode="0.00E+00">
                  <c:v>38971000</c:v>
                </c:pt>
                <c:pt idx="3685" formatCode="0.00E+00">
                  <c:v>39442000</c:v>
                </c:pt>
                <c:pt idx="3686" formatCode="0.00E+00">
                  <c:v>40082000</c:v>
                </c:pt>
                <c:pt idx="3687" formatCode="0.00E+00">
                  <c:v>38232000</c:v>
                </c:pt>
                <c:pt idx="3688" formatCode="0.00E+00">
                  <c:v>35670000</c:v>
                </c:pt>
                <c:pt idx="3689" formatCode="0.00E+00">
                  <c:v>37362000</c:v>
                </c:pt>
                <c:pt idx="3690" formatCode="0.00E+00">
                  <c:v>40859000</c:v>
                </c:pt>
                <c:pt idx="3691" formatCode="0.00E+00">
                  <c:v>40579000</c:v>
                </c:pt>
                <c:pt idx="3692" formatCode="0.00E+00">
                  <c:v>38766000</c:v>
                </c:pt>
                <c:pt idx="3693" formatCode="0.00E+00">
                  <c:v>39087000</c:v>
                </c:pt>
                <c:pt idx="3694" formatCode="0.00E+00">
                  <c:v>40338000</c:v>
                </c:pt>
                <c:pt idx="3695" formatCode="0.00E+00">
                  <c:v>39925000</c:v>
                </c:pt>
                <c:pt idx="3696" formatCode="0.00E+00">
                  <c:v>39842000</c:v>
                </c:pt>
                <c:pt idx="3697" formatCode="0.00E+00">
                  <c:v>40558000</c:v>
                </c:pt>
                <c:pt idx="3698" formatCode="0.00E+00">
                  <c:v>40885000</c:v>
                </c:pt>
                <c:pt idx="3699" formatCode="0.00E+00">
                  <c:v>43209000</c:v>
                </c:pt>
                <c:pt idx="3700" formatCode="0.00E+00">
                  <c:v>45588000</c:v>
                </c:pt>
                <c:pt idx="3701" formatCode="0.00E+00">
                  <c:v>44269000</c:v>
                </c:pt>
                <c:pt idx="3702" formatCode="0.00E+00">
                  <c:v>43075000</c:v>
                </c:pt>
                <c:pt idx="3703" formatCode="0.00E+00">
                  <c:v>42824000</c:v>
                </c:pt>
                <c:pt idx="3704" formatCode="0.00E+00">
                  <c:v>42228000</c:v>
                </c:pt>
                <c:pt idx="3705" formatCode="0.00E+00">
                  <c:v>41426000</c:v>
                </c:pt>
                <c:pt idx="3706" formatCode="0.00E+00">
                  <c:v>42181000</c:v>
                </c:pt>
                <c:pt idx="3707" formatCode="0.00E+00">
                  <c:v>42916000</c:v>
                </c:pt>
                <c:pt idx="3708" formatCode="0.00E+00">
                  <c:v>42149000</c:v>
                </c:pt>
                <c:pt idx="3709" formatCode="0.00E+00">
                  <c:v>40709000</c:v>
                </c:pt>
                <c:pt idx="3710" formatCode="0.00E+00">
                  <c:v>40163000</c:v>
                </c:pt>
                <c:pt idx="3711" formatCode="0.00E+00">
                  <c:v>40975000</c:v>
                </c:pt>
                <c:pt idx="3712" formatCode="0.00E+00">
                  <c:v>41277000</c:v>
                </c:pt>
                <c:pt idx="3713" formatCode="0.00E+00">
                  <c:v>39920000</c:v>
                </c:pt>
                <c:pt idx="3714" formatCode="0.00E+00">
                  <c:v>37280000</c:v>
                </c:pt>
                <c:pt idx="3715" formatCode="0.00E+00">
                  <c:v>36010000</c:v>
                </c:pt>
                <c:pt idx="3716" formatCode="0.00E+00">
                  <c:v>37312000</c:v>
                </c:pt>
                <c:pt idx="3717" formatCode="0.00E+00">
                  <c:v>39469000</c:v>
                </c:pt>
                <c:pt idx="3718" formatCode="0.00E+00">
                  <c:v>41542000</c:v>
                </c:pt>
                <c:pt idx="3719" formatCode="0.00E+00">
                  <c:v>40687000</c:v>
                </c:pt>
                <c:pt idx="3720" formatCode="0.00E+00">
                  <c:v>38280000</c:v>
                </c:pt>
                <c:pt idx="3721" formatCode="0.00E+00">
                  <c:v>38819000</c:v>
                </c:pt>
                <c:pt idx="3722" formatCode="0.00E+00">
                  <c:v>41170000</c:v>
                </c:pt>
                <c:pt idx="3723" formatCode="0.00E+00">
                  <c:v>41754000</c:v>
                </c:pt>
                <c:pt idx="3724" formatCode="0.00E+00">
                  <c:v>40903000</c:v>
                </c:pt>
                <c:pt idx="3725" formatCode="0.00E+00">
                  <c:v>39266000</c:v>
                </c:pt>
                <c:pt idx="3726" formatCode="0.00E+00">
                  <c:v>38462000</c:v>
                </c:pt>
                <c:pt idx="3727" formatCode="0.00E+00">
                  <c:v>39157000</c:v>
                </c:pt>
                <c:pt idx="3728" formatCode="0.00E+00">
                  <c:v>40296000</c:v>
                </c:pt>
                <c:pt idx="3729" formatCode="0.00E+00">
                  <c:v>40828000</c:v>
                </c:pt>
                <c:pt idx="3730" formatCode="0.00E+00">
                  <c:v>40615000</c:v>
                </c:pt>
                <c:pt idx="3731" formatCode="0.00E+00">
                  <c:v>42328000</c:v>
                </c:pt>
                <c:pt idx="3732" formatCode="0.00E+00">
                  <c:v>42435000</c:v>
                </c:pt>
                <c:pt idx="3733" formatCode="0.00E+00">
                  <c:v>39055000</c:v>
                </c:pt>
                <c:pt idx="3734" formatCode="0.00E+00">
                  <c:v>38881000</c:v>
                </c:pt>
                <c:pt idx="3735" formatCode="0.00E+00">
                  <c:v>41480000</c:v>
                </c:pt>
                <c:pt idx="3736" formatCode="0.00E+00">
                  <c:v>42757000</c:v>
                </c:pt>
                <c:pt idx="3737" formatCode="0.00E+00">
                  <c:v>41438000</c:v>
                </c:pt>
                <c:pt idx="3738" formatCode="0.00E+00">
                  <c:v>41147000</c:v>
                </c:pt>
                <c:pt idx="3739" formatCode="0.00E+00">
                  <c:v>42629000</c:v>
                </c:pt>
                <c:pt idx="3740" formatCode="0.00E+00">
                  <c:v>42671000</c:v>
                </c:pt>
                <c:pt idx="3741" formatCode="0.00E+00">
                  <c:v>42469000</c:v>
                </c:pt>
                <c:pt idx="3742" formatCode="0.00E+00">
                  <c:v>42177000</c:v>
                </c:pt>
                <c:pt idx="3743" formatCode="0.00E+00">
                  <c:v>39842000</c:v>
                </c:pt>
                <c:pt idx="3744" formatCode="0.00E+00">
                  <c:v>36941000</c:v>
                </c:pt>
                <c:pt idx="3745" formatCode="0.00E+00">
                  <c:v>36993000</c:v>
                </c:pt>
                <c:pt idx="3746" formatCode="0.00E+00">
                  <c:v>38948000</c:v>
                </c:pt>
                <c:pt idx="3747" formatCode="0.00E+00">
                  <c:v>40148000</c:v>
                </c:pt>
                <c:pt idx="3748" formatCode="0.00E+00">
                  <c:v>40772000</c:v>
                </c:pt>
                <c:pt idx="3749" formatCode="0.00E+00">
                  <c:v>41123000</c:v>
                </c:pt>
                <c:pt idx="3750" formatCode="0.00E+00">
                  <c:v>42031000</c:v>
                </c:pt>
                <c:pt idx="3751" formatCode="0.00E+00">
                  <c:v>43330000</c:v>
                </c:pt>
                <c:pt idx="3752" formatCode="0.00E+00">
                  <c:v>44753000</c:v>
                </c:pt>
                <c:pt idx="3753" formatCode="0.00E+00">
                  <c:v>46490000</c:v>
                </c:pt>
                <c:pt idx="3754" formatCode="0.00E+00">
                  <c:v>46965000</c:v>
                </c:pt>
                <c:pt idx="3755" formatCode="0.00E+00">
                  <c:v>44646000</c:v>
                </c:pt>
                <c:pt idx="3756" formatCode="0.00E+00">
                  <c:v>41225000</c:v>
                </c:pt>
                <c:pt idx="3757" formatCode="0.00E+00">
                  <c:v>39797000</c:v>
                </c:pt>
                <c:pt idx="3758" formatCode="0.00E+00">
                  <c:v>40783000</c:v>
                </c:pt>
                <c:pt idx="3759" formatCode="0.00E+00">
                  <c:v>41039000</c:v>
                </c:pt>
                <c:pt idx="3760" formatCode="0.00E+00">
                  <c:v>40097000</c:v>
                </c:pt>
                <c:pt idx="3761" formatCode="0.00E+00">
                  <c:v>41978000</c:v>
                </c:pt>
                <c:pt idx="3762" formatCode="0.00E+00">
                  <c:v>44857000</c:v>
                </c:pt>
                <c:pt idx="3763" formatCode="0.00E+00">
                  <c:v>42488000</c:v>
                </c:pt>
                <c:pt idx="3764" formatCode="0.00E+00">
                  <c:v>39332000</c:v>
                </c:pt>
                <c:pt idx="3765" formatCode="0.00E+00">
                  <c:v>39390000</c:v>
                </c:pt>
                <c:pt idx="3766" formatCode="0.00E+00">
                  <c:v>40220000</c:v>
                </c:pt>
                <c:pt idx="3767" formatCode="0.00E+00">
                  <c:v>41120000</c:v>
                </c:pt>
                <c:pt idx="3768" formatCode="0.00E+00">
                  <c:v>42708000</c:v>
                </c:pt>
                <c:pt idx="3769" formatCode="0.00E+00">
                  <c:v>43084000</c:v>
                </c:pt>
                <c:pt idx="3770" formatCode="0.00E+00">
                  <c:v>42620000</c:v>
                </c:pt>
                <c:pt idx="3771" formatCode="0.00E+00">
                  <c:v>41283000</c:v>
                </c:pt>
                <c:pt idx="3772" formatCode="0.00E+00">
                  <c:v>40080000</c:v>
                </c:pt>
                <c:pt idx="3773" formatCode="0.00E+00">
                  <c:v>40238000</c:v>
                </c:pt>
                <c:pt idx="3774" formatCode="0.00E+00">
                  <c:v>40812000</c:v>
                </c:pt>
                <c:pt idx="3775" formatCode="0.00E+00">
                  <c:v>41344000</c:v>
                </c:pt>
                <c:pt idx="3776" formatCode="0.00E+00">
                  <c:v>42335000</c:v>
                </c:pt>
                <c:pt idx="3777" formatCode="0.00E+00">
                  <c:v>43781000</c:v>
                </c:pt>
                <c:pt idx="3778" formatCode="0.00E+00">
                  <c:v>43513000</c:v>
                </c:pt>
                <c:pt idx="3779" formatCode="0.00E+00">
                  <c:v>42857000</c:v>
                </c:pt>
                <c:pt idx="3780" formatCode="0.00E+00">
                  <c:v>42674000</c:v>
                </c:pt>
                <c:pt idx="3781" formatCode="0.00E+00">
                  <c:v>42674000</c:v>
                </c:pt>
                <c:pt idx="3782" formatCode="0.00E+00">
                  <c:v>41136000</c:v>
                </c:pt>
                <c:pt idx="3783" formatCode="0.00E+00">
                  <c:v>39484000</c:v>
                </c:pt>
                <c:pt idx="3784" formatCode="0.00E+00">
                  <c:v>39688000</c:v>
                </c:pt>
                <c:pt idx="3785" formatCode="0.00E+00">
                  <c:v>40351000</c:v>
                </c:pt>
                <c:pt idx="3786" formatCode="0.00E+00">
                  <c:v>40916000</c:v>
                </c:pt>
                <c:pt idx="3787" formatCode="0.00E+00">
                  <c:v>41044000</c:v>
                </c:pt>
                <c:pt idx="3788" formatCode="0.00E+00">
                  <c:v>40033000</c:v>
                </c:pt>
                <c:pt idx="3789" formatCode="0.00E+00">
                  <c:v>39212000</c:v>
                </c:pt>
                <c:pt idx="3790" formatCode="0.00E+00">
                  <c:v>39886000</c:v>
                </c:pt>
                <c:pt idx="3791" formatCode="0.00E+00">
                  <c:v>40153000</c:v>
                </c:pt>
                <c:pt idx="3792" formatCode="0.00E+00">
                  <c:v>39214000</c:v>
                </c:pt>
                <c:pt idx="3793" formatCode="0.00E+00">
                  <c:v>39373000</c:v>
                </c:pt>
                <c:pt idx="3794" formatCode="0.00E+00">
                  <c:v>40017000</c:v>
                </c:pt>
                <c:pt idx="3795" formatCode="0.00E+00">
                  <c:v>38084000</c:v>
                </c:pt>
                <c:pt idx="3796" formatCode="0.00E+00">
                  <c:v>36162000</c:v>
                </c:pt>
                <c:pt idx="3797" formatCode="0.00E+00">
                  <c:v>37748000</c:v>
                </c:pt>
                <c:pt idx="3798" formatCode="0.00E+00">
                  <c:v>39230000</c:v>
                </c:pt>
                <c:pt idx="3799" formatCode="0.00E+00">
                  <c:v>39755000</c:v>
                </c:pt>
                <c:pt idx="3800" formatCode="0.00E+00">
                  <c:v>40268000</c:v>
                </c:pt>
                <c:pt idx="3801" formatCode="0.00E+00">
                  <c:v>40288000</c:v>
                </c:pt>
                <c:pt idx="3802" formatCode="0.00E+00">
                  <c:v>39941000</c:v>
                </c:pt>
                <c:pt idx="3803" formatCode="0.00E+00">
                  <c:v>39999000</c:v>
                </c:pt>
                <c:pt idx="3804" formatCode="0.00E+00">
                  <c:v>40024000</c:v>
                </c:pt>
                <c:pt idx="3805" formatCode="0.00E+00">
                  <c:v>39550000</c:v>
                </c:pt>
                <c:pt idx="3806" formatCode="0.00E+00">
                  <c:v>38556000</c:v>
                </c:pt>
                <c:pt idx="3807" formatCode="0.00E+00">
                  <c:v>38104000</c:v>
                </c:pt>
                <c:pt idx="3808" formatCode="0.00E+00">
                  <c:v>38247000</c:v>
                </c:pt>
                <c:pt idx="3809" formatCode="0.00E+00">
                  <c:v>38347000</c:v>
                </c:pt>
                <c:pt idx="3810" formatCode="0.00E+00">
                  <c:v>38985000</c:v>
                </c:pt>
                <c:pt idx="3811" formatCode="0.00E+00">
                  <c:v>40392000</c:v>
                </c:pt>
                <c:pt idx="3812" formatCode="0.00E+00">
                  <c:v>41185000</c:v>
                </c:pt>
                <c:pt idx="3813" formatCode="0.00E+00">
                  <c:v>41297000</c:v>
                </c:pt>
                <c:pt idx="3814" formatCode="0.00E+00">
                  <c:v>41418000</c:v>
                </c:pt>
                <c:pt idx="3815" formatCode="0.00E+00">
                  <c:v>40702000</c:v>
                </c:pt>
                <c:pt idx="3816" formatCode="0.00E+00">
                  <c:v>39886000</c:v>
                </c:pt>
                <c:pt idx="3817" formatCode="0.00E+00">
                  <c:v>40375000</c:v>
                </c:pt>
                <c:pt idx="3818" formatCode="0.00E+00">
                  <c:v>40751000</c:v>
                </c:pt>
                <c:pt idx="3819" formatCode="0.00E+00">
                  <c:v>40826000</c:v>
                </c:pt>
                <c:pt idx="3820" formatCode="0.00E+00">
                  <c:v>39681000</c:v>
                </c:pt>
                <c:pt idx="3821" formatCode="0.00E+00">
                  <c:v>38029000</c:v>
                </c:pt>
                <c:pt idx="3822" formatCode="0.00E+00">
                  <c:v>38013000</c:v>
                </c:pt>
                <c:pt idx="3823" formatCode="0.00E+00">
                  <c:v>38726000</c:v>
                </c:pt>
                <c:pt idx="3824" formatCode="0.00E+00">
                  <c:v>38422000</c:v>
                </c:pt>
                <c:pt idx="3825" formatCode="0.00E+00">
                  <c:v>37790000</c:v>
                </c:pt>
                <c:pt idx="3826" formatCode="0.00E+00">
                  <c:v>37644000</c:v>
                </c:pt>
                <c:pt idx="3827" formatCode="0.00E+00">
                  <c:v>38460000</c:v>
                </c:pt>
                <c:pt idx="3828" formatCode="0.00E+00">
                  <c:v>40745000</c:v>
                </c:pt>
                <c:pt idx="3829" formatCode="0.00E+00">
                  <c:v>43396000</c:v>
                </c:pt>
                <c:pt idx="3830" formatCode="0.00E+00">
                  <c:v>46007000</c:v>
                </c:pt>
                <c:pt idx="3831" formatCode="0.00E+00">
                  <c:v>46180000</c:v>
                </c:pt>
                <c:pt idx="3832" formatCode="0.00E+00">
                  <c:v>42101000</c:v>
                </c:pt>
                <c:pt idx="3833" formatCode="0.00E+00">
                  <c:v>39383000</c:v>
                </c:pt>
                <c:pt idx="3834" formatCode="0.00E+00">
                  <c:v>39330000</c:v>
                </c:pt>
                <c:pt idx="3835" formatCode="0.00E+00">
                  <c:v>39224000</c:v>
                </c:pt>
                <c:pt idx="3836" formatCode="0.00E+00">
                  <c:v>40045000</c:v>
                </c:pt>
                <c:pt idx="3837" formatCode="0.00E+00">
                  <c:v>42371000</c:v>
                </c:pt>
                <c:pt idx="3838" formatCode="0.00E+00">
                  <c:v>43133000</c:v>
                </c:pt>
                <c:pt idx="3839" formatCode="0.00E+00">
                  <c:v>41218000</c:v>
                </c:pt>
                <c:pt idx="3840" formatCode="0.00E+00">
                  <c:v>39841000</c:v>
                </c:pt>
                <c:pt idx="3841" formatCode="0.00E+00">
                  <c:v>39287000</c:v>
                </c:pt>
                <c:pt idx="3842" formatCode="0.00E+00">
                  <c:v>36995000</c:v>
                </c:pt>
                <c:pt idx="3843" formatCode="0.00E+00">
                  <c:v>34768000</c:v>
                </c:pt>
                <c:pt idx="3844" formatCode="0.00E+00">
                  <c:v>36254000</c:v>
                </c:pt>
                <c:pt idx="3845" formatCode="0.00E+00">
                  <c:v>39692000</c:v>
                </c:pt>
                <c:pt idx="3846" formatCode="0.00E+00">
                  <c:v>41585000</c:v>
                </c:pt>
                <c:pt idx="3847" formatCode="0.00E+00">
                  <c:v>39516000</c:v>
                </c:pt>
                <c:pt idx="3848" formatCode="0.00E+00">
                  <c:v>39304000</c:v>
                </c:pt>
                <c:pt idx="3849" formatCode="0.00E+00">
                  <c:v>40929000</c:v>
                </c:pt>
                <c:pt idx="3850" formatCode="0.00E+00">
                  <c:v>39699000</c:v>
                </c:pt>
                <c:pt idx="3851" formatCode="0.00E+00">
                  <c:v>39309000</c:v>
                </c:pt>
                <c:pt idx="3852" formatCode="0.00E+00">
                  <c:v>39842000</c:v>
                </c:pt>
                <c:pt idx="3853" formatCode="0.00E+00">
                  <c:v>39217000</c:v>
                </c:pt>
                <c:pt idx="3854" formatCode="0.00E+00">
                  <c:v>38793000</c:v>
                </c:pt>
                <c:pt idx="3855" formatCode="0.00E+00">
                  <c:v>38945000</c:v>
                </c:pt>
                <c:pt idx="3856" formatCode="0.00E+00">
                  <c:v>38630000</c:v>
                </c:pt>
                <c:pt idx="3857" formatCode="0.00E+00">
                  <c:v>38422000</c:v>
                </c:pt>
                <c:pt idx="3858" formatCode="0.00E+00">
                  <c:v>38072000</c:v>
                </c:pt>
                <c:pt idx="3859" formatCode="0.00E+00">
                  <c:v>38167000</c:v>
                </c:pt>
                <c:pt idx="3860" formatCode="0.00E+00">
                  <c:v>40391000</c:v>
                </c:pt>
                <c:pt idx="3861" formatCode="0.00E+00">
                  <c:v>40463000</c:v>
                </c:pt>
                <c:pt idx="3862" formatCode="0.00E+00">
                  <c:v>37922000</c:v>
                </c:pt>
                <c:pt idx="3863" formatCode="0.00E+00">
                  <c:v>35932000</c:v>
                </c:pt>
                <c:pt idx="3864" formatCode="0.00E+00">
                  <c:v>35700000</c:v>
                </c:pt>
                <c:pt idx="3865" formatCode="0.00E+00">
                  <c:v>35575000</c:v>
                </c:pt>
                <c:pt idx="3866" formatCode="0.00E+00">
                  <c:v>36551000</c:v>
                </c:pt>
                <c:pt idx="3867" formatCode="0.00E+00">
                  <c:v>39228000</c:v>
                </c:pt>
                <c:pt idx="3868" formatCode="0.00E+00">
                  <c:v>39396000</c:v>
                </c:pt>
                <c:pt idx="3869" formatCode="0.00E+00">
                  <c:v>38725000</c:v>
                </c:pt>
                <c:pt idx="3870" formatCode="0.00E+00">
                  <c:v>38733000</c:v>
                </c:pt>
                <c:pt idx="3871" formatCode="0.00E+00">
                  <c:v>38560000</c:v>
                </c:pt>
                <c:pt idx="3872" formatCode="0.00E+00">
                  <c:v>38765000</c:v>
                </c:pt>
                <c:pt idx="3873" formatCode="0.00E+00">
                  <c:v>38782000</c:v>
                </c:pt>
                <c:pt idx="3874" formatCode="0.00E+00">
                  <c:v>38898000</c:v>
                </c:pt>
                <c:pt idx="3875" formatCode="0.00E+00">
                  <c:v>39928000</c:v>
                </c:pt>
                <c:pt idx="3876" formatCode="0.00E+00">
                  <c:v>40081000</c:v>
                </c:pt>
                <c:pt idx="3877" formatCode="0.00E+00">
                  <c:v>39278000</c:v>
                </c:pt>
                <c:pt idx="3878" formatCode="0.00E+00">
                  <c:v>37320000</c:v>
                </c:pt>
                <c:pt idx="3879" formatCode="0.00E+00">
                  <c:v>36232000</c:v>
                </c:pt>
                <c:pt idx="3880" formatCode="0.00E+00">
                  <c:v>37152000</c:v>
                </c:pt>
                <c:pt idx="3881" formatCode="0.00E+00">
                  <c:v>39629000</c:v>
                </c:pt>
                <c:pt idx="3882" formatCode="0.00E+00">
                  <c:v>41452000</c:v>
                </c:pt>
                <c:pt idx="3883" formatCode="0.00E+00">
                  <c:v>39540000</c:v>
                </c:pt>
                <c:pt idx="3884" formatCode="0.00E+00">
                  <c:v>36397000</c:v>
                </c:pt>
                <c:pt idx="3885" formatCode="0.00E+00">
                  <c:v>35326000</c:v>
                </c:pt>
                <c:pt idx="3886" formatCode="0.00E+00">
                  <c:v>35966000</c:v>
                </c:pt>
                <c:pt idx="3887" formatCode="0.00E+00">
                  <c:v>36644000</c:v>
                </c:pt>
                <c:pt idx="3888" formatCode="0.00E+00">
                  <c:v>37010000</c:v>
                </c:pt>
                <c:pt idx="3889" formatCode="0.00E+00">
                  <c:v>38280000</c:v>
                </c:pt>
                <c:pt idx="3890" formatCode="0.00E+00">
                  <c:v>38755000</c:v>
                </c:pt>
                <c:pt idx="3891" formatCode="0.00E+00">
                  <c:v>37861000</c:v>
                </c:pt>
                <c:pt idx="3892" formatCode="0.00E+00">
                  <c:v>37918000</c:v>
                </c:pt>
                <c:pt idx="3893" formatCode="0.00E+00">
                  <c:v>37672000</c:v>
                </c:pt>
                <c:pt idx="3894" formatCode="0.00E+00">
                  <c:v>35751000</c:v>
                </c:pt>
                <c:pt idx="3895" formatCode="0.00E+00">
                  <c:v>35650000</c:v>
                </c:pt>
                <c:pt idx="3896" formatCode="0.00E+00">
                  <c:v>38251000</c:v>
                </c:pt>
                <c:pt idx="3897" formatCode="0.00E+00">
                  <c:v>39807000</c:v>
                </c:pt>
                <c:pt idx="3898" formatCode="0.00E+00">
                  <c:v>37160000</c:v>
                </c:pt>
                <c:pt idx="3899" formatCode="0.00E+00">
                  <c:v>34346000</c:v>
                </c:pt>
                <c:pt idx="3900" formatCode="0.00E+00">
                  <c:v>33247000</c:v>
                </c:pt>
                <c:pt idx="3901" formatCode="0.00E+00">
                  <c:v>32544000</c:v>
                </c:pt>
                <c:pt idx="3902" formatCode="0.00E+00">
                  <c:v>32038000</c:v>
                </c:pt>
                <c:pt idx="3903" formatCode="0.00E+00">
                  <c:v>33058000</c:v>
                </c:pt>
                <c:pt idx="3904" formatCode="0.00E+00">
                  <c:v>34493000</c:v>
                </c:pt>
                <c:pt idx="3905" formatCode="0.00E+00">
                  <c:v>35934000</c:v>
                </c:pt>
                <c:pt idx="3906" formatCode="0.00E+00">
                  <c:v>38223000</c:v>
                </c:pt>
                <c:pt idx="3907" formatCode="0.00E+00">
                  <c:v>39889000</c:v>
                </c:pt>
                <c:pt idx="3908" formatCode="0.00E+00">
                  <c:v>38428000</c:v>
                </c:pt>
                <c:pt idx="3909" formatCode="0.00E+00">
                  <c:v>36760000</c:v>
                </c:pt>
                <c:pt idx="3910" formatCode="0.00E+00">
                  <c:v>36899000</c:v>
                </c:pt>
                <c:pt idx="3911" formatCode="0.00E+00">
                  <c:v>37028000</c:v>
                </c:pt>
                <c:pt idx="3912" formatCode="0.00E+00">
                  <c:v>35764000</c:v>
                </c:pt>
                <c:pt idx="3913" formatCode="0.00E+00">
                  <c:v>35550000</c:v>
                </c:pt>
                <c:pt idx="3914" formatCode="0.00E+00">
                  <c:v>36299000</c:v>
                </c:pt>
                <c:pt idx="3915" formatCode="0.00E+00">
                  <c:v>35968000</c:v>
                </c:pt>
                <c:pt idx="3916" formatCode="0.00E+00">
                  <c:v>35362000</c:v>
                </c:pt>
                <c:pt idx="3917" formatCode="0.00E+00">
                  <c:v>36346000</c:v>
                </c:pt>
                <c:pt idx="3918" formatCode="0.00E+00">
                  <c:v>37167000</c:v>
                </c:pt>
                <c:pt idx="3919" formatCode="0.00E+00">
                  <c:v>36752000</c:v>
                </c:pt>
                <c:pt idx="3920" formatCode="0.00E+00">
                  <c:v>36603000</c:v>
                </c:pt>
                <c:pt idx="3921" formatCode="0.00E+00">
                  <c:v>35999000</c:v>
                </c:pt>
                <c:pt idx="3922" formatCode="0.00E+00">
                  <c:v>35240000</c:v>
                </c:pt>
                <c:pt idx="3923" formatCode="0.00E+00">
                  <c:v>35797000</c:v>
                </c:pt>
                <c:pt idx="3924" formatCode="0.00E+00">
                  <c:v>37417000</c:v>
                </c:pt>
                <c:pt idx="3925" formatCode="0.00E+00">
                  <c:v>38685000</c:v>
                </c:pt>
                <c:pt idx="3926" formatCode="0.00E+00">
                  <c:v>37677000</c:v>
                </c:pt>
                <c:pt idx="3927" formatCode="0.00E+00">
                  <c:v>35890000</c:v>
                </c:pt>
                <c:pt idx="3928" formatCode="0.00E+00">
                  <c:v>35990000</c:v>
                </c:pt>
                <c:pt idx="3929" formatCode="0.00E+00">
                  <c:v>37704000</c:v>
                </c:pt>
                <c:pt idx="3930" formatCode="0.00E+00">
                  <c:v>38971000</c:v>
                </c:pt>
                <c:pt idx="3931" formatCode="0.00E+00">
                  <c:v>37815000</c:v>
                </c:pt>
                <c:pt idx="3932" formatCode="0.00E+00">
                  <c:v>35990000</c:v>
                </c:pt>
                <c:pt idx="3933" formatCode="0.00E+00">
                  <c:v>36124000</c:v>
                </c:pt>
                <c:pt idx="3934" formatCode="0.00E+00">
                  <c:v>35259000</c:v>
                </c:pt>
                <c:pt idx="3935" formatCode="0.00E+00">
                  <c:v>30794000</c:v>
                </c:pt>
                <c:pt idx="3936" formatCode="0.00E+00">
                  <c:v>28191000</c:v>
                </c:pt>
                <c:pt idx="3937" formatCode="0.00E+00">
                  <c:v>31560000</c:v>
                </c:pt>
                <c:pt idx="3938" formatCode="0.00E+00">
                  <c:v>34427000</c:v>
                </c:pt>
                <c:pt idx="3939" formatCode="0.00E+00">
                  <c:v>35972000</c:v>
                </c:pt>
                <c:pt idx="3940" formatCode="0.00E+00">
                  <c:v>37123000</c:v>
                </c:pt>
                <c:pt idx="3941" formatCode="0.00E+00">
                  <c:v>35926000</c:v>
                </c:pt>
                <c:pt idx="3942" formatCode="0.00E+00">
                  <c:v>34362000</c:v>
                </c:pt>
                <c:pt idx="3943" formatCode="0.00E+00">
                  <c:v>34221000</c:v>
                </c:pt>
                <c:pt idx="3944" formatCode="0.00E+00">
                  <c:v>34538000</c:v>
                </c:pt>
                <c:pt idx="3945" formatCode="0.00E+00">
                  <c:v>34591000</c:v>
                </c:pt>
                <c:pt idx="3946" formatCode="0.00E+00">
                  <c:v>33804000</c:v>
                </c:pt>
                <c:pt idx="3947" formatCode="0.00E+00">
                  <c:v>32864000</c:v>
                </c:pt>
                <c:pt idx="3948" formatCode="0.00E+00">
                  <c:v>33131000</c:v>
                </c:pt>
                <c:pt idx="3949" formatCode="0.00E+00">
                  <c:v>33903000</c:v>
                </c:pt>
                <c:pt idx="3950" formatCode="0.00E+00">
                  <c:v>33708000</c:v>
                </c:pt>
                <c:pt idx="3951" formatCode="0.00E+00">
                  <c:v>32637000</c:v>
                </c:pt>
                <c:pt idx="3952" formatCode="0.00E+00">
                  <c:v>32144000</c:v>
                </c:pt>
                <c:pt idx="3953" formatCode="0.00E+00">
                  <c:v>32721000</c:v>
                </c:pt>
                <c:pt idx="3954" formatCode="0.00E+00">
                  <c:v>34601000</c:v>
                </c:pt>
                <c:pt idx="3955" formatCode="0.00E+00">
                  <c:v>34918000</c:v>
                </c:pt>
                <c:pt idx="3956" formatCode="0.00E+00">
                  <c:v>34033000</c:v>
                </c:pt>
                <c:pt idx="3957" formatCode="0.00E+00">
                  <c:v>33134000</c:v>
                </c:pt>
                <c:pt idx="3958" formatCode="0.00E+00">
                  <c:v>32462000</c:v>
                </c:pt>
                <c:pt idx="3959" formatCode="0.00E+00">
                  <c:v>32806000</c:v>
                </c:pt>
                <c:pt idx="3960" formatCode="0.00E+00">
                  <c:v>33487000</c:v>
                </c:pt>
                <c:pt idx="3961" formatCode="0.00E+00">
                  <c:v>33746000</c:v>
                </c:pt>
                <c:pt idx="3962" formatCode="0.00E+00">
                  <c:v>34875000</c:v>
                </c:pt>
                <c:pt idx="3963" formatCode="0.00E+00">
                  <c:v>37272000</c:v>
                </c:pt>
                <c:pt idx="3964" formatCode="0.00E+00">
                  <c:v>38108000</c:v>
                </c:pt>
                <c:pt idx="3965" formatCode="0.00E+00">
                  <c:v>37161000</c:v>
                </c:pt>
                <c:pt idx="3966" formatCode="0.00E+00">
                  <c:v>35336000</c:v>
                </c:pt>
                <c:pt idx="3967" formatCode="0.00E+00">
                  <c:v>34660000</c:v>
                </c:pt>
                <c:pt idx="3968" formatCode="0.00E+00">
                  <c:v>35241000</c:v>
                </c:pt>
                <c:pt idx="3969" formatCode="0.00E+00">
                  <c:v>35974000</c:v>
                </c:pt>
                <c:pt idx="3970" formatCode="0.00E+00">
                  <c:v>35656000</c:v>
                </c:pt>
                <c:pt idx="3971" formatCode="0.00E+00">
                  <c:v>34319000</c:v>
                </c:pt>
                <c:pt idx="3972" formatCode="0.00E+00">
                  <c:v>33968000</c:v>
                </c:pt>
                <c:pt idx="3973" formatCode="0.00E+00">
                  <c:v>35390000</c:v>
                </c:pt>
                <c:pt idx="3974" formatCode="0.00E+00">
                  <c:v>36362000</c:v>
                </c:pt>
                <c:pt idx="3975" formatCode="0.00E+00">
                  <c:v>34905000</c:v>
                </c:pt>
                <c:pt idx="3976" formatCode="0.00E+00">
                  <c:v>33123000</c:v>
                </c:pt>
                <c:pt idx="3977" formatCode="0.00E+00">
                  <c:v>33592000</c:v>
                </c:pt>
                <c:pt idx="3978" formatCode="0.00E+00">
                  <c:v>34924000</c:v>
                </c:pt>
                <c:pt idx="3979" formatCode="0.00E+00">
                  <c:v>34802000</c:v>
                </c:pt>
                <c:pt idx="3980" formatCode="0.00E+00">
                  <c:v>33256000</c:v>
                </c:pt>
                <c:pt idx="3981" formatCode="0.00E+00">
                  <c:v>32586000</c:v>
                </c:pt>
                <c:pt idx="3982" formatCode="0.00E+00">
                  <c:v>32984000</c:v>
                </c:pt>
                <c:pt idx="3983" formatCode="0.00E+00">
                  <c:v>32367000</c:v>
                </c:pt>
                <c:pt idx="3984" formatCode="0.00E+00">
                  <c:v>31744000</c:v>
                </c:pt>
                <c:pt idx="3985" formatCode="0.00E+00">
                  <c:v>33283000</c:v>
                </c:pt>
                <c:pt idx="3986" formatCode="0.00E+00">
                  <c:v>35813000</c:v>
                </c:pt>
                <c:pt idx="3987" formatCode="0.00E+00">
                  <c:v>35909000</c:v>
                </c:pt>
                <c:pt idx="3988" formatCode="0.00E+00">
                  <c:v>35254000</c:v>
                </c:pt>
                <c:pt idx="3989" formatCode="0.00E+00">
                  <c:v>36442000</c:v>
                </c:pt>
                <c:pt idx="3990" formatCode="0.00E+00">
                  <c:v>35748000</c:v>
                </c:pt>
                <c:pt idx="3991" formatCode="0.00E+00">
                  <c:v>34262000</c:v>
                </c:pt>
                <c:pt idx="3992" formatCode="0.00E+00">
                  <c:v>35104000</c:v>
                </c:pt>
                <c:pt idx="3993" formatCode="0.00E+00">
                  <c:v>38004000</c:v>
                </c:pt>
                <c:pt idx="3994" formatCode="0.00E+00">
                  <c:v>39680000</c:v>
                </c:pt>
                <c:pt idx="3995" formatCode="0.00E+00">
                  <c:v>41991000</c:v>
                </c:pt>
                <c:pt idx="3996" formatCode="0.00E+00">
                  <c:v>44480000</c:v>
                </c:pt>
                <c:pt idx="3997" formatCode="0.00E+00">
                  <c:v>40016000</c:v>
                </c:pt>
                <c:pt idx="3998" formatCode="0.00E+00">
                  <c:v>34175000</c:v>
                </c:pt>
                <c:pt idx="3999" formatCode="0.00E+00">
                  <c:v>33646000</c:v>
                </c:pt>
                <c:pt idx="4000" formatCode="0.00E+00">
                  <c:v>37154000</c:v>
                </c:pt>
                <c:pt idx="4001" formatCode="0.00E+00">
                  <c:v>38319000</c:v>
                </c:pt>
                <c:pt idx="4002" formatCode="0.00E+00">
                  <c:v>34123000</c:v>
                </c:pt>
                <c:pt idx="4003" formatCode="0.00E+00">
                  <c:v>30189000</c:v>
                </c:pt>
                <c:pt idx="4004" formatCode="0.00E+00">
                  <c:v>28929000</c:v>
                </c:pt>
                <c:pt idx="4005" formatCode="0.00E+00">
                  <c:v>29062000</c:v>
                </c:pt>
                <c:pt idx="4006" formatCode="0.00E+00">
                  <c:v>30652000</c:v>
                </c:pt>
                <c:pt idx="4007" formatCode="0.00E+00">
                  <c:v>33183000</c:v>
                </c:pt>
                <c:pt idx="4008" formatCode="0.00E+00">
                  <c:v>35029000</c:v>
                </c:pt>
                <c:pt idx="4009" formatCode="0.00E+00">
                  <c:v>35654000</c:v>
                </c:pt>
                <c:pt idx="4010" formatCode="0.00E+00">
                  <c:v>35249000</c:v>
                </c:pt>
                <c:pt idx="4011" formatCode="0.00E+00">
                  <c:v>33618000</c:v>
                </c:pt>
                <c:pt idx="4012" formatCode="0.00E+00">
                  <c:v>31742000</c:v>
                </c:pt>
                <c:pt idx="4013" formatCode="0.00E+00">
                  <c:v>30528000</c:v>
                </c:pt>
                <c:pt idx="4014" formatCode="0.00E+00">
                  <c:v>30322000</c:v>
                </c:pt>
                <c:pt idx="4015" formatCode="0.00E+00">
                  <c:v>33449000</c:v>
                </c:pt>
                <c:pt idx="4016" formatCode="0.00E+00">
                  <c:v>36719000</c:v>
                </c:pt>
                <c:pt idx="4017" formatCode="0.00E+00">
                  <c:v>35434000</c:v>
                </c:pt>
                <c:pt idx="4018" formatCode="0.00E+00">
                  <c:v>32838000</c:v>
                </c:pt>
                <c:pt idx="4019" formatCode="0.00E+00">
                  <c:v>32628000</c:v>
                </c:pt>
                <c:pt idx="4020" formatCode="0.00E+00">
                  <c:v>32894000</c:v>
                </c:pt>
                <c:pt idx="4021" formatCode="0.00E+00">
                  <c:v>31891000</c:v>
                </c:pt>
                <c:pt idx="4022" formatCode="0.00E+00">
                  <c:v>32538000</c:v>
                </c:pt>
                <c:pt idx="4023" formatCode="0.00E+00">
                  <c:v>39593000</c:v>
                </c:pt>
                <c:pt idx="4024" formatCode="0.00E+00">
                  <c:v>45765000</c:v>
                </c:pt>
                <c:pt idx="4025" formatCode="0.00E+00">
                  <c:v>39905000</c:v>
                </c:pt>
                <c:pt idx="4026" formatCode="0.00E+00">
                  <c:v>34464000</c:v>
                </c:pt>
                <c:pt idx="4027" formatCode="0.00E+00">
                  <c:v>34565000</c:v>
                </c:pt>
                <c:pt idx="4028" formatCode="0.00E+00">
                  <c:v>34498000</c:v>
                </c:pt>
                <c:pt idx="4029" formatCode="0.00E+00">
                  <c:v>33306000</c:v>
                </c:pt>
                <c:pt idx="4030" formatCode="0.00E+00">
                  <c:v>32429000</c:v>
                </c:pt>
                <c:pt idx="4031" formatCode="0.00E+00">
                  <c:v>32920000</c:v>
                </c:pt>
                <c:pt idx="4032" formatCode="0.00E+00">
                  <c:v>34286000</c:v>
                </c:pt>
                <c:pt idx="4033" formatCode="0.00E+00">
                  <c:v>33999000</c:v>
                </c:pt>
                <c:pt idx="4034" formatCode="0.00E+00">
                  <c:v>32868000</c:v>
                </c:pt>
                <c:pt idx="4035" formatCode="0.00E+00">
                  <c:v>32430000</c:v>
                </c:pt>
                <c:pt idx="4036" formatCode="0.00E+00">
                  <c:v>31537000</c:v>
                </c:pt>
                <c:pt idx="4037" formatCode="0.00E+00">
                  <c:v>30736000</c:v>
                </c:pt>
                <c:pt idx="4038" formatCode="0.00E+00">
                  <c:v>31623000</c:v>
                </c:pt>
                <c:pt idx="4039" formatCode="0.00E+00">
                  <c:v>33186000</c:v>
                </c:pt>
                <c:pt idx="4040" formatCode="0.00E+00">
                  <c:v>34142000</c:v>
                </c:pt>
                <c:pt idx="4041" formatCode="0.00E+00">
                  <c:v>34040000</c:v>
                </c:pt>
                <c:pt idx="4042" formatCode="0.00E+00">
                  <c:v>34176000</c:v>
                </c:pt>
                <c:pt idx="4043" formatCode="0.00E+00">
                  <c:v>34380000</c:v>
                </c:pt>
                <c:pt idx="4044" formatCode="0.00E+00">
                  <c:v>33767000</c:v>
                </c:pt>
                <c:pt idx="4045" formatCode="0.00E+00">
                  <c:v>33777000</c:v>
                </c:pt>
                <c:pt idx="4046" formatCode="0.00E+00">
                  <c:v>33761000</c:v>
                </c:pt>
                <c:pt idx="4047" formatCode="0.00E+00">
                  <c:v>32431000</c:v>
                </c:pt>
                <c:pt idx="4048" formatCode="0.00E+00">
                  <c:v>31308000</c:v>
                </c:pt>
                <c:pt idx="4049" formatCode="0.00E+00">
                  <c:v>31201000</c:v>
                </c:pt>
                <c:pt idx="4050" formatCode="0.00E+00">
                  <c:v>31562000</c:v>
                </c:pt>
                <c:pt idx="4051" formatCode="0.00E+00">
                  <c:v>31426000</c:v>
                </c:pt>
                <c:pt idx="4052" formatCode="0.00E+00">
                  <c:v>31226000</c:v>
                </c:pt>
                <c:pt idx="4053" formatCode="0.00E+00">
                  <c:v>30932000</c:v>
                </c:pt>
                <c:pt idx="4054" formatCode="0.00E+00">
                  <c:v>30019000</c:v>
                </c:pt>
                <c:pt idx="4055" formatCode="0.00E+00">
                  <c:v>28907000</c:v>
                </c:pt>
                <c:pt idx="4056" formatCode="0.00E+00">
                  <c:v>29792000</c:v>
                </c:pt>
                <c:pt idx="4057" formatCode="0.00E+00">
                  <c:v>31433000</c:v>
                </c:pt>
                <c:pt idx="4058" formatCode="0.00E+00">
                  <c:v>31538000</c:v>
                </c:pt>
                <c:pt idx="4059" formatCode="0.00E+00">
                  <c:v>30701000</c:v>
                </c:pt>
                <c:pt idx="4060" formatCode="0.00E+00">
                  <c:v>29736000</c:v>
                </c:pt>
                <c:pt idx="4061" formatCode="0.00E+00">
                  <c:v>30273000</c:v>
                </c:pt>
                <c:pt idx="4062" formatCode="0.00E+00">
                  <c:v>31849000</c:v>
                </c:pt>
                <c:pt idx="4063" formatCode="0.00E+00">
                  <c:v>31783000</c:v>
                </c:pt>
                <c:pt idx="4064" formatCode="0.00E+00">
                  <c:v>30224000</c:v>
                </c:pt>
                <c:pt idx="4065" formatCode="0.00E+00">
                  <c:v>29511000</c:v>
                </c:pt>
                <c:pt idx="4066" formatCode="0.00E+00">
                  <c:v>29697000</c:v>
                </c:pt>
                <c:pt idx="4067" formatCode="0.00E+00">
                  <c:v>30019000</c:v>
                </c:pt>
                <c:pt idx="4068" formatCode="0.00E+00">
                  <c:v>30780000</c:v>
                </c:pt>
                <c:pt idx="4069" formatCode="0.00E+00">
                  <c:v>31546000</c:v>
                </c:pt>
                <c:pt idx="4070" formatCode="0.00E+00">
                  <c:v>31112000</c:v>
                </c:pt>
                <c:pt idx="4071" formatCode="0.00E+00">
                  <c:v>29844000</c:v>
                </c:pt>
                <c:pt idx="4072" formatCode="0.00E+00">
                  <c:v>28011000</c:v>
                </c:pt>
                <c:pt idx="4073" formatCode="0.00E+00">
                  <c:v>26911000</c:v>
                </c:pt>
                <c:pt idx="4074" formatCode="0.00E+00">
                  <c:v>27880000</c:v>
                </c:pt>
                <c:pt idx="4075" formatCode="0.00E+00">
                  <c:v>29149000</c:v>
                </c:pt>
                <c:pt idx="4076" formatCode="0.00E+00">
                  <c:v>31055000</c:v>
                </c:pt>
                <c:pt idx="4077" formatCode="0.00E+00">
                  <c:v>32165000</c:v>
                </c:pt>
                <c:pt idx="4078" formatCode="0.00E+00">
                  <c:v>30822000</c:v>
                </c:pt>
                <c:pt idx="4079" formatCode="0.00E+00">
                  <c:v>29883000</c:v>
                </c:pt>
                <c:pt idx="4080" formatCode="0.00E+00">
                  <c:v>30539000</c:v>
                </c:pt>
                <c:pt idx="4081" formatCode="0.00E+00">
                  <c:v>32366000</c:v>
                </c:pt>
                <c:pt idx="4082" formatCode="0.00E+00">
                  <c:v>33696000</c:v>
                </c:pt>
                <c:pt idx="4083" formatCode="0.00E+00">
                  <c:v>33036000</c:v>
                </c:pt>
                <c:pt idx="4084" formatCode="0.00E+00">
                  <c:v>30598000</c:v>
                </c:pt>
                <c:pt idx="4085" formatCode="0.00E+00">
                  <c:v>30154000</c:v>
                </c:pt>
                <c:pt idx="4086" formatCode="0.00E+00">
                  <c:v>34073000</c:v>
                </c:pt>
                <c:pt idx="4087" formatCode="0.00E+00">
                  <c:v>36327000</c:v>
                </c:pt>
                <c:pt idx="4088" formatCode="0.00E+00">
                  <c:v>33837000</c:v>
                </c:pt>
                <c:pt idx="4089" formatCode="0.00E+00">
                  <c:v>32274000</c:v>
                </c:pt>
                <c:pt idx="4090" formatCode="0.00E+00">
                  <c:v>32033000</c:v>
                </c:pt>
                <c:pt idx="4091" formatCode="0.00E+00">
                  <c:v>31201000</c:v>
                </c:pt>
                <c:pt idx="4092" formatCode="0.00E+00">
                  <c:v>30888000</c:v>
                </c:pt>
                <c:pt idx="4093" formatCode="0.00E+00">
                  <c:v>30447000</c:v>
                </c:pt>
                <c:pt idx="4094" formatCode="0.00E+00">
                  <c:v>30624000</c:v>
                </c:pt>
                <c:pt idx="4095" formatCode="0.00E+00">
                  <c:v>31917000</c:v>
                </c:pt>
                <c:pt idx="4096" formatCode="0.00E+00">
                  <c:v>31173000</c:v>
                </c:pt>
                <c:pt idx="4097" formatCode="0.00E+00">
                  <c:v>30272000</c:v>
                </c:pt>
                <c:pt idx="4098" formatCode="0.00E+00">
                  <c:v>30386000</c:v>
                </c:pt>
                <c:pt idx="4099" formatCode="0.00E+00">
                  <c:v>29978000</c:v>
                </c:pt>
                <c:pt idx="4100" formatCode="0.00E+00">
                  <c:v>28926000</c:v>
                </c:pt>
                <c:pt idx="4101" formatCode="0.00E+00">
                  <c:v>28396000</c:v>
                </c:pt>
                <c:pt idx="4102" formatCode="0.00E+00">
                  <c:v>29133000</c:v>
                </c:pt>
                <c:pt idx="4103" formatCode="0.00E+00">
                  <c:v>30029000</c:v>
                </c:pt>
                <c:pt idx="4104" formatCode="0.00E+00">
                  <c:v>29834000</c:v>
                </c:pt>
                <c:pt idx="4105" formatCode="0.00E+00">
                  <c:v>29665000</c:v>
                </c:pt>
                <c:pt idx="4106" formatCode="0.00E+00">
                  <c:v>29143000</c:v>
                </c:pt>
                <c:pt idx="4107" formatCode="0.00E+00">
                  <c:v>29040000</c:v>
                </c:pt>
                <c:pt idx="4108" formatCode="0.00E+00">
                  <c:v>30000000</c:v>
                </c:pt>
                <c:pt idx="4109" formatCode="0.00E+00">
                  <c:v>30063000</c:v>
                </c:pt>
                <c:pt idx="4110" formatCode="0.00E+00">
                  <c:v>28996000</c:v>
                </c:pt>
                <c:pt idx="4111" formatCode="0.00E+00">
                  <c:v>28491000</c:v>
                </c:pt>
                <c:pt idx="4112" formatCode="0.00E+00">
                  <c:v>29753000</c:v>
                </c:pt>
                <c:pt idx="4113" formatCode="0.00E+00">
                  <c:v>31179000</c:v>
                </c:pt>
                <c:pt idx="4114" formatCode="0.00E+00">
                  <c:v>31793000</c:v>
                </c:pt>
                <c:pt idx="4115" formatCode="0.00E+00">
                  <c:v>32336000</c:v>
                </c:pt>
                <c:pt idx="4116" formatCode="0.00E+00">
                  <c:v>31817000</c:v>
                </c:pt>
                <c:pt idx="4117" formatCode="0.00E+00">
                  <c:v>30095000</c:v>
                </c:pt>
                <c:pt idx="4118" formatCode="0.00E+00">
                  <c:v>28556000</c:v>
                </c:pt>
                <c:pt idx="4119" formatCode="0.00E+00">
                  <c:v>27516000</c:v>
                </c:pt>
                <c:pt idx="4120" formatCode="0.00E+00">
                  <c:v>26743000</c:v>
                </c:pt>
                <c:pt idx="4121" formatCode="0.00E+00">
                  <c:v>26176000</c:v>
                </c:pt>
                <c:pt idx="4122" formatCode="0.00E+00">
                  <c:v>26331000</c:v>
                </c:pt>
                <c:pt idx="4123" formatCode="0.00E+00">
                  <c:v>27957000</c:v>
                </c:pt>
                <c:pt idx="4124" formatCode="0.00E+00">
                  <c:v>30014000</c:v>
                </c:pt>
                <c:pt idx="4125" formatCode="0.00E+00">
                  <c:v>30892000</c:v>
                </c:pt>
                <c:pt idx="4126" formatCode="0.00E+00">
                  <c:v>30291000</c:v>
                </c:pt>
                <c:pt idx="4127" formatCode="0.00E+00">
                  <c:v>29272000</c:v>
                </c:pt>
                <c:pt idx="4128" formatCode="0.00E+00">
                  <c:v>28276000</c:v>
                </c:pt>
                <c:pt idx="4129" formatCode="0.00E+00">
                  <c:v>26809000</c:v>
                </c:pt>
                <c:pt idx="4130" formatCode="0.00E+00">
                  <c:v>26559000</c:v>
                </c:pt>
                <c:pt idx="4131" formatCode="0.00E+00">
                  <c:v>28415000</c:v>
                </c:pt>
                <c:pt idx="4132" formatCode="0.00E+00">
                  <c:v>29416000</c:v>
                </c:pt>
                <c:pt idx="4133" formatCode="0.00E+00">
                  <c:v>29420000</c:v>
                </c:pt>
                <c:pt idx="4134" formatCode="0.00E+00">
                  <c:v>29667000</c:v>
                </c:pt>
                <c:pt idx="4135" formatCode="0.00E+00">
                  <c:v>29261000</c:v>
                </c:pt>
                <c:pt idx="4136" formatCode="0.00E+00">
                  <c:v>27629000</c:v>
                </c:pt>
                <c:pt idx="4137" formatCode="0.00E+00">
                  <c:v>26199000</c:v>
                </c:pt>
                <c:pt idx="4138" formatCode="0.00E+00">
                  <c:v>26112000</c:v>
                </c:pt>
                <c:pt idx="4139" formatCode="0.00E+00">
                  <c:v>27178000</c:v>
                </c:pt>
                <c:pt idx="4140" formatCode="0.00E+00">
                  <c:v>29666000</c:v>
                </c:pt>
                <c:pt idx="4141" formatCode="0.00E+00">
                  <c:v>31980000</c:v>
                </c:pt>
                <c:pt idx="4142" formatCode="0.00E+00">
                  <c:v>32285000</c:v>
                </c:pt>
                <c:pt idx="4143" formatCode="0.00E+00">
                  <c:v>30899000</c:v>
                </c:pt>
                <c:pt idx="4144" formatCode="0.00E+00">
                  <c:v>27212000</c:v>
                </c:pt>
                <c:pt idx="4145" formatCode="0.00E+00">
                  <c:v>24240000</c:v>
                </c:pt>
                <c:pt idx="4146" formatCode="0.00E+00">
                  <c:v>24970000</c:v>
                </c:pt>
                <c:pt idx="4147" formatCode="0.00E+00">
                  <c:v>26239000</c:v>
                </c:pt>
                <c:pt idx="4148" formatCode="0.00E+00">
                  <c:v>26132000</c:v>
                </c:pt>
                <c:pt idx="4149" formatCode="0.00E+00">
                  <c:v>25139000</c:v>
                </c:pt>
                <c:pt idx="4150" formatCode="0.00E+00">
                  <c:v>24930000</c:v>
                </c:pt>
                <c:pt idx="4151" formatCode="0.00E+00">
                  <c:v>27118000</c:v>
                </c:pt>
                <c:pt idx="4152" formatCode="0.00E+00">
                  <c:v>27905000</c:v>
                </c:pt>
                <c:pt idx="4153" formatCode="0.00E+00">
                  <c:v>27180000</c:v>
                </c:pt>
                <c:pt idx="4154" formatCode="0.00E+00">
                  <c:v>27433000</c:v>
                </c:pt>
                <c:pt idx="4155" formatCode="0.00E+00">
                  <c:v>27003000</c:v>
                </c:pt>
                <c:pt idx="4156" formatCode="0.00E+00">
                  <c:v>26165000</c:v>
                </c:pt>
                <c:pt idx="4157" formatCode="0.00E+00">
                  <c:v>26427000</c:v>
                </c:pt>
                <c:pt idx="4158" formatCode="0.00E+00">
                  <c:v>27039000</c:v>
                </c:pt>
                <c:pt idx="4159" formatCode="0.00E+00">
                  <c:v>26472000</c:v>
                </c:pt>
                <c:pt idx="4160" formatCode="0.00E+00">
                  <c:v>25957000</c:v>
                </c:pt>
                <c:pt idx="4161" formatCode="0.00E+00">
                  <c:v>26182000</c:v>
                </c:pt>
                <c:pt idx="4162" formatCode="0.00E+00">
                  <c:v>27225000</c:v>
                </c:pt>
                <c:pt idx="4163" formatCode="0.00E+00">
                  <c:v>27429000</c:v>
                </c:pt>
                <c:pt idx="4164" formatCode="0.00E+00">
                  <c:v>26213000</c:v>
                </c:pt>
                <c:pt idx="4165" formatCode="0.00E+00">
                  <c:v>25216000</c:v>
                </c:pt>
                <c:pt idx="4166" formatCode="0.00E+00">
                  <c:v>25438000</c:v>
                </c:pt>
                <c:pt idx="4167" formatCode="0.00E+00">
                  <c:v>26371000</c:v>
                </c:pt>
                <c:pt idx="4168" formatCode="0.00E+00">
                  <c:v>27042000</c:v>
                </c:pt>
                <c:pt idx="4169" formatCode="0.00E+00">
                  <c:v>26968000</c:v>
                </c:pt>
                <c:pt idx="4170" formatCode="0.00E+00">
                  <c:v>25796000</c:v>
                </c:pt>
                <c:pt idx="4171" formatCode="0.00E+00">
                  <c:v>25615000</c:v>
                </c:pt>
                <c:pt idx="4172" formatCode="0.00E+00">
                  <c:v>26602000</c:v>
                </c:pt>
                <c:pt idx="4173" formatCode="0.00E+00">
                  <c:v>27699000</c:v>
                </c:pt>
                <c:pt idx="4174" formatCode="0.00E+00">
                  <c:v>28567000</c:v>
                </c:pt>
                <c:pt idx="4175" formatCode="0.00E+00">
                  <c:v>29040000</c:v>
                </c:pt>
                <c:pt idx="4176" formatCode="0.00E+00">
                  <c:v>29394000</c:v>
                </c:pt>
                <c:pt idx="4177" formatCode="0.00E+00">
                  <c:v>28401000</c:v>
                </c:pt>
                <c:pt idx="4178" formatCode="0.00E+00">
                  <c:v>26945000</c:v>
                </c:pt>
                <c:pt idx="4179" formatCode="0.00E+00">
                  <c:v>27240000</c:v>
                </c:pt>
                <c:pt idx="4180" formatCode="0.00E+00">
                  <c:v>28322000</c:v>
                </c:pt>
                <c:pt idx="4181" formatCode="0.00E+00">
                  <c:v>28448000</c:v>
                </c:pt>
                <c:pt idx="4182" formatCode="0.00E+00">
                  <c:v>27149000</c:v>
                </c:pt>
                <c:pt idx="4183" formatCode="0.00E+00">
                  <c:v>26979000</c:v>
                </c:pt>
                <c:pt idx="4184" formatCode="0.00E+00">
                  <c:v>27780000</c:v>
                </c:pt>
                <c:pt idx="4185" formatCode="0.00E+00">
                  <c:v>27588000</c:v>
                </c:pt>
                <c:pt idx="4186" formatCode="0.00E+00">
                  <c:v>27278000</c:v>
                </c:pt>
                <c:pt idx="4187" formatCode="0.00E+00">
                  <c:v>27791000</c:v>
                </c:pt>
                <c:pt idx="4188" formatCode="0.00E+00">
                  <c:v>27503000</c:v>
                </c:pt>
                <c:pt idx="4189" formatCode="0.00E+00">
                  <c:v>26366000</c:v>
                </c:pt>
                <c:pt idx="4190" formatCode="0.00E+00">
                  <c:v>25331000</c:v>
                </c:pt>
                <c:pt idx="4191" formatCode="0.00E+00">
                  <c:v>26271000</c:v>
                </c:pt>
                <c:pt idx="4192" formatCode="0.00E+00">
                  <c:v>27871000</c:v>
                </c:pt>
                <c:pt idx="4193" formatCode="0.00E+00">
                  <c:v>26953000</c:v>
                </c:pt>
                <c:pt idx="4194" formatCode="0.00E+00">
                  <c:v>24751000</c:v>
                </c:pt>
                <c:pt idx="4195" formatCode="0.00E+00">
                  <c:v>24817000</c:v>
                </c:pt>
                <c:pt idx="4196" formatCode="0.00E+00">
                  <c:v>25633000</c:v>
                </c:pt>
                <c:pt idx="4197" formatCode="0.00E+00">
                  <c:v>25459000</c:v>
                </c:pt>
                <c:pt idx="4198" formatCode="0.00E+00">
                  <c:v>25538000</c:v>
                </c:pt>
                <c:pt idx="4199" formatCode="0.00E+00">
                  <c:v>26813000</c:v>
                </c:pt>
                <c:pt idx="4200" formatCode="0.00E+00">
                  <c:v>28364000</c:v>
                </c:pt>
                <c:pt idx="4201" formatCode="0.00E+00">
                  <c:v>27932000</c:v>
                </c:pt>
                <c:pt idx="4202" formatCode="0.00E+00">
                  <c:v>26218000</c:v>
                </c:pt>
                <c:pt idx="4203" formatCode="0.00E+00">
                  <c:v>25534000</c:v>
                </c:pt>
                <c:pt idx="4204" formatCode="0.00E+00">
                  <c:v>25295000</c:v>
                </c:pt>
                <c:pt idx="4205" formatCode="0.00E+00">
                  <c:v>25081000</c:v>
                </c:pt>
                <c:pt idx="4206" formatCode="0.00E+00">
                  <c:v>25288000</c:v>
                </c:pt>
                <c:pt idx="4207" formatCode="0.00E+00">
                  <c:v>26181000</c:v>
                </c:pt>
                <c:pt idx="4208" formatCode="0.00E+00">
                  <c:v>27011000</c:v>
                </c:pt>
                <c:pt idx="4209" formatCode="0.00E+00">
                  <c:v>27479000</c:v>
                </c:pt>
                <c:pt idx="4210" formatCode="0.00E+00">
                  <c:v>27901000</c:v>
                </c:pt>
                <c:pt idx="4211" formatCode="0.00E+00">
                  <c:v>27345000</c:v>
                </c:pt>
                <c:pt idx="4212" formatCode="0.00E+00">
                  <c:v>26062000</c:v>
                </c:pt>
                <c:pt idx="4213" formatCode="0.00E+00">
                  <c:v>25641000</c:v>
                </c:pt>
                <c:pt idx="4214" formatCode="0.00E+00">
                  <c:v>25970000</c:v>
                </c:pt>
                <c:pt idx="4215" formatCode="0.00E+00">
                  <c:v>25523000</c:v>
                </c:pt>
                <c:pt idx="4216" formatCode="0.00E+00">
                  <c:v>25113000</c:v>
                </c:pt>
                <c:pt idx="4217" formatCode="0.00E+00">
                  <c:v>25276000</c:v>
                </c:pt>
                <c:pt idx="4218" formatCode="0.00E+00">
                  <c:v>25963000</c:v>
                </c:pt>
                <c:pt idx="4219" formatCode="0.00E+00">
                  <c:v>25610000</c:v>
                </c:pt>
                <c:pt idx="4220" formatCode="0.00E+00">
                  <c:v>24171000</c:v>
                </c:pt>
                <c:pt idx="4221" formatCode="0.00E+00">
                  <c:v>24636000</c:v>
                </c:pt>
                <c:pt idx="4222" formatCode="0.00E+00">
                  <c:v>26011000</c:v>
                </c:pt>
                <c:pt idx="4223" formatCode="0.00E+00">
                  <c:v>26467000</c:v>
                </c:pt>
                <c:pt idx="4224" formatCode="0.00E+00">
                  <c:v>26263000</c:v>
                </c:pt>
                <c:pt idx="4225" formatCode="0.00E+00">
                  <c:v>25312000</c:v>
                </c:pt>
                <c:pt idx="4226" formatCode="0.00E+00">
                  <c:v>25125000</c:v>
                </c:pt>
                <c:pt idx="4227" formatCode="0.00E+00">
                  <c:v>25332000</c:v>
                </c:pt>
                <c:pt idx="4228" formatCode="0.00E+00">
                  <c:v>24743000</c:v>
                </c:pt>
                <c:pt idx="4229" formatCode="0.00E+00">
                  <c:v>24441000</c:v>
                </c:pt>
                <c:pt idx="4230" formatCode="0.00E+00">
                  <c:v>24365000</c:v>
                </c:pt>
                <c:pt idx="4231" formatCode="0.00E+00">
                  <c:v>24430000</c:v>
                </c:pt>
                <c:pt idx="4232" formatCode="0.00E+00">
                  <c:v>25172000</c:v>
                </c:pt>
                <c:pt idx="4233" formatCode="0.00E+00">
                  <c:v>25314000</c:v>
                </c:pt>
                <c:pt idx="4234" formatCode="0.00E+00">
                  <c:v>24258000</c:v>
                </c:pt>
                <c:pt idx="4235" formatCode="0.00E+00">
                  <c:v>23973000</c:v>
                </c:pt>
                <c:pt idx="4236" formatCode="0.00E+00">
                  <c:v>24545000</c:v>
                </c:pt>
                <c:pt idx="4237" formatCode="0.00E+00">
                  <c:v>24501000</c:v>
                </c:pt>
                <c:pt idx="4238" formatCode="0.00E+00">
                  <c:v>23754000</c:v>
                </c:pt>
                <c:pt idx="4239" formatCode="0.00E+00">
                  <c:v>23077000</c:v>
                </c:pt>
                <c:pt idx="4240" formatCode="0.00E+00">
                  <c:v>22278000</c:v>
                </c:pt>
                <c:pt idx="4241" formatCode="0.00E+00">
                  <c:v>21759000</c:v>
                </c:pt>
                <c:pt idx="4242" formatCode="0.00E+00">
                  <c:v>24188000</c:v>
                </c:pt>
                <c:pt idx="4243" formatCode="0.00E+00">
                  <c:v>26703000</c:v>
                </c:pt>
                <c:pt idx="4244" formatCode="0.00E+00">
                  <c:v>26344000</c:v>
                </c:pt>
                <c:pt idx="4245" formatCode="0.00E+00">
                  <c:v>25455000</c:v>
                </c:pt>
                <c:pt idx="4246" formatCode="0.00E+00">
                  <c:v>25104000</c:v>
                </c:pt>
                <c:pt idx="4247" formatCode="0.00E+00">
                  <c:v>25094000</c:v>
                </c:pt>
                <c:pt idx="4248" formatCode="0.00E+00">
                  <c:v>26343000</c:v>
                </c:pt>
                <c:pt idx="4249" formatCode="0.00E+00">
                  <c:v>27209000</c:v>
                </c:pt>
                <c:pt idx="4250" formatCode="0.00E+00">
                  <c:v>25794000</c:v>
                </c:pt>
                <c:pt idx="4251" formatCode="0.00E+00">
                  <c:v>24754000</c:v>
                </c:pt>
                <c:pt idx="4252" formatCode="0.00E+00">
                  <c:v>24794000</c:v>
                </c:pt>
                <c:pt idx="4253" formatCode="0.00E+00">
                  <c:v>26508000</c:v>
                </c:pt>
                <c:pt idx="4254" formatCode="0.00E+00">
                  <c:v>27808000</c:v>
                </c:pt>
                <c:pt idx="4255" formatCode="0.00E+00">
                  <c:v>26757000</c:v>
                </c:pt>
                <c:pt idx="4256" formatCode="0.00E+00">
                  <c:v>25204000</c:v>
                </c:pt>
                <c:pt idx="4257" formatCode="0.00E+00">
                  <c:v>24554000</c:v>
                </c:pt>
                <c:pt idx="4258" formatCode="0.00E+00">
                  <c:v>24840000</c:v>
                </c:pt>
                <c:pt idx="4259" formatCode="0.00E+00">
                  <c:v>26470000</c:v>
                </c:pt>
                <c:pt idx="4260" formatCode="0.00E+00">
                  <c:v>33336000</c:v>
                </c:pt>
                <c:pt idx="4261" formatCode="0.00E+00">
                  <c:v>41108000</c:v>
                </c:pt>
                <c:pt idx="4262" formatCode="0.00E+00">
                  <c:v>37891000</c:v>
                </c:pt>
                <c:pt idx="4263" formatCode="0.00E+00">
                  <c:v>29305000</c:v>
                </c:pt>
                <c:pt idx="4264" formatCode="0.00E+00">
                  <c:v>24228000</c:v>
                </c:pt>
                <c:pt idx="4265" formatCode="0.00E+00">
                  <c:v>22820000</c:v>
                </c:pt>
                <c:pt idx="4266" formatCode="0.00E+00">
                  <c:v>23844000</c:v>
                </c:pt>
                <c:pt idx="4267" formatCode="0.00E+00">
                  <c:v>25139000</c:v>
                </c:pt>
                <c:pt idx="4268" formatCode="0.00E+00">
                  <c:v>24915000</c:v>
                </c:pt>
                <c:pt idx="4269" formatCode="0.00E+00">
                  <c:v>23927000</c:v>
                </c:pt>
                <c:pt idx="4270" formatCode="0.00E+00">
                  <c:v>23777000</c:v>
                </c:pt>
                <c:pt idx="4271" formatCode="0.00E+00">
                  <c:v>23393000</c:v>
                </c:pt>
                <c:pt idx="4272" formatCode="0.00E+00">
                  <c:v>22651000</c:v>
                </c:pt>
                <c:pt idx="4273" formatCode="0.00E+00">
                  <c:v>22908000</c:v>
                </c:pt>
                <c:pt idx="4274" formatCode="0.00E+00">
                  <c:v>23861000</c:v>
                </c:pt>
                <c:pt idx="4275" formatCode="0.00E+00">
                  <c:v>25188000</c:v>
                </c:pt>
                <c:pt idx="4276" formatCode="0.00E+00">
                  <c:v>24825000</c:v>
                </c:pt>
                <c:pt idx="4277" formatCode="0.00E+00">
                  <c:v>23357000</c:v>
                </c:pt>
                <c:pt idx="4278" formatCode="0.00E+00">
                  <c:v>23416000</c:v>
                </c:pt>
                <c:pt idx="4279" formatCode="0.00E+00">
                  <c:v>23703000</c:v>
                </c:pt>
                <c:pt idx="4280" formatCode="0.00E+00">
                  <c:v>24577000</c:v>
                </c:pt>
                <c:pt idx="4281" formatCode="0.00E+00">
                  <c:v>26659000</c:v>
                </c:pt>
                <c:pt idx="4282" formatCode="0.00E+00">
                  <c:v>26937000</c:v>
                </c:pt>
                <c:pt idx="4283" formatCode="0.00E+00">
                  <c:v>26093000</c:v>
                </c:pt>
                <c:pt idx="4284" formatCode="0.00E+00">
                  <c:v>26481000</c:v>
                </c:pt>
                <c:pt idx="4285" formatCode="0.00E+00">
                  <c:v>26818000</c:v>
                </c:pt>
                <c:pt idx="4286" formatCode="0.00E+00">
                  <c:v>26970000</c:v>
                </c:pt>
                <c:pt idx="4287" formatCode="0.00E+00">
                  <c:v>32243000</c:v>
                </c:pt>
                <c:pt idx="4288" formatCode="0.00E+00">
                  <c:v>37384000</c:v>
                </c:pt>
                <c:pt idx="4289" formatCode="0.00E+00">
                  <c:v>31967000</c:v>
                </c:pt>
                <c:pt idx="4290" formatCode="0.00E+00">
                  <c:v>25948000</c:v>
                </c:pt>
                <c:pt idx="4291" formatCode="0.00E+00">
                  <c:v>24232000</c:v>
                </c:pt>
                <c:pt idx="4292" formatCode="0.00E+00">
                  <c:v>23583000</c:v>
                </c:pt>
                <c:pt idx="4293" formatCode="0.00E+00">
                  <c:v>23502000</c:v>
                </c:pt>
                <c:pt idx="4294" formatCode="0.00E+00">
                  <c:v>23729000</c:v>
                </c:pt>
                <c:pt idx="4295" formatCode="0.00E+00">
                  <c:v>23470000</c:v>
                </c:pt>
                <c:pt idx="4296" formatCode="0.00E+00">
                  <c:v>22455000</c:v>
                </c:pt>
                <c:pt idx="4297" formatCode="0.00E+00">
                  <c:v>22487000</c:v>
                </c:pt>
                <c:pt idx="4298" formatCode="0.00E+00">
                  <c:v>23520000</c:v>
                </c:pt>
                <c:pt idx="4299" formatCode="0.00E+00">
                  <c:v>23321000</c:v>
                </c:pt>
                <c:pt idx="4300" formatCode="0.00E+00">
                  <c:v>22976000</c:v>
                </c:pt>
                <c:pt idx="4301" formatCode="0.00E+00">
                  <c:v>24145000</c:v>
                </c:pt>
                <c:pt idx="4302" formatCode="0.00E+00">
                  <c:v>24906000</c:v>
                </c:pt>
                <c:pt idx="4303" formatCode="0.00E+00">
                  <c:v>23703000</c:v>
                </c:pt>
                <c:pt idx="4304" formatCode="0.00E+00">
                  <c:v>22767000</c:v>
                </c:pt>
                <c:pt idx="4305" formatCode="0.00E+00">
                  <c:v>22492000</c:v>
                </c:pt>
                <c:pt idx="4306" formatCode="0.00E+00">
                  <c:v>22115000</c:v>
                </c:pt>
                <c:pt idx="4307" formatCode="0.00E+00">
                  <c:v>22918000</c:v>
                </c:pt>
                <c:pt idx="4308" formatCode="0.00E+00">
                  <c:v>24099000</c:v>
                </c:pt>
                <c:pt idx="4309" formatCode="0.00E+00">
                  <c:v>23632000</c:v>
                </c:pt>
                <c:pt idx="4310" formatCode="0.00E+00">
                  <c:v>23594000</c:v>
                </c:pt>
                <c:pt idx="4311" formatCode="0.00E+00">
                  <c:v>24697000</c:v>
                </c:pt>
                <c:pt idx="4312" formatCode="0.00E+00">
                  <c:v>24305000</c:v>
                </c:pt>
                <c:pt idx="4313" formatCode="0.00E+00">
                  <c:v>23450000</c:v>
                </c:pt>
                <c:pt idx="4314" formatCode="0.00E+00">
                  <c:v>25163000</c:v>
                </c:pt>
                <c:pt idx="4315" formatCode="0.00E+00">
                  <c:v>27813000</c:v>
                </c:pt>
                <c:pt idx="4316" formatCode="0.00E+00">
                  <c:v>26948000</c:v>
                </c:pt>
                <c:pt idx="4317" formatCode="0.00E+00">
                  <c:v>24901000</c:v>
                </c:pt>
                <c:pt idx="4318" formatCode="0.00E+00">
                  <c:v>24005000</c:v>
                </c:pt>
                <c:pt idx="4319" formatCode="0.00E+00">
                  <c:v>23797000</c:v>
                </c:pt>
                <c:pt idx="4320" formatCode="0.00E+00">
                  <c:v>23673000</c:v>
                </c:pt>
                <c:pt idx="4321" formatCode="0.00E+00">
                  <c:v>23236000</c:v>
                </c:pt>
                <c:pt idx="4322" formatCode="0.00E+00">
                  <c:v>23032000</c:v>
                </c:pt>
                <c:pt idx="4323" formatCode="0.00E+00">
                  <c:v>23814000</c:v>
                </c:pt>
                <c:pt idx="4324" formatCode="0.00E+00">
                  <c:v>24346000</c:v>
                </c:pt>
                <c:pt idx="4325" formatCode="0.00E+00">
                  <c:v>23799000</c:v>
                </c:pt>
                <c:pt idx="4326" formatCode="0.00E+00">
                  <c:v>22862000</c:v>
                </c:pt>
                <c:pt idx="4327" formatCode="0.00E+00">
                  <c:v>22431000</c:v>
                </c:pt>
                <c:pt idx="4328" formatCode="0.00E+00">
                  <c:v>22570000</c:v>
                </c:pt>
                <c:pt idx="4329" formatCode="0.00E+00">
                  <c:v>23108000</c:v>
                </c:pt>
                <c:pt idx="4330" formatCode="0.00E+00">
                  <c:v>23151000</c:v>
                </c:pt>
                <c:pt idx="4331" formatCode="0.00E+00">
                  <c:v>22867000</c:v>
                </c:pt>
                <c:pt idx="4332" formatCode="0.00E+00">
                  <c:v>22939000</c:v>
                </c:pt>
                <c:pt idx="4333" formatCode="0.00E+00">
                  <c:v>23144000</c:v>
                </c:pt>
                <c:pt idx="4334" formatCode="0.00E+00">
                  <c:v>22672000</c:v>
                </c:pt>
                <c:pt idx="4335" formatCode="0.00E+00">
                  <c:v>21414000</c:v>
                </c:pt>
                <c:pt idx="4336" formatCode="0.00E+00">
                  <c:v>20865000</c:v>
                </c:pt>
                <c:pt idx="4337" formatCode="0.00E+00">
                  <c:v>21735000</c:v>
                </c:pt>
                <c:pt idx="4338" formatCode="0.00E+00">
                  <c:v>22303000</c:v>
                </c:pt>
                <c:pt idx="4339" formatCode="0.00E+00">
                  <c:v>22604000</c:v>
                </c:pt>
                <c:pt idx="4340" formatCode="0.00E+00">
                  <c:v>23741000</c:v>
                </c:pt>
                <c:pt idx="4341" formatCode="0.00E+00">
                  <c:v>23688000</c:v>
                </c:pt>
                <c:pt idx="4342" formatCode="0.00E+00">
                  <c:v>22635000</c:v>
                </c:pt>
                <c:pt idx="4343" formatCode="0.00E+00">
                  <c:v>22446000</c:v>
                </c:pt>
                <c:pt idx="4344" formatCode="0.00E+00">
                  <c:v>22196000</c:v>
                </c:pt>
                <c:pt idx="4345" formatCode="0.00E+00">
                  <c:v>22356000</c:v>
                </c:pt>
                <c:pt idx="4346" formatCode="0.00E+00">
                  <c:v>22853000</c:v>
                </c:pt>
                <c:pt idx="4347" formatCode="0.00E+00">
                  <c:v>23400000</c:v>
                </c:pt>
                <c:pt idx="4348" formatCode="0.00E+00">
                  <c:v>23885000</c:v>
                </c:pt>
                <c:pt idx="4349" formatCode="0.00E+00">
                  <c:v>23456000</c:v>
                </c:pt>
                <c:pt idx="4350" formatCode="0.00E+00">
                  <c:v>22457000</c:v>
                </c:pt>
                <c:pt idx="4351" formatCode="0.00E+00">
                  <c:v>21658000</c:v>
                </c:pt>
                <c:pt idx="4352" formatCode="0.00E+00">
                  <c:v>21689000</c:v>
                </c:pt>
                <c:pt idx="4353" formatCode="0.00E+00">
                  <c:v>21803000</c:v>
                </c:pt>
                <c:pt idx="4354" formatCode="0.00E+00">
                  <c:v>21554000</c:v>
                </c:pt>
                <c:pt idx="4355" formatCode="0.00E+00">
                  <c:v>20664000</c:v>
                </c:pt>
                <c:pt idx="4356" formatCode="0.00E+00">
                  <c:v>20657000</c:v>
                </c:pt>
                <c:pt idx="4357" formatCode="0.00E+00">
                  <c:v>21769000</c:v>
                </c:pt>
                <c:pt idx="4358" formatCode="0.00E+00">
                  <c:v>22513000</c:v>
                </c:pt>
                <c:pt idx="4359" formatCode="0.00E+00">
                  <c:v>22720000</c:v>
                </c:pt>
                <c:pt idx="4360" formatCode="0.00E+00">
                  <c:v>22472000</c:v>
                </c:pt>
                <c:pt idx="4361" formatCode="0.00E+00">
                  <c:v>22020000</c:v>
                </c:pt>
                <c:pt idx="4362" formatCode="0.00E+00">
                  <c:v>22999000</c:v>
                </c:pt>
                <c:pt idx="4363" formatCode="0.00E+00">
                  <c:v>24359000</c:v>
                </c:pt>
                <c:pt idx="4364" formatCode="0.00E+00">
                  <c:v>24090000</c:v>
                </c:pt>
                <c:pt idx="4365" formatCode="0.00E+00">
                  <c:v>23442000</c:v>
                </c:pt>
                <c:pt idx="4366" formatCode="0.00E+00">
                  <c:v>22687000</c:v>
                </c:pt>
                <c:pt idx="4367" formatCode="0.00E+00">
                  <c:v>21996000</c:v>
                </c:pt>
                <c:pt idx="4368" formatCode="0.00E+00">
                  <c:v>21804000</c:v>
                </c:pt>
                <c:pt idx="4369" formatCode="0.00E+00">
                  <c:v>22300000</c:v>
                </c:pt>
                <c:pt idx="4370" formatCode="0.00E+00">
                  <c:v>21787000</c:v>
                </c:pt>
                <c:pt idx="4371" formatCode="0.00E+00">
                  <c:v>20468000</c:v>
                </c:pt>
                <c:pt idx="4372" formatCode="0.00E+00">
                  <c:v>20505000</c:v>
                </c:pt>
                <c:pt idx="4373" formatCode="0.00E+00">
                  <c:v>21679000</c:v>
                </c:pt>
                <c:pt idx="4374" formatCode="0.00E+00">
                  <c:v>22857000</c:v>
                </c:pt>
                <c:pt idx="4375" formatCode="0.00E+00">
                  <c:v>23338000</c:v>
                </c:pt>
                <c:pt idx="4376" formatCode="0.00E+00">
                  <c:v>23325000</c:v>
                </c:pt>
                <c:pt idx="4377" formatCode="0.00E+00">
                  <c:v>23196000</c:v>
                </c:pt>
                <c:pt idx="4378" formatCode="0.00E+00">
                  <c:v>22800000</c:v>
                </c:pt>
                <c:pt idx="4379" formatCode="0.00E+00">
                  <c:v>22412000</c:v>
                </c:pt>
                <c:pt idx="4380" formatCode="0.00E+00">
                  <c:v>22467000</c:v>
                </c:pt>
                <c:pt idx="4381" formatCode="0.00E+00">
                  <c:v>22942000</c:v>
                </c:pt>
                <c:pt idx="4382" formatCode="0.00E+00">
                  <c:v>23409000</c:v>
                </c:pt>
                <c:pt idx="4383" formatCode="0.00E+00">
                  <c:v>23896000</c:v>
                </c:pt>
                <c:pt idx="4384" formatCode="0.00E+00">
                  <c:v>24661000</c:v>
                </c:pt>
                <c:pt idx="4385" formatCode="0.00E+00">
                  <c:v>25496000</c:v>
                </c:pt>
                <c:pt idx="4386" formatCode="0.00E+00">
                  <c:v>25054000</c:v>
                </c:pt>
                <c:pt idx="4387" formatCode="0.00E+00">
                  <c:v>22654000</c:v>
                </c:pt>
                <c:pt idx="4388" formatCode="0.00E+00">
                  <c:v>20882000</c:v>
                </c:pt>
                <c:pt idx="4389" formatCode="0.00E+00">
                  <c:v>20472000</c:v>
                </c:pt>
                <c:pt idx="4390" formatCode="0.00E+00">
                  <c:v>20492000</c:v>
                </c:pt>
                <c:pt idx="4391" formatCode="0.00E+00">
                  <c:v>20530000</c:v>
                </c:pt>
                <c:pt idx="4392" formatCode="0.00E+00">
                  <c:v>20045000</c:v>
                </c:pt>
                <c:pt idx="4393" formatCode="0.00E+00">
                  <c:v>18329000</c:v>
                </c:pt>
                <c:pt idx="4394" formatCode="0.00E+00">
                  <c:v>17262000</c:v>
                </c:pt>
                <c:pt idx="4395" formatCode="0.00E+00">
                  <c:v>18031000</c:v>
                </c:pt>
                <c:pt idx="4396" formatCode="0.00E+00">
                  <c:v>19500000</c:v>
                </c:pt>
                <c:pt idx="4397" formatCode="0.00E+00">
                  <c:v>20564000</c:v>
                </c:pt>
                <c:pt idx="4398" formatCode="0.00E+00">
                  <c:v>20667000</c:v>
                </c:pt>
                <c:pt idx="4399" formatCode="0.00E+00">
                  <c:v>20253000</c:v>
                </c:pt>
                <c:pt idx="4400" formatCode="0.00E+00">
                  <c:v>20491000</c:v>
                </c:pt>
                <c:pt idx="4401" formatCode="0.00E+00">
                  <c:v>23506000</c:v>
                </c:pt>
                <c:pt idx="4402" formatCode="0.00E+00">
                  <c:v>27109000</c:v>
                </c:pt>
                <c:pt idx="4403" formatCode="0.00E+00">
                  <c:v>25727000</c:v>
                </c:pt>
                <c:pt idx="4404" formatCode="0.00E+00">
                  <c:v>22412000</c:v>
                </c:pt>
                <c:pt idx="4405" formatCode="0.00E+00">
                  <c:v>20272000</c:v>
                </c:pt>
                <c:pt idx="4406" formatCode="0.00E+00">
                  <c:v>19429000</c:v>
                </c:pt>
                <c:pt idx="4407" formatCode="0.00E+00">
                  <c:v>22333000</c:v>
                </c:pt>
                <c:pt idx="4408" formatCode="0.00E+00">
                  <c:v>25077000</c:v>
                </c:pt>
                <c:pt idx="4409" formatCode="0.00E+00">
                  <c:v>22834000</c:v>
                </c:pt>
                <c:pt idx="4410" formatCode="0.00E+00">
                  <c:v>20709000</c:v>
                </c:pt>
                <c:pt idx="4411" formatCode="0.00E+00">
                  <c:v>20916000</c:v>
                </c:pt>
                <c:pt idx="4412" formatCode="0.00E+00">
                  <c:v>23021000</c:v>
                </c:pt>
                <c:pt idx="4413" formatCode="0.00E+00">
                  <c:v>25355000</c:v>
                </c:pt>
                <c:pt idx="4414" formatCode="0.00E+00">
                  <c:v>23938000</c:v>
                </c:pt>
                <c:pt idx="4415" formatCode="0.00E+00">
                  <c:v>21547000</c:v>
                </c:pt>
                <c:pt idx="4416" formatCode="0.00E+00">
                  <c:v>20101000</c:v>
                </c:pt>
                <c:pt idx="4417" formatCode="0.00E+00">
                  <c:v>19266000</c:v>
                </c:pt>
                <c:pt idx="4418" formatCode="0.00E+00">
                  <c:v>19278000</c:v>
                </c:pt>
                <c:pt idx="4419" formatCode="0.00E+00">
                  <c:v>20064000</c:v>
                </c:pt>
                <c:pt idx="4420" formatCode="0.00E+00">
                  <c:v>20390000</c:v>
                </c:pt>
                <c:pt idx="4421" formatCode="0.00E+00">
                  <c:v>20345000</c:v>
                </c:pt>
                <c:pt idx="4422" formatCode="0.00E+00">
                  <c:v>20173000</c:v>
                </c:pt>
                <c:pt idx="4423" formatCode="0.00E+00">
                  <c:v>19793000</c:v>
                </c:pt>
                <c:pt idx="4424" formatCode="0.00E+00">
                  <c:v>19962000</c:v>
                </c:pt>
                <c:pt idx="4425" formatCode="0.00E+00">
                  <c:v>20245000</c:v>
                </c:pt>
                <c:pt idx="4426" formatCode="0.00E+00">
                  <c:v>19882000</c:v>
                </c:pt>
                <c:pt idx="4427" formatCode="0.00E+00">
                  <c:v>19944000</c:v>
                </c:pt>
                <c:pt idx="4428" formatCode="0.00E+00">
                  <c:v>20559000</c:v>
                </c:pt>
                <c:pt idx="4429" formatCode="0.00E+00">
                  <c:v>20623000</c:v>
                </c:pt>
                <c:pt idx="4430" formatCode="0.00E+00">
                  <c:v>19758000</c:v>
                </c:pt>
                <c:pt idx="4431" formatCode="0.00E+00">
                  <c:v>19077000</c:v>
                </c:pt>
                <c:pt idx="4432" formatCode="0.00E+00">
                  <c:v>19315000</c:v>
                </c:pt>
                <c:pt idx="4433" formatCode="0.00E+00">
                  <c:v>19424000</c:v>
                </c:pt>
                <c:pt idx="4434" formatCode="0.00E+00">
                  <c:v>20124000</c:v>
                </c:pt>
                <c:pt idx="4435" formatCode="0.00E+00">
                  <c:v>20832000</c:v>
                </c:pt>
                <c:pt idx="4436" formatCode="0.00E+00">
                  <c:v>19870000</c:v>
                </c:pt>
                <c:pt idx="4437" formatCode="0.00E+00">
                  <c:v>18856000</c:v>
                </c:pt>
                <c:pt idx="4438" formatCode="0.00E+00">
                  <c:v>19598000</c:v>
                </c:pt>
                <c:pt idx="4439" formatCode="0.00E+00">
                  <c:v>20662000</c:v>
                </c:pt>
                <c:pt idx="4440" formatCode="0.00E+00">
                  <c:v>20112000</c:v>
                </c:pt>
                <c:pt idx="4441" formatCode="0.00E+00">
                  <c:v>18900000</c:v>
                </c:pt>
                <c:pt idx="4442" formatCode="0.00E+00">
                  <c:v>17983000</c:v>
                </c:pt>
                <c:pt idx="4443" formatCode="0.00E+00">
                  <c:v>17776000</c:v>
                </c:pt>
                <c:pt idx="4444" formatCode="0.00E+00">
                  <c:v>18172000</c:v>
                </c:pt>
                <c:pt idx="4445" formatCode="0.00E+00">
                  <c:v>19180000</c:v>
                </c:pt>
                <c:pt idx="4446" formatCode="0.00E+00">
                  <c:v>20325000</c:v>
                </c:pt>
                <c:pt idx="4447" formatCode="0.00E+00">
                  <c:v>20713000</c:v>
                </c:pt>
                <c:pt idx="4448" formatCode="0.00E+00">
                  <c:v>20438000</c:v>
                </c:pt>
                <c:pt idx="4449" formatCode="0.00E+00">
                  <c:v>19797000</c:v>
                </c:pt>
                <c:pt idx="4450" formatCode="0.00E+00">
                  <c:v>18393000</c:v>
                </c:pt>
                <c:pt idx="4451" formatCode="0.00E+00">
                  <c:v>17356000</c:v>
                </c:pt>
                <c:pt idx="4452" formatCode="0.00E+00">
                  <c:v>18399000</c:v>
                </c:pt>
                <c:pt idx="4453" formatCode="0.00E+00">
                  <c:v>20359000</c:v>
                </c:pt>
                <c:pt idx="4454" formatCode="0.00E+00">
                  <c:v>21153000</c:v>
                </c:pt>
                <c:pt idx="4455" formatCode="0.00E+00">
                  <c:v>20208000</c:v>
                </c:pt>
                <c:pt idx="4456" formatCode="0.00E+00">
                  <c:v>19084000</c:v>
                </c:pt>
                <c:pt idx="4457" formatCode="0.00E+00">
                  <c:v>19264000</c:v>
                </c:pt>
                <c:pt idx="4458" formatCode="0.00E+00">
                  <c:v>19617000</c:v>
                </c:pt>
                <c:pt idx="4459" formatCode="0.00E+00">
                  <c:v>19283000</c:v>
                </c:pt>
                <c:pt idx="4460" formatCode="0.00E+00">
                  <c:v>18680000</c:v>
                </c:pt>
                <c:pt idx="4461" formatCode="0.00E+00">
                  <c:v>18426000</c:v>
                </c:pt>
                <c:pt idx="4462" formatCode="0.00E+00">
                  <c:v>18685000</c:v>
                </c:pt>
                <c:pt idx="4463" formatCode="0.00E+00">
                  <c:v>18865000</c:v>
                </c:pt>
                <c:pt idx="4464" formatCode="0.00E+00">
                  <c:v>19220000</c:v>
                </c:pt>
                <c:pt idx="4465" formatCode="0.00E+00">
                  <c:v>19996000</c:v>
                </c:pt>
                <c:pt idx="4466" formatCode="0.00E+00">
                  <c:v>19883000</c:v>
                </c:pt>
                <c:pt idx="4467" formatCode="0.00E+00">
                  <c:v>18752000</c:v>
                </c:pt>
                <c:pt idx="4468" formatCode="0.00E+00">
                  <c:v>17908000</c:v>
                </c:pt>
                <c:pt idx="4469" formatCode="0.00E+00">
                  <c:v>18381000</c:v>
                </c:pt>
                <c:pt idx="4470" formatCode="0.00E+00">
                  <c:v>18777000</c:v>
                </c:pt>
                <c:pt idx="4471" formatCode="0.00E+00">
                  <c:v>18796000</c:v>
                </c:pt>
                <c:pt idx="4472" formatCode="0.00E+00">
                  <c:v>18715000</c:v>
                </c:pt>
                <c:pt idx="4473" formatCode="0.00E+00">
                  <c:v>18738000</c:v>
                </c:pt>
                <c:pt idx="4474" formatCode="0.00E+00">
                  <c:v>19275000</c:v>
                </c:pt>
                <c:pt idx="4475" formatCode="0.00E+00">
                  <c:v>20584000</c:v>
                </c:pt>
                <c:pt idx="4476" formatCode="0.00E+00">
                  <c:v>21421000</c:v>
                </c:pt>
                <c:pt idx="4477" formatCode="0.00E+00">
                  <c:v>21135000</c:v>
                </c:pt>
                <c:pt idx="4478" formatCode="0.00E+00">
                  <c:v>20625000</c:v>
                </c:pt>
                <c:pt idx="4479" formatCode="0.00E+00">
                  <c:v>20530000</c:v>
                </c:pt>
                <c:pt idx="4480" formatCode="0.00E+00">
                  <c:v>19595000</c:v>
                </c:pt>
                <c:pt idx="4481" formatCode="0.00E+00">
                  <c:v>18492000</c:v>
                </c:pt>
                <c:pt idx="4482" formatCode="0.00E+00">
                  <c:v>17960000</c:v>
                </c:pt>
                <c:pt idx="4483" formatCode="0.00E+00">
                  <c:v>17950000</c:v>
                </c:pt>
                <c:pt idx="4484" formatCode="0.00E+00">
                  <c:v>18708000</c:v>
                </c:pt>
                <c:pt idx="4485" formatCode="0.00E+00">
                  <c:v>19837000</c:v>
                </c:pt>
                <c:pt idx="4486" formatCode="0.00E+00">
                  <c:v>21595000</c:v>
                </c:pt>
                <c:pt idx="4487" formatCode="0.00E+00">
                  <c:v>23003000</c:v>
                </c:pt>
                <c:pt idx="4488" formatCode="0.00E+00">
                  <c:v>22444000</c:v>
                </c:pt>
                <c:pt idx="4489" formatCode="0.00E+00">
                  <c:v>20505000</c:v>
                </c:pt>
                <c:pt idx="4490" formatCode="0.00E+00">
                  <c:v>18377000</c:v>
                </c:pt>
                <c:pt idx="4491" formatCode="0.00E+00">
                  <c:v>17732000</c:v>
                </c:pt>
                <c:pt idx="4492" formatCode="0.00E+00">
                  <c:v>18531000</c:v>
                </c:pt>
                <c:pt idx="4493" formatCode="0.00E+00">
                  <c:v>18607000</c:v>
                </c:pt>
                <c:pt idx="4494" formatCode="0.00E+00">
                  <c:v>17698000</c:v>
                </c:pt>
                <c:pt idx="4495" formatCode="0.00E+00">
                  <c:v>17342000</c:v>
                </c:pt>
                <c:pt idx="4496" formatCode="0.00E+00">
                  <c:v>17879000</c:v>
                </c:pt>
                <c:pt idx="4497" formatCode="0.00E+00">
                  <c:v>17927000</c:v>
                </c:pt>
                <c:pt idx="4498" formatCode="0.00E+00">
                  <c:v>17973000</c:v>
                </c:pt>
                <c:pt idx="4499" formatCode="0.00E+00">
                  <c:v>18711000</c:v>
                </c:pt>
                <c:pt idx="4500" formatCode="0.00E+00">
                  <c:v>19845000</c:v>
                </c:pt>
                <c:pt idx="4501" formatCode="0.00E+00">
                  <c:v>20977000</c:v>
                </c:pt>
                <c:pt idx="4502" formatCode="0.00E+00">
                  <c:v>20800000</c:v>
                </c:pt>
                <c:pt idx="4503" formatCode="0.00E+00">
                  <c:v>19336000</c:v>
                </c:pt>
                <c:pt idx="4504" formatCode="0.00E+00">
                  <c:v>18664000</c:v>
                </c:pt>
                <c:pt idx="4505" formatCode="0.00E+00">
                  <c:v>18982000</c:v>
                </c:pt>
                <c:pt idx="4506" formatCode="0.00E+00">
                  <c:v>19535000</c:v>
                </c:pt>
                <c:pt idx="4507" formatCode="0.00E+00">
                  <c:v>19633000</c:v>
                </c:pt>
                <c:pt idx="4508" formatCode="0.00E+00">
                  <c:v>18855000</c:v>
                </c:pt>
                <c:pt idx="4509" formatCode="0.00E+00">
                  <c:v>17670000</c:v>
                </c:pt>
                <c:pt idx="4510" formatCode="0.00E+00">
                  <c:v>17863000</c:v>
                </c:pt>
                <c:pt idx="4511" formatCode="0.00E+00">
                  <c:v>18744000</c:v>
                </c:pt>
                <c:pt idx="4512" formatCode="0.00E+00">
                  <c:v>18583000</c:v>
                </c:pt>
                <c:pt idx="4513" formatCode="0.00E+00">
                  <c:v>18475000</c:v>
                </c:pt>
                <c:pt idx="4514" formatCode="0.00E+00">
                  <c:v>19423000</c:v>
                </c:pt>
                <c:pt idx="4515" formatCode="0.00E+00">
                  <c:v>19813000</c:v>
                </c:pt>
                <c:pt idx="4516" formatCode="0.00E+00">
                  <c:v>19145000</c:v>
                </c:pt>
                <c:pt idx="4517" formatCode="0.00E+00">
                  <c:v>18732000</c:v>
                </c:pt>
                <c:pt idx="4518" formatCode="0.00E+00">
                  <c:v>19118000</c:v>
                </c:pt>
                <c:pt idx="4519" formatCode="0.00E+00">
                  <c:v>18834000</c:v>
                </c:pt>
                <c:pt idx="4520" formatCode="0.00E+00">
                  <c:v>18166000</c:v>
                </c:pt>
                <c:pt idx="4521" formatCode="0.00E+00">
                  <c:v>18453000</c:v>
                </c:pt>
                <c:pt idx="4522" formatCode="0.00E+00">
                  <c:v>18779000</c:v>
                </c:pt>
                <c:pt idx="4523" formatCode="0.00E+00">
                  <c:v>18591000</c:v>
                </c:pt>
                <c:pt idx="4524" formatCode="0.00E+00">
                  <c:v>18723000</c:v>
                </c:pt>
                <c:pt idx="4525" formatCode="0.00E+00">
                  <c:v>19266000</c:v>
                </c:pt>
                <c:pt idx="4526" formatCode="0.00E+00">
                  <c:v>19949000</c:v>
                </c:pt>
                <c:pt idx="4527" formatCode="0.00E+00">
                  <c:v>20085000</c:v>
                </c:pt>
                <c:pt idx="4528" formatCode="0.00E+00">
                  <c:v>19471000</c:v>
                </c:pt>
                <c:pt idx="4529" formatCode="0.00E+00">
                  <c:v>19257000</c:v>
                </c:pt>
                <c:pt idx="4530" formatCode="0.00E+00">
                  <c:v>18984000</c:v>
                </c:pt>
                <c:pt idx="4531" formatCode="0.00E+00">
                  <c:v>18398000</c:v>
                </c:pt>
                <c:pt idx="4532" formatCode="0.00E+00">
                  <c:v>17798000</c:v>
                </c:pt>
                <c:pt idx="4533" formatCode="0.00E+00">
                  <c:v>17569000</c:v>
                </c:pt>
                <c:pt idx="4534" formatCode="0.00E+00">
                  <c:v>17610000</c:v>
                </c:pt>
                <c:pt idx="4535" formatCode="0.00E+00">
                  <c:v>17133000</c:v>
                </c:pt>
                <c:pt idx="4536" formatCode="0.00E+00">
                  <c:v>16865000</c:v>
                </c:pt>
                <c:pt idx="4537" formatCode="0.00E+00">
                  <c:v>16478000</c:v>
                </c:pt>
                <c:pt idx="4538" formatCode="0.00E+00">
                  <c:v>16167000</c:v>
                </c:pt>
                <c:pt idx="4539" formatCode="0.00E+00">
                  <c:v>17207000</c:v>
                </c:pt>
                <c:pt idx="4540" formatCode="0.00E+00">
                  <c:v>18452000</c:v>
                </c:pt>
                <c:pt idx="4541" formatCode="0.00E+00">
                  <c:v>18005000</c:v>
                </c:pt>
                <c:pt idx="4542" formatCode="0.00E+00">
                  <c:v>16563000</c:v>
                </c:pt>
                <c:pt idx="4543" formatCode="0.00E+00">
                  <c:v>16089000</c:v>
                </c:pt>
                <c:pt idx="4544" formatCode="0.00E+00">
                  <c:v>16560000</c:v>
                </c:pt>
                <c:pt idx="4545" formatCode="0.00E+00">
                  <c:v>17715000</c:v>
                </c:pt>
                <c:pt idx="4546" formatCode="0.00E+00">
                  <c:v>18071000</c:v>
                </c:pt>
                <c:pt idx="4547" formatCode="0.00E+00">
                  <c:v>18169000</c:v>
                </c:pt>
                <c:pt idx="4548" formatCode="0.00E+00">
                  <c:v>18179000</c:v>
                </c:pt>
                <c:pt idx="4549" formatCode="0.00E+00">
                  <c:v>19347000</c:v>
                </c:pt>
                <c:pt idx="4550" formatCode="0.00E+00">
                  <c:v>20844000</c:v>
                </c:pt>
                <c:pt idx="4551" formatCode="0.00E+00">
                  <c:v>19585000</c:v>
                </c:pt>
                <c:pt idx="4552" formatCode="0.00E+00">
                  <c:v>17763000</c:v>
                </c:pt>
                <c:pt idx="4553" formatCode="0.00E+00">
                  <c:v>17096000</c:v>
                </c:pt>
                <c:pt idx="4554" formatCode="0.00E+00">
                  <c:v>19066000</c:v>
                </c:pt>
                <c:pt idx="4555" formatCode="0.00E+00">
                  <c:v>27552000</c:v>
                </c:pt>
                <c:pt idx="4556" formatCode="0.00E+00">
                  <c:v>34542000</c:v>
                </c:pt>
                <c:pt idx="4557" formatCode="0.00E+00">
                  <c:v>28505000</c:v>
                </c:pt>
                <c:pt idx="4558" formatCode="0.00E+00">
                  <c:v>20684000</c:v>
                </c:pt>
                <c:pt idx="4559" formatCode="0.00E+00">
                  <c:v>18273000</c:v>
                </c:pt>
                <c:pt idx="4560" formatCode="0.00E+00">
                  <c:v>17977000</c:v>
                </c:pt>
                <c:pt idx="4561" formatCode="0.00E+00">
                  <c:v>18223000</c:v>
                </c:pt>
                <c:pt idx="4562" formatCode="0.00E+00">
                  <c:v>18223000</c:v>
                </c:pt>
                <c:pt idx="4563" formatCode="0.00E+00">
                  <c:v>17573000</c:v>
                </c:pt>
                <c:pt idx="4564" formatCode="0.00E+00">
                  <c:v>16715000</c:v>
                </c:pt>
                <c:pt idx="4565" formatCode="0.00E+00">
                  <c:v>16483000</c:v>
                </c:pt>
                <c:pt idx="4566" formatCode="0.00E+00">
                  <c:v>16533000</c:v>
                </c:pt>
                <c:pt idx="4567" formatCode="0.00E+00">
                  <c:v>16358000</c:v>
                </c:pt>
                <c:pt idx="4568" formatCode="0.00E+00">
                  <c:v>16984000</c:v>
                </c:pt>
                <c:pt idx="4569" formatCode="0.00E+00">
                  <c:v>17969000</c:v>
                </c:pt>
                <c:pt idx="4570" formatCode="0.00E+00">
                  <c:v>18092000</c:v>
                </c:pt>
                <c:pt idx="4571" formatCode="0.00E+00">
                  <c:v>18349000</c:v>
                </c:pt>
                <c:pt idx="4572" formatCode="0.00E+00">
                  <c:v>18946000</c:v>
                </c:pt>
                <c:pt idx="4573" formatCode="0.00E+00">
                  <c:v>18756000</c:v>
                </c:pt>
                <c:pt idx="4574" formatCode="0.00E+00">
                  <c:v>17647000</c:v>
                </c:pt>
                <c:pt idx="4575" formatCode="0.00E+00">
                  <c:v>17244000</c:v>
                </c:pt>
                <c:pt idx="4576" formatCode="0.00E+00">
                  <c:v>17774000</c:v>
                </c:pt>
                <c:pt idx="4577" formatCode="0.00E+00">
                  <c:v>18329000</c:v>
                </c:pt>
                <c:pt idx="4578" formatCode="0.00E+00">
                  <c:v>18999000</c:v>
                </c:pt>
                <c:pt idx="4579" formatCode="0.00E+00">
                  <c:v>18637000</c:v>
                </c:pt>
                <c:pt idx="4580" formatCode="0.00E+00">
                  <c:v>17442000</c:v>
                </c:pt>
                <c:pt idx="4581" formatCode="0.00E+00">
                  <c:v>17122000</c:v>
                </c:pt>
                <c:pt idx="4582" formatCode="0.00E+00">
                  <c:v>17701000</c:v>
                </c:pt>
                <c:pt idx="4583" formatCode="0.00E+00">
                  <c:v>17845000</c:v>
                </c:pt>
                <c:pt idx="4584" formatCode="0.00E+00">
                  <c:v>17861000</c:v>
                </c:pt>
                <c:pt idx="4585" formatCode="0.00E+00">
                  <c:v>18355000</c:v>
                </c:pt>
                <c:pt idx="4586" formatCode="0.00E+00">
                  <c:v>18836000</c:v>
                </c:pt>
                <c:pt idx="4587" formatCode="0.00E+00">
                  <c:v>19286000</c:v>
                </c:pt>
                <c:pt idx="4588" formatCode="0.00E+00">
                  <c:v>19877000</c:v>
                </c:pt>
                <c:pt idx="4589" formatCode="0.00E+00">
                  <c:v>19998000</c:v>
                </c:pt>
                <c:pt idx="4590" formatCode="0.00E+00">
                  <c:v>18427000</c:v>
                </c:pt>
                <c:pt idx="4591" formatCode="0.00E+00">
                  <c:v>16724000</c:v>
                </c:pt>
                <c:pt idx="4592" formatCode="0.00E+00">
                  <c:v>16361000</c:v>
                </c:pt>
                <c:pt idx="4593" formatCode="0.00E+00">
                  <c:v>17107000</c:v>
                </c:pt>
                <c:pt idx="4594" formatCode="0.00E+00">
                  <c:v>18073000</c:v>
                </c:pt>
                <c:pt idx="4595" formatCode="0.00E+00">
                  <c:v>18258000</c:v>
                </c:pt>
                <c:pt idx="4596" formatCode="0.00E+00">
                  <c:v>18600000</c:v>
                </c:pt>
                <c:pt idx="4597" formatCode="0.00E+00">
                  <c:v>19077000</c:v>
                </c:pt>
                <c:pt idx="4598" formatCode="0.00E+00">
                  <c:v>18828000</c:v>
                </c:pt>
                <c:pt idx="4599" formatCode="0.00E+00">
                  <c:v>18085000</c:v>
                </c:pt>
                <c:pt idx="4600" formatCode="0.00E+00">
                  <c:v>17273000</c:v>
                </c:pt>
                <c:pt idx="4601" formatCode="0.00E+00">
                  <c:v>16629000</c:v>
                </c:pt>
                <c:pt idx="4602" formatCode="0.00E+00">
                  <c:v>16907000</c:v>
                </c:pt>
                <c:pt idx="4603" formatCode="0.00E+00">
                  <c:v>18113000</c:v>
                </c:pt>
                <c:pt idx="4604" formatCode="0.00E+00">
                  <c:v>20300000</c:v>
                </c:pt>
                <c:pt idx="4605" formatCode="0.00E+00">
                  <c:v>21880000</c:v>
                </c:pt>
                <c:pt idx="4606" formatCode="0.00E+00">
                  <c:v>20024000</c:v>
                </c:pt>
                <c:pt idx="4607" formatCode="0.00E+00">
                  <c:v>17720000</c:v>
                </c:pt>
                <c:pt idx="4608" formatCode="0.00E+00">
                  <c:v>16714000</c:v>
                </c:pt>
                <c:pt idx="4609" formatCode="0.00E+00">
                  <c:v>16926000</c:v>
                </c:pt>
                <c:pt idx="4610" formatCode="0.00E+00">
                  <c:v>17847000</c:v>
                </c:pt>
                <c:pt idx="4611" formatCode="0.00E+00">
                  <c:v>18093000</c:v>
                </c:pt>
                <c:pt idx="4612" formatCode="0.00E+00">
                  <c:v>17779000</c:v>
                </c:pt>
                <c:pt idx="4613" formatCode="0.00E+00">
                  <c:v>17636000</c:v>
                </c:pt>
                <c:pt idx="4614" formatCode="0.00E+00">
                  <c:v>17460000</c:v>
                </c:pt>
                <c:pt idx="4615" formatCode="0.00E+00">
                  <c:v>17326000</c:v>
                </c:pt>
                <c:pt idx="4616" formatCode="0.00E+00">
                  <c:v>17742000</c:v>
                </c:pt>
                <c:pt idx="4617" formatCode="0.00E+00">
                  <c:v>18144000</c:v>
                </c:pt>
                <c:pt idx="4618" formatCode="0.00E+00">
                  <c:v>17804000</c:v>
                </c:pt>
                <c:pt idx="4619" formatCode="0.00E+00">
                  <c:v>16596000</c:v>
                </c:pt>
                <c:pt idx="4620" formatCode="0.00E+00">
                  <c:v>15571000</c:v>
                </c:pt>
                <c:pt idx="4621" formatCode="0.00E+00">
                  <c:v>15505000</c:v>
                </c:pt>
                <c:pt idx="4622" formatCode="0.00E+00">
                  <c:v>16102000</c:v>
                </c:pt>
                <c:pt idx="4623" formatCode="0.00E+00">
                  <c:v>16686000</c:v>
                </c:pt>
                <c:pt idx="4624" formatCode="0.00E+00">
                  <c:v>15810000</c:v>
                </c:pt>
                <c:pt idx="4625" formatCode="0.00E+00">
                  <c:v>14706000</c:v>
                </c:pt>
                <c:pt idx="4626" formatCode="0.00E+00">
                  <c:v>15095000</c:v>
                </c:pt>
                <c:pt idx="4627" formatCode="0.00E+00">
                  <c:v>15959000</c:v>
                </c:pt>
                <c:pt idx="4628" formatCode="0.00E+00">
                  <c:v>16191000</c:v>
                </c:pt>
                <c:pt idx="4629" formatCode="0.00E+00">
                  <c:v>15971000</c:v>
                </c:pt>
                <c:pt idx="4630" formatCode="0.00E+00">
                  <c:v>16349000</c:v>
                </c:pt>
                <c:pt idx="4631" formatCode="0.00E+00">
                  <c:v>17316000</c:v>
                </c:pt>
                <c:pt idx="4632" formatCode="0.00E+00">
                  <c:v>18085000</c:v>
                </c:pt>
                <c:pt idx="4633" formatCode="0.00E+00">
                  <c:v>18490000</c:v>
                </c:pt>
                <c:pt idx="4634" formatCode="0.00E+00">
                  <c:v>18495000</c:v>
                </c:pt>
                <c:pt idx="4635" formatCode="0.00E+00">
                  <c:v>17768000</c:v>
                </c:pt>
                <c:pt idx="4636" formatCode="0.00E+00">
                  <c:v>16991000</c:v>
                </c:pt>
                <c:pt idx="4637" formatCode="0.00E+00">
                  <c:v>17052000</c:v>
                </c:pt>
                <c:pt idx="4638" formatCode="0.00E+00">
                  <c:v>16867000</c:v>
                </c:pt>
                <c:pt idx="4639" formatCode="0.00E+00">
                  <c:v>16902000</c:v>
                </c:pt>
                <c:pt idx="4640" formatCode="0.00E+00">
                  <c:v>17758000</c:v>
                </c:pt>
                <c:pt idx="4641" formatCode="0.00E+00">
                  <c:v>18250000</c:v>
                </c:pt>
                <c:pt idx="4642" formatCode="0.00E+00">
                  <c:v>17845000</c:v>
                </c:pt>
                <c:pt idx="4643" formatCode="0.00E+00">
                  <c:v>17210000</c:v>
                </c:pt>
                <c:pt idx="4644" formatCode="0.00E+00">
                  <c:v>16850000</c:v>
                </c:pt>
                <c:pt idx="4645" formatCode="0.00E+00">
                  <c:v>16401000</c:v>
                </c:pt>
                <c:pt idx="4646" formatCode="0.00E+00">
                  <c:v>15428000</c:v>
                </c:pt>
                <c:pt idx="4647" formatCode="0.00E+00">
                  <c:v>14721000</c:v>
                </c:pt>
                <c:pt idx="4648" formatCode="0.00E+00">
                  <c:v>15364000</c:v>
                </c:pt>
                <c:pt idx="4649" formatCode="0.00E+00">
                  <c:v>16374000</c:v>
                </c:pt>
                <c:pt idx="4650" formatCode="0.00E+00">
                  <c:v>16823000</c:v>
                </c:pt>
                <c:pt idx="4651" formatCode="0.00E+00">
                  <c:v>16819000</c:v>
                </c:pt>
                <c:pt idx="4652" formatCode="0.00E+00">
                  <c:v>16667000</c:v>
                </c:pt>
                <c:pt idx="4653" formatCode="0.00E+00">
                  <c:v>16570000</c:v>
                </c:pt>
                <c:pt idx="4654" formatCode="0.00E+00">
                  <c:v>16540000</c:v>
                </c:pt>
                <c:pt idx="4655" formatCode="0.00E+00">
                  <c:v>16717000</c:v>
                </c:pt>
                <c:pt idx="4656" formatCode="0.00E+00">
                  <c:v>16779000</c:v>
                </c:pt>
                <c:pt idx="4657" formatCode="0.00E+00">
                  <c:v>16562000</c:v>
                </c:pt>
                <c:pt idx="4658" formatCode="0.00E+00">
                  <c:v>16530000</c:v>
                </c:pt>
                <c:pt idx="4659" formatCode="0.00E+00">
                  <c:v>16725000</c:v>
                </c:pt>
                <c:pt idx="4660" formatCode="0.00E+00">
                  <c:v>17234000</c:v>
                </c:pt>
                <c:pt idx="4661" formatCode="0.00E+00">
                  <c:v>17509000</c:v>
                </c:pt>
                <c:pt idx="4662" formatCode="0.00E+00">
                  <c:v>17268000</c:v>
                </c:pt>
                <c:pt idx="4663" formatCode="0.00E+00">
                  <c:v>17436000</c:v>
                </c:pt>
                <c:pt idx="4664" formatCode="0.00E+00">
                  <c:v>18067000</c:v>
                </c:pt>
                <c:pt idx="4665" formatCode="0.00E+00">
                  <c:v>17558000</c:v>
                </c:pt>
                <c:pt idx="4666" formatCode="0.00E+00">
                  <c:v>17060000</c:v>
                </c:pt>
                <c:pt idx="4667" formatCode="0.00E+00">
                  <c:v>16926000</c:v>
                </c:pt>
                <c:pt idx="4668" formatCode="0.00E+00">
                  <c:v>16297000</c:v>
                </c:pt>
                <c:pt idx="4669" formatCode="0.00E+00">
                  <c:v>16114000</c:v>
                </c:pt>
                <c:pt idx="4670" formatCode="0.00E+00">
                  <c:v>16472000</c:v>
                </c:pt>
                <c:pt idx="4671" formatCode="0.00E+00">
                  <c:v>16941000</c:v>
                </c:pt>
                <c:pt idx="4672" formatCode="0.00E+00">
                  <c:v>17245000</c:v>
                </c:pt>
                <c:pt idx="4673" formatCode="0.00E+00">
                  <c:v>17112000</c:v>
                </c:pt>
                <c:pt idx="4674" formatCode="0.00E+00">
                  <c:v>16950000</c:v>
                </c:pt>
                <c:pt idx="4675" formatCode="0.00E+00">
                  <c:v>16951000</c:v>
                </c:pt>
                <c:pt idx="4676" formatCode="0.00E+00">
                  <c:v>16521000</c:v>
                </c:pt>
                <c:pt idx="4677" formatCode="0.00E+00">
                  <c:v>15524000</c:v>
                </c:pt>
                <c:pt idx="4678" formatCode="0.00E+00">
                  <c:v>14790000</c:v>
                </c:pt>
                <c:pt idx="4679" formatCode="0.00E+00">
                  <c:v>14580000</c:v>
                </c:pt>
                <c:pt idx="4680" formatCode="0.00E+00">
                  <c:v>14854000</c:v>
                </c:pt>
                <c:pt idx="4681" formatCode="0.00E+00">
                  <c:v>15976000</c:v>
                </c:pt>
                <c:pt idx="4682" formatCode="0.00E+00">
                  <c:v>17227000</c:v>
                </c:pt>
                <c:pt idx="4683" formatCode="0.00E+00">
                  <c:v>17392000</c:v>
                </c:pt>
                <c:pt idx="4684" formatCode="0.00E+00">
                  <c:v>16766000</c:v>
                </c:pt>
                <c:pt idx="4685" formatCode="0.00E+00">
                  <c:v>16024000</c:v>
                </c:pt>
                <c:pt idx="4686" formatCode="0.00E+00">
                  <c:v>16251000</c:v>
                </c:pt>
                <c:pt idx="4687" formatCode="0.00E+00">
                  <c:v>16544000</c:v>
                </c:pt>
                <c:pt idx="4688" formatCode="0.00E+00">
                  <c:v>16601000</c:v>
                </c:pt>
                <c:pt idx="4689" formatCode="0.00E+00">
                  <c:v>17067000</c:v>
                </c:pt>
                <c:pt idx="4690" formatCode="0.00E+00">
                  <c:v>16964000</c:v>
                </c:pt>
                <c:pt idx="4691" formatCode="0.00E+00">
                  <c:v>16383000</c:v>
                </c:pt>
                <c:pt idx="4692" formatCode="0.00E+00">
                  <c:v>15052000</c:v>
                </c:pt>
                <c:pt idx="4693" formatCode="0.00E+00">
                  <c:v>14305000</c:v>
                </c:pt>
                <c:pt idx="4694" formatCode="0.00E+00">
                  <c:v>14878000</c:v>
                </c:pt>
                <c:pt idx="4695" formatCode="0.00E+00">
                  <c:v>15270000</c:v>
                </c:pt>
                <c:pt idx="4696" formatCode="0.00E+00">
                  <c:v>14955000</c:v>
                </c:pt>
                <c:pt idx="4697" formatCode="0.00E+00">
                  <c:v>14786000</c:v>
                </c:pt>
                <c:pt idx="4698" formatCode="0.00E+00">
                  <c:v>15050000</c:v>
                </c:pt>
                <c:pt idx="4699" formatCode="0.00E+00">
                  <c:v>15629000</c:v>
                </c:pt>
                <c:pt idx="4700" formatCode="0.00E+00">
                  <c:v>15904000</c:v>
                </c:pt>
                <c:pt idx="4701" formatCode="0.00E+00">
                  <c:v>16078000</c:v>
                </c:pt>
                <c:pt idx="4702" formatCode="0.00E+00">
                  <c:v>16559000</c:v>
                </c:pt>
                <c:pt idx="4703" formatCode="0.00E+00">
                  <c:v>16577000</c:v>
                </c:pt>
                <c:pt idx="4704" formatCode="0.00E+00">
                  <c:v>15801000</c:v>
                </c:pt>
                <c:pt idx="4705" formatCode="0.00E+00">
                  <c:v>15235000</c:v>
                </c:pt>
                <c:pt idx="4706" formatCode="0.00E+00">
                  <c:v>15529000</c:v>
                </c:pt>
                <c:pt idx="4707" formatCode="0.00E+00">
                  <c:v>15572000</c:v>
                </c:pt>
                <c:pt idx="4708" formatCode="0.00E+00">
                  <c:v>15275000</c:v>
                </c:pt>
                <c:pt idx="4709" formatCode="0.00E+00">
                  <c:v>14878000</c:v>
                </c:pt>
                <c:pt idx="4710" formatCode="0.00E+00">
                  <c:v>14372000</c:v>
                </c:pt>
                <c:pt idx="4711" formatCode="0.00E+00">
                  <c:v>14969000</c:v>
                </c:pt>
                <c:pt idx="4712" formatCode="0.00E+00">
                  <c:v>16106000</c:v>
                </c:pt>
                <c:pt idx="4713" formatCode="0.00E+00">
                  <c:v>16818000</c:v>
                </c:pt>
                <c:pt idx="4714" formatCode="0.00E+00">
                  <c:v>16679000</c:v>
                </c:pt>
                <c:pt idx="4715" formatCode="0.00E+00">
                  <c:v>16083000</c:v>
                </c:pt>
                <c:pt idx="4716" formatCode="0.00E+00">
                  <c:v>15524000</c:v>
                </c:pt>
                <c:pt idx="4717" formatCode="0.00E+00">
                  <c:v>15553000</c:v>
                </c:pt>
                <c:pt idx="4718" formatCode="0.00E+00">
                  <c:v>16340000</c:v>
                </c:pt>
                <c:pt idx="4719" formatCode="0.00E+00">
                  <c:v>16366000</c:v>
                </c:pt>
                <c:pt idx="4720" formatCode="0.00E+00">
                  <c:v>15840000</c:v>
                </c:pt>
                <c:pt idx="4721" formatCode="0.00E+00">
                  <c:v>15684000</c:v>
                </c:pt>
                <c:pt idx="4722" formatCode="0.00E+00">
                  <c:v>15876000</c:v>
                </c:pt>
                <c:pt idx="4723" formatCode="0.00E+00">
                  <c:v>15783000</c:v>
                </c:pt>
                <c:pt idx="4724" formatCode="0.00E+00">
                  <c:v>15567000</c:v>
                </c:pt>
                <c:pt idx="4725" formatCode="0.00E+00">
                  <c:v>15594000</c:v>
                </c:pt>
                <c:pt idx="4726" formatCode="0.00E+00">
                  <c:v>15525000</c:v>
                </c:pt>
                <c:pt idx="4727" formatCode="0.00E+00">
                  <c:v>15047000</c:v>
                </c:pt>
                <c:pt idx="4728" formatCode="0.00E+00">
                  <c:v>14860000</c:v>
                </c:pt>
                <c:pt idx="4729" formatCode="0.00E+00">
                  <c:v>15071000</c:v>
                </c:pt>
                <c:pt idx="4730" formatCode="0.00E+00">
                  <c:v>15440000</c:v>
                </c:pt>
                <c:pt idx="4731" formatCode="0.00E+00">
                  <c:v>15972000</c:v>
                </c:pt>
                <c:pt idx="4732" formatCode="0.00E+00">
                  <c:v>16407000</c:v>
                </c:pt>
                <c:pt idx="4733" formatCode="0.00E+00">
                  <c:v>16531000</c:v>
                </c:pt>
                <c:pt idx="4734" formatCode="0.00E+00">
                  <c:v>16841000</c:v>
                </c:pt>
                <c:pt idx="4735" formatCode="0.00E+00">
                  <c:v>17193000</c:v>
                </c:pt>
                <c:pt idx="4736" formatCode="0.00E+00">
                  <c:v>16529000</c:v>
                </c:pt>
                <c:pt idx="4737" formatCode="0.00E+00">
                  <c:v>16117000</c:v>
                </c:pt>
                <c:pt idx="4738" formatCode="0.00E+00">
                  <c:v>16110000</c:v>
                </c:pt>
                <c:pt idx="4739" formatCode="0.00E+00">
                  <c:v>15489000</c:v>
                </c:pt>
                <c:pt idx="4740" formatCode="0.00E+00">
                  <c:v>15767000</c:v>
                </c:pt>
                <c:pt idx="4741" formatCode="0.00E+00">
                  <c:v>15919000</c:v>
                </c:pt>
                <c:pt idx="4742" formatCode="0.00E+00">
                  <c:v>14842000</c:v>
                </c:pt>
                <c:pt idx="4743" formatCode="0.00E+00">
                  <c:v>14300000</c:v>
                </c:pt>
                <c:pt idx="4744" formatCode="0.00E+00">
                  <c:v>15118000</c:v>
                </c:pt>
                <c:pt idx="4745" formatCode="0.00E+00">
                  <c:v>14758000</c:v>
                </c:pt>
                <c:pt idx="4746" formatCode="0.00E+00">
                  <c:v>14296000</c:v>
                </c:pt>
                <c:pt idx="4747" formatCode="0.00E+00">
                  <c:v>14532000</c:v>
                </c:pt>
                <c:pt idx="4748" formatCode="0.00E+00">
                  <c:v>14151000</c:v>
                </c:pt>
                <c:pt idx="4749" formatCode="0.00E+00">
                  <c:v>13298000</c:v>
                </c:pt>
                <c:pt idx="4750" formatCode="0.00E+00">
                  <c:v>13714000</c:v>
                </c:pt>
                <c:pt idx="4751" formatCode="0.00E+00">
                  <c:v>14591000</c:v>
                </c:pt>
                <c:pt idx="4752" formatCode="0.00E+00">
                  <c:v>14885000</c:v>
                </c:pt>
                <c:pt idx="4753" formatCode="0.00E+00">
                  <c:v>15034000</c:v>
                </c:pt>
                <c:pt idx="4754" formatCode="0.00E+00">
                  <c:v>15758000</c:v>
                </c:pt>
                <c:pt idx="4755" formatCode="0.00E+00">
                  <c:v>15934000</c:v>
                </c:pt>
                <c:pt idx="4756" formatCode="0.00E+00">
                  <c:v>15231000</c:v>
                </c:pt>
                <c:pt idx="4757" formatCode="0.00E+00">
                  <c:v>14710000</c:v>
                </c:pt>
                <c:pt idx="4758" formatCode="0.00E+00">
                  <c:v>14805000</c:v>
                </c:pt>
                <c:pt idx="4759" formatCode="0.00E+00">
                  <c:v>15057000</c:v>
                </c:pt>
                <c:pt idx="4760" formatCode="0.00E+00">
                  <c:v>15413000</c:v>
                </c:pt>
                <c:pt idx="4761" formatCode="0.00E+00">
                  <c:v>15781000</c:v>
                </c:pt>
                <c:pt idx="4762" formatCode="0.00E+00">
                  <c:v>15945000</c:v>
                </c:pt>
                <c:pt idx="4763" formatCode="0.00E+00">
                  <c:v>15949000</c:v>
                </c:pt>
                <c:pt idx="4764" formatCode="0.00E+00">
                  <c:v>15764000</c:v>
                </c:pt>
                <c:pt idx="4765" formatCode="0.00E+00">
                  <c:v>16824000</c:v>
                </c:pt>
                <c:pt idx="4766" formatCode="0.00E+00">
                  <c:v>18390000</c:v>
                </c:pt>
                <c:pt idx="4767" formatCode="0.00E+00">
                  <c:v>16970000</c:v>
                </c:pt>
                <c:pt idx="4768" formatCode="0.00E+00">
                  <c:v>15412000</c:v>
                </c:pt>
                <c:pt idx="4769" formatCode="0.00E+00">
                  <c:v>16201000</c:v>
                </c:pt>
                <c:pt idx="4770" formatCode="0.00E+00">
                  <c:v>17432000</c:v>
                </c:pt>
                <c:pt idx="4771" formatCode="0.00E+00">
                  <c:v>17657000</c:v>
                </c:pt>
                <c:pt idx="4772" formatCode="0.00E+00">
                  <c:v>16592000</c:v>
                </c:pt>
                <c:pt idx="4773" formatCode="0.00E+00">
                  <c:v>15251000</c:v>
                </c:pt>
                <c:pt idx="4774" formatCode="0.00E+00">
                  <c:v>14905000</c:v>
                </c:pt>
                <c:pt idx="4775" formatCode="0.00E+00">
                  <c:v>14956000</c:v>
                </c:pt>
                <c:pt idx="4776" formatCode="0.00E+00">
                  <c:v>14893000</c:v>
                </c:pt>
                <c:pt idx="4777" formatCode="0.00E+00">
                  <c:v>15251000</c:v>
                </c:pt>
                <c:pt idx="4778" formatCode="0.00E+00">
                  <c:v>15125000</c:v>
                </c:pt>
                <c:pt idx="4779" formatCode="0.00E+00">
                  <c:v>14878000</c:v>
                </c:pt>
                <c:pt idx="4780" formatCode="0.00E+00">
                  <c:v>15571000</c:v>
                </c:pt>
                <c:pt idx="4781" formatCode="0.00E+00">
                  <c:v>16115000</c:v>
                </c:pt>
                <c:pt idx="4782" formatCode="0.00E+00">
                  <c:v>15635000</c:v>
                </c:pt>
                <c:pt idx="4783" formatCode="0.00E+00">
                  <c:v>15630000</c:v>
                </c:pt>
                <c:pt idx="4784" formatCode="0.00E+00">
                  <c:v>15866000</c:v>
                </c:pt>
                <c:pt idx="4785" formatCode="0.00E+00">
                  <c:v>15281000</c:v>
                </c:pt>
                <c:pt idx="4786" formatCode="0.00E+00">
                  <c:v>14730000</c:v>
                </c:pt>
                <c:pt idx="4787" formatCode="0.00E+00">
                  <c:v>14368000</c:v>
                </c:pt>
                <c:pt idx="4788" formatCode="0.00E+00">
                  <c:v>13885000</c:v>
                </c:pt>
                <c:pt idx="4789" formatCode="0.00E+00">
                  <c:v>13965000</c:v>
                </c:pt>
                <c:pt idx="4790" formatCode="0.00E+00">
                  <c:v>14707000</c:v>
                </c:pt>
                <c:pt idx="4791" formatCode="0.00E+00">
                  <c:v>15358000</c:v>
                </c:pt>
                <c:pt idx="4792" formatCode="0.00E+00">
                  <c:v>15089000</c:v>
                </c:pt>
                <c:pt idx="4793" formatCode="0.00E+00">
                  <c:v>14002000</c:v>
                </c:pt>
                <c:pt idx="4794" formatCode="0.00E+00">
                  <c:v>13945000</c:v>
                </c:pt>
                <c:pt idx="4795" formatCode="0.00E+00">
                  <c:v>15002000</c:v>
                </c:pt>
                <c:pt idx="4796" formatCode="0.00E+00">
                  <c:v>15467000</c:v>
                </c:pt>
                <c:pt idx="4797" formatCode="0.00E+00">
                  <c:v>15367000</c:v>
                </c:pt>
                <c:pt idx="4798" formatCode="0.00E+00">
                  <c:v>14954000</c:v>
                </c:pt>
                <c:pt idx="4799" formatCode="0.00E+00">
                  <c:v>14060000</c:v>
                </c:pt>
                <c:pt idx="4800" formatCode="0.00E+00">
                  <c:v>13664000</c:v>
                </c:pt>
                <c:pt idx="4801" formatCode="0.00E+00">
                  <c:v>14266000</c:v>
                </c:pt>
                <c:pt idx="4802" formatCode="0.00E+00">
                  <c:v>14811000</c:v>
                </c:pt>
                <c:pt idx="4803" formatCode="0.00E+00">
                  <c:v>14512000</c:v>
                </c:pt>
                <c:pt idx="4804" formatCode="0.00E+00">
                  <c:v>13911000</c:v>
                </c:pt>
                <c:pt idx="4805" formatCode="0.00E+00">
                  <c:v>13376000</c:v>
                </c:pt>
                <c:pt idx="4806" formatCode="0.00E+00">
                  <c:v>13444000</c:v>
                </c:pt>
                <c:pt idx="4807" formatCode="0.00E+00">
                  <c:v>14005000</c:v>
                </c:pt>
                <c:pt idx="4808" formatCode="0.00E+00">
                  <c:v>14587000</c:v>
                </c:pt>
                <c:pt idx="4809" formatCode="0.00E+00">
                  <c:v>14923000</c:v>
                </c:pt>
                <c:pt idx="4810" formatCode="0.00E+00">
                  <c:v>14751000</c:v>
                </c:pt>
                <c:pt idx="4811" formatCode="0.00E+00">
                  <c:v>13910000</c:v>
                </c:pt>
                <c:pt idx="4812" formatCode="0.00E+00">
                  <c:v>13495000</c:v>
                </c:pt>
                <c:pt idx="4813" formatCode="0.00E+00">
                  <c:v>13464000</c:v>
                </c:pt>
                <c:pt idx="4814" formatCode="0.00E+00">
                  <c:v>13448000</c:v>
                </c:pt>
                <c:pt idx="4815" formatCode="0.00E+00">
                  <c:v>13880000</c:v>
                </c:pt>
                <c:pt idx="4816" formatCode="0.00E+00">
                  <c:v>14018000</c:v>
                </c:pt>
                <c:pt idx="4817" formatCode="0.00E+00">
                  <c:v>13755000</c:v>
                </c:pt>
                <c:pt idx="4818" formatCode="0.00E+00">
                  <c:v>13671000</c:v>
                </c:pt>
                <c:pt idx="4819" formatCode="0.00E+00">
                  <c:v>14341000</c:v>
                </c:pt>
                <c:pt idx="4820" formatCode="0.00E+00">
                  <c:v>14713000</c:v>
                </c:pt>
                <c:pt idx="4821" formatCode="0.00E+00">
                  <c:v>14309000</c:v>
                </c:pt>
                <c:pt idx="4822" formatCode="0.00E+00">
                  <c:v>13639000</c:v>
                </c:pt>
                <c:pt idx="4823" formatCode="0.00E+00">
                  <c:v>13774000</c:v>
                </c:pt>
                <c:pt idx="4824" formatCode="0.00E+00">
                  <c:v>14588000</c:v>
                </c:pt>
                <c:pt idx="4825" formatCode="0.00E+00">
                  <c:v>15212000</c:v>
                </c:pt>
                <c:pt idx="4826" formatCode="0.00E+00">
                  <c:v>14988000</c:v>
                </c:pt>
                <c:pt idx="4827" formatCode="0.00E+00">
                  <c:v>14471000</c:v>
                </c:pt>
                <c:pt idx="4828" formatCode="0.00E+00">
                  <c:v>13919000</c:v>
                </c:pt>
                <c:pt idx="4829" formatCode="0.00E+00">
                  <c:v>13657000</c:v>
                </c:pt>
                <c:pt idx="4830" formatCode="0.00E+00">
                  <c:v>13283000</c:v>
                </c:pt>
                <c:pt idx="4831" formatCode="0.00E+00">
                  <c:v>13040000</c:v>
                </c:pt>
                <c:pt idx="4832" formatCode="0.00E+00">
                  <c:v>14253000</c:v>
                </c:pt>
                <c:pt idx="4833" formatCode="0.00E+00">
                  <c:v>15339000</c:v>
                </c:pt>
                <c:pt idx="4834" formatCode="0.00E+00">
                  <c:v>15073000</c:v>
                </c:pt>
                <c:pt idx="4835" formatCode="0.00E+00">
                  <c:v>14483000</c:v>
                </c:pt>
                <c:pt idx="4836" formatCode="0.00E+00">
                  <c:v>14322000</c:v>
                </c:pt>
                <c:pt idx="4837" formatCode="0.00E+00">
                  <c:v>14539000</c:v>
                </c:pt>
                <c:pt idx="4838" formatCode="0.00E+00">
                  <c:v>15163000</c:v>
                </c:pt>
                <c:pt idx="4839" formatCode="0.00E+00">
                  <c:v>15521000</c:v>
                </c:pt>
                <c:pt idx="4840" formatCode="0.00E+00">
                  <c:v>14808000</c:v>
                </c:pt>
                <c:pt idx="4841" formatCode="0.00E+00">
                  <c:v>13578000</c:v>
                </c:pt>
                <c:pt idx="4842" formatCode="0.00E+00">
                  <c:v>12668000</c:v>
                </c:pt>
                <c:pt idx="4843" formatCode="0.00E+00">
                  <c:v>12692000</c:v>
                </c:pt>
                <c:pt idx="4844" formatCode="0.00E+00">
                  <c:v>13162000</c:v>
                </c:pt>
                <c:pt idx="4845" formatCode="0.00E+00">
                  <c:v>12785000</c:v>
                </c:pt>
                <c:pt idx="4846" formatCode="0.00E+00">
                  <c:v>12319000</c:v>
                </c:pt>
                <c:pt idx="4847" formatCode="0.00E+00">
                  <c:v>12926000</c:v>
                </c:pt>
                <c:pt idx="4848" formatCode="0.00E+00">
                  <c:v>13626000</c:v>
                </c:pt>
                <c:pt idx="4849" formatCode="0.00E+00">
                  <c:v>13816000</c:v>
                </c:pt>
                <c:pt idx="4850" formatCode="0.00E+00">
                  <c:v>14067000</c:v>
                </c:pt>
                <c:pt idx="4851" formatCode="0.00E+00">
                  <c:v>14552000</c:v>
                </c:pt>
                <c:pt idx="4852" formatCode="0.00E+00">
                  <c:v>15585000</c:v>
                </c:pt>
                <c:pt idx="4853" formatCode="0.00E+00">
                  <c:v>16232000</c:v>
                </c:pt>
                <c:pt idx="4854" formatCode="0.00E+00">
                  <c:v>15692000</c:v>
                </c:pt>
                <c:pt idx="4855" formatCode="0.00E+00">
                  <c:v>14833000</c:v>
                </c:pt>
                <c:pt idx="4856" formatCode="0.00E+00">
                  <c:v>14248000</c:v>
                </c:pt>
                <c:pt idx="4857" formatCode="0.00E+00">
                  <c:v>14094000</c:v>
                </c:pt>
                <c:pt idx="4858" formatCode="0.00E+00">
                  <c:v>13830000</c:v>
                </c:pt>
                <c:pt idx="4859" formatCode="0.00E+00">
                  <c:v>13450000</c:v>
                </c:pt>
                <c:pt idx="4860" formatCode="0.00E+00">
                  <c:v>13126000</c:v>
                </c:pt>
                <c:pt idx="4861" formatCode="0.00E+00">
                  <c:v>13001000</c:v>
                </c:pt>
                <c:pt idx="4862" formatCode="0.00E+00">
                  <c:v>13512000</c:v>
                </c:pt>
                <c:pt idx="4863" formatCode="0.00E+00">
                  <c:v>14082000</c:v>
                </c:pt>
                <c:pt idx="4864" formatCode="0.00E+00">
                  <c:v>14232000</c:v>
                </c:pt>
                <c:pt idx="4865" formatCode="0.00E+00">
                  <c:v>14659000</c:v>
                </c:pt>
                <c:pt idx="4866" formatCode="0.00E+00">
                  <c:v>15329000</c:v>
                </c:pt>
                <c:pt idx="4867" formatCode="0.00E+00">
                  <c:v>15474000</c:v>
                </c:pt>
                <c:pt idx="4868" formatCode="0.00E+00">
                  <c:v>15209000</c:v>
                </c:pt>
                <c:pt idx="4869" formatCode="0.00E+00">
                  <c:v>15115000</c:v>
                </c:pt>
                <c:pt idx="4870" formatCode="0.00E+00">
                  <c:v>14513000</c:v>
                </c:pt>
                <c:pt idx="4871" formatCode="0.00E+00">
                  <c:v>13696000</c:v>
                </c:pt>
                <c:pt idx="4872" formatCode="0.00E+00">
                  <c:v>13202000</c:v>
                </c:pt>
                <c:pt idx="4873" formatCode="0.00E+00">
                  <c:v>12883000</c:v>
                </c:pt>
                <c:pt idx="4874" formatCode="0.00E+00">
                  <c:v>13118000</c:v>
                </c:pt>
                <c:pt idx="4875" formatCode="0.00E+00">
                  <c:v>13686000</c:v>
                </c:pt>
                <c:pt idx="4876" formatCode="0.00E+00">
                  <c:v>13812000</c:v>
                </c:pt>
                <c:pt idx="4877" formatCode="0.00E+00">
                  <c:v>13353000</c:v>
                </c:pt>
                <c:pt idx="4878" formatCode="0.00E+00">
                  <c:v>12841000</c:v>
                </c:pt>
                <c:pt idx="4879" formatCode="0.00E+00">
                  <c:v>13027000</c:v>
                </c:pt>
                <c:pt idx="4880" formatCode="0.00E+00">
                  <c:v>13461000</c:v>
                </c:pt>
                <c:pt idx="4881" formatCode="0.00E+00">
                  <c:v>14195000</c:v>
                </c:pt>
                <c:pt idx="4882" formatCode="0.00E+00">
                  <c:v>15668000</c:v>
                </c:pt>
                <c:pt idx="4883" formatCode="0.00E+00">
                  <c:v>16352000</c:v>
                </c:pt>
                <c:pt idx="4884" formatCode="0.00E+00">
                  <c:v>15486000</c:v>
                </c:pt>
                <c:pt idx="4885" formatCode="0.00E+00">
                  <c:v>14524000</c:v>
                </c:pt>
                <c:pt idx="4886" formatCode="0.00E+00">
                  <c:v>13776000</c:v>
                </c:pt>
                <c:pt idx="4887" formatCode="0.00E+00">
                  <c:v>13302000</c:v>
                </c:pt>
                <c:pt idx="4888" formatCode="0.00E+00">
                  <c:v>13129000</c:v>
                </c:pt>
                <c:pt idx="4889" formatCode="0.00E+00">
                  <c:v>13172000</c:v>
                </c:pt>
                <c:pt idx="4890" formatCode="0.00E+00">
                  <c:v>13647000</c:v>
                </c:pt>
                <c:pt idx="4891" formatCode="0.00E+00">
                  <c:v>14190000</c:v>
                </c:pt>
                <c:pt idx="4892" formatCode="0.00E+00">
                  <c:v>14414000</c:v>
                </c:pt>
                <c:pt idx="4893" formatCode="0.00E+00">
                  <c:v>14036000</c:v>
                </c:pt>
                <c:pt idx="4894" formatCode="0.00E+00">
                  <c:v>13544000</c:v>
                </c:pt>
                <c:pt idx="4895" formatCode="0.00E+00">
                  <c:v>13809000</c:v>
                </c:pt>
                <c:pt idx="4896" formatCode="0.00E+00">
                  <c:v>13589000</c:v>
                </c:pt>
                <c:pt idx="4897" formatCode="0.00E+00">
                  <c:v>12857000</c:v>
                </c:pt>
                <c:pt idx="4898" formatCode="0.00E+00">
                  <c:v>12787000</c:v>
                </c:pt>
                <c:pt idx="4899" formatCode="0.00E+00">
                  <c:v>13281000</c:v>
                </c:pt>
                <c:pt idx="4900" formatCode="0.00E+00">
                  <c:v>13481000</c:v>
                </c:pt>
                <c:pt idx="4901" formatCode="0.00E+00">
                  <c:v>13407000</c:v>
                </c:pt>
                <c:pt idx="4902" formatCode="0.00E+00">
                  <c:v>13592000</c:v>
                </c:pt>
                <c:pt idx="4903" formatCode="0.00E+00">
                  <c:v>14003000</c:v>
                </c:pt>
                <c:pt idx="4904" formatCode="0.00E+00">
                  <c:v>14022000</c:v>
                </c:pt>
                <c:pt idx="4905" formatCode="0.00E+00">
                  <c:v>13646000</c:v>
                </c:pt>
                <c:pt idx="4906" formatCode="0.00E+00">
                  <c:v>13724000</c:v>
                </c:pt>
                <c:pt idx="4907" formatCode="0.00E+00">
                  <c:v>14147000</c:v>
                </c:pt>
                <c:pt idx="4908" formatCode="0.00E+00">
                  <c:v>14103000</c:v>
                </c:pt>
                <c:pt idx="4909" formatCode="0.00E+00">
                  <c:v>13242000</c:v>
                </c:pt>
                <c:pt idx="4910" formatCode="0.00E+00">
                  <c:v>12026000</c:v>
                </c:pt>
                <c:pt idx="4911" formatCode="0.00E+00">
                  <c:v>12063000</c:v>
                </c:pt>
                <c:pt idx="4912" formatCode="0.00E+00">
                  <c:v>12852000</c:v>
                </c:pt>
                <c:pt idx="4913" formatCode="0.00E+00">
                  <c:v>13045000</c:v>
                </c:pt>
                <c:pt idx="4914" formatCode="0.00E+00">
                  <c:v>12718000</c:v>
                </c:pt>
                <c:pt idx="4915" formatCode="0.00E+00">
                  <c:v>12612000</c:v>
                </c:pt>
                <c:pt idx="4916" formatCode="0.00E+00">
                  <c:v>13162000</c:v>
                </c:pt>
                <c:pt idx="4917" formatCode="0.00E+00">
                  <c:v>13748000</c:v>
                </c:pt>
                <c:pt idx="4918" formatCode="0.00E+00">
                  <c:v>13205000</c:v>
                </c:pt>
                <c:pt idx="4919" formatCode="0.00E+00">
                  <c:v>12386000</c:v>
                </c:pt>
                <c:pt idx="4920" formatCode="0.00E+00">
                  <c:v>12546000</c:v>
                </c:pt>
                <c:pt idx="4921" formatCode="0.00E+00">
                  <c:v>13346000</c:v>
                </c:pt>
                <c:pt idx="4922" formatCode="0.00E+00">
                  <c:v>13469000</c:v>
                </c:pt>
                <c:pt idx="4923" formatCode="0.00E+00">
                  <c:v>13145000</c:v>
                </c:pt>
                <c:pt idx="4924" formatCode="0.00E+00">
                  <c:v>13219000</c:v>
                </c:pt>
                <c:pt idx="4925" formatCode="0.00E+00">
                  <c:v>13124000</c:v>
                </c:pt>
                <c:pt idx="4926" formatCode="0.00E+00">
                  <c:v>12697000</c:v>
                </c:pt>
                <c:pt idx="4927" formatCode="0.00E+00">
                  <c:v>12378000</c:v>
                </c:pt>
                <c:pt idx="4928" formatCode="0.00E+00">
                  <c:v>12497000</c:v>
                </c:pt>
                <c:pt idx="4929" formatCode="0.00E+00">
                  <c:v>13641000</c:v>
                </c:pt>
                <c:pt idx="4930" formatCode="0.00E+00">
                  <c:v>14698000</c:v>
                </c:pt>
                <c:pt idx="4931" formatCode="0.00E+00">
                  <c:v>14659000</c:v>
                </c:pt>
                <c:pt idx="4932" formatCode="0.00E+00">
                  <c:v>14019000</c:v>
                </c:pt>
                <c:pt idx="4933" formatCode="0.00E+00">
                  <c:v>13574000</c:v>
                </c:pt>
                <c:pt idx="4934" formatCode="0.00E+00">
                  <c:v>13526000</c:v>
                </c:pt>
                <c:pt idx="4935" formatCode="0.00E+00">
                  <c:v>14027000</c:v>
                </c:pt>
                <c:pt idx="4936" formatCode="0.00E+00">
                  <c:v>14809000</c:v>
                </c:pt>
                <c:pt idx="4937" formatCode="0.00E+00">
                  <c:v>15013000</c:v>
                </c:pt>
                <c:pt idx="4938" formatCode="0.00E+00">
                  <c:v>14746000</c:v>
                </c:pt>
                <c:pt idx="4939" formatCode="0.00E+00">
                  <c:v>14605000</c:v>
                </c:pt>
                <c:pt idx="4940" formatCode="0.00E+00">
                  <c:v>14610000</c:v>
                </c:pt>
                <c:pt idx="4941" formatCode="0.00E+00">
                  <c:v>14615000</c:v>
                </c:pt>
                <c:pt idx="4942" formatCode="0.00E+00">
                  <c:v>14768000</c:v>
                </c:pt>
                <c:pt idx="4943" formatCode="0.00E+00">
                  <c:v>14587000</c:v>
                </c:pt>
                <c:pt idx="4944" formatCode="0.00E+00">
                  <c:v>13722000</c:v>
                </c:pt>
                <c:pt idx="4945" formatCode="0.00E+00">
                  <c:v>13312000</c:v>
                </c:pt>
                <c:pt idx="4946" formatCode="0.00E+00">
                  <c:v>13273000</c:v>
                </c:pt>
                <c:pt idx="4947" formatCode="0.00E+00">
                  <c:v>13092000</c:v>
                </c:pt>
                <c:pt idx="4948" formatCode="0.00E+00">
                  <c:v>12928000</c:v>
                </c:pt>
                <c:pt idx="4949" formatCode="0.00E+00">
                  <c:v>12848000</c:v>
                </c:pt>
                <c:pt idx="4950" formatCode="0.00E+00">
                  <c:v>13370000</c:v>
                </c:pt>
                <c:pt idx="4951" formatCode="0.00E+00">
                  <c:v>14268000</c:v>
                </c:pt>
                <c:pt idx="4952" formatCode="0.00E+00">
                  <c:v>13921000</c:v>
                </c:pt>
                <c:pt idx="4953" formatCode="0.00E+00">
                  <c:v>13352000</c:v>
                </c:pt>
                <c:pt idx="4954" formatCode="0.00E+00">
                  <c:v>13598000</c:v>
                </c:pt>
                <c:pt idx="4955" formatCode="0.00E+00">
                  <c:v>13263000</c:v>
                </c:pt>
                <c:pt idx="4956" formatCode="0.00E+00">
                  <c:v>12376000</c:v>
                </c:pt>
                <c:pt idx="4957" formatCode="0.00E+00">
                  <c:v>12329000</c:v>
                </c:pt>
                <c:pt idx="4958" formatCode="0.00E+00">
                  <c:v>13115000</c:v>
                </c:pt>
                <c:pt idx="4959" formatCode="0.00E+00">
                  <c:v>13507000</c:v>
                </c:pt>
                <c:pt idx="4960" formatCode="0.00E+00">
                  <c:v>13600000</c:v>
                </c:pt>
                <c:pt idx="4961" formatCode="0.00E+00">
                  <c:v>14111000</c:v>
                </c:pt>
                <c:pt idx="4962" formatCode="0.00E+00">
                  <c:v>14560000</c:v>
                </c:pt>
                <c:pt idx="4963" formatCode="0.00E+00">
                  <c:v>13955000</c:v>
                </c:pt>
                <c:pt idx="4964" formatCode="0.00E+00">
                  <c:v>12898000</c:v>
                </c:pt>
                <c:pt idx="4965" formatCode="0.00E+00">
                  <c:v>12681000</c:v>
                </c:pt>
                <c:pt idx="4966" formatCode="0.00E+00">
                  <c:v>13051000</c:v>
                </c:pt>
                <c:pt idx="4967" formatCode="0.00E+00">
                  <c:v>13102000</c:v>
                </c:pt>
                <c:pt idx="4968" formatCode="0.00E+00">
                  <c:v>12663000</c:v>
                </c:pt>
                <c:pt idx="4969" formatCode="0.00E+00">
                  <c:v>12041000</c:v>
                </c:pt>
                <c:pt idx="4970" formatCode="0.00E+00">
                  <c:v>11934000</c:v>
                </c:pt>
                <c:pt idx="4971" formatCode="0.00E+00">
                  <c:v>11984000</c:v>
                </c:pt>
                <c:pt idx="4972" formatCode="0.00E+00">
                  <c:v>12021000</c:v>
                </c:pt>
                <c:pt idx="4973" formatCode="0.00E+00">
                  <c:v>12209000</c:v>
                </c:pt>
                <c:pt idx="4974" formatCode="0.00E+00">
                  <c:v>12650000</c:v>
                </c:pt>
                <c:pt idx="4975" formatCode="0.00E+00">
                  <c:v>12833000</c:v>
                </c:pt>
                <c:pt idx="4976" formatCode="0.00E+00">
                  <c:v>13100000</c:v>
                </c:pt>
                <c:pt idx="4977" formatCode="0.00E+00">
                  <c:v>13541000</c:v>
                </c:pt>
                <c:pt idx="4978" formatCode="0.00E+00">
                  <c:v>14374000</c:v>
                </c:pt>
                <c:pt idx="4979" formatCode="0.00E+00">
                  <c:v>15071000</c:v>
                </c:pt>
                <c:pt idx="4980" formatCode="0.00E+00">
                  <c:v>14851000</c:v>
                </c:pt>
                <c:pt idx="4981" formatCode="0.00E+00">
                  <c:v>14175000</c:v>
                </c:pt>
                <c:pt idx="4982" formatCode="0.00E+00">
                  <c:v>13284000</c:v>
                </c:pt>
                <c:pt idx="4983" formatCode="0.00E+00">
                  <c:v>12303000</c:v>
                </c:pt>
                <c:pt idx="4984" formatCode="0.00E+00">
                  <c:v>11747000</c:v>
                </c:pt>
                <c:pt idx="4985" formatCode="0.00E+00">
                  <c:v>11825000</c:v>
                </c:pt>
                <c:pt idx="4986" formatCode="0.00E+00">
                  <c:v>12555000</c:v>
                </c:pt>
                <c:pt idx="4987" formatCode="0.00E+00">
                  <c:v>13640000</c:v>
                </c:pt>
                <c:pt idx="4988" formatCode="0.00E+00">
                  <c:v>14680000</c:v>
                </c:pt>
                <c:pt idx="4989" formatCode="0.00E+00">
                  <c:v>14571000</c:v>
                </c:pt>
                <c:pt idx="4990" formatCode="0.00E+00">
                  <c:v>12926000</c:v>
                </c:pt>
                <c:pt idx="4991" formatCode="0.00E+00">
                  <c:v>12232000</c:v>
                </c:pt>
                <c:pt idx="4992" formatCode="0.00E+00">
                  <c:v>12969000</c:v>
                </c:pt>
                <c:pt idx="4993" formatCode="0.00E+00">
                  <c:v>14474000</c:v>
                </c:pt>
                <c:pt idx="4994" formatCode="0.00E+00">
                  <c:v>16788000</c:v>
                </c:pt>
                <c:pt idx="4995" formatCode="0.00E+00">
                  <c:v>17298000</c:v>
                </c:pt>
                <c:pt idx="4996" formatCode="0.00E+00">
                  <c:v>15139000</c:v>
                </c:pt>
                <c:pt idx="4997" formatCode="0.00E+00">
                  <c:v>13713000</c:v>
                </c:pt>
                <c:pt idx="4998" formatCode="0.00E+00">
                  <c:v>13373000</c:v>
                </c:pt>
                <c:pt idx="4999" formatCode="0.00E+00">
                  <c:v>12853000</c:v>
                </c:pt>
                <c:pt idx="5000" formatCode="0.00E+00">
                  <c:v>12144000</c:v>
                </c:pt>
                <c:pt idx="5001" formatCode="0.00E+00">
                  <c:v>12032000</c:v>
                </c:pt>
                <c:pt idx="5002" formatCode="0.00E+00">
                  <c:v>12584000</c:v>
                </c:pt>
                <c:pt idx="5003" formatCode="0.00E+00">
                  <c:v>13394000</c:v>
                </c:pt>
                <c:pt idx="5004" formatCode="0.00E+00">
                  <c:v>13684000</c:v>
                </c:pt>
                <c:pt idx="5005" formatCode="0.00E+00">
                  <c:v>13231000</c:v>
                </c:pt>
                <c:pt idx="5006" formatCode="0.00E+00">
                  <c:v>12593000</c:v>
                </c:pt>
                <c:pt idx="5007" formatCode="0.00E+00">
                  <c:v>12048000</c:v>
                </c:pt>
                <c:pt idx="5008" formatCode="0.00E+00">
                  <c:v>11900000</c:v>
                </c:pt>
                <c:pt idx="5009" formatCode="0.00E+00">
                  <c:v>11930000</c:v>
                </c:pt>
                <c:pt idx="5010" formatCode="0.00E+00">
                  <c:v>11779000</c:v>
                </c:pt>
                <c:pt idx="5011" formatCode="0.00E+00">
                  <c:v>12286000</c:v>
                </c:pt>
                <c:pt idx="5012" formatCode="0.00E+00">
                  <c:v>13376000</c:v>
                </c:pt>
                <c:pt idx="5013" formatCode="0.00E+00">
                  <c:v>14228000</c:v>
                </c:pt>
                <c:pt idx="5014" formatCode="0.00E+00">
                  <c:v>13925000</c:v>
                </c:pt>
                <c:pt idx="5015" formatCode="0.00E+00">
                  <c:v>13224000</c:v>
                </c:pt>
                <c:pt idx="5016" formatCode="0.00E+00">
                  <c:v>13133000</c:v>
                </c:pt>
                <c:pt idx="5017" formatCode="0.00E+00">
                  <c:v>13505000</c:v>
                </c:pt>
                <c:pt idx="5018" formatCode="0.00E+00">
                  <c:v>13938000</c:v>
                </c:pt>
                <c:pt idx="5019" formatCode="0.00E+00">
                  <c:v>14168000</c:v>
                </c:pt>
                <c:pt idx="5020" formatCode="0.00E+00">
                  <c:v>14015000</c:v>
                </c:pt>
                <c:pt idx="5021" formatCode="0.00E+00">
                  <c:v>13758000</c:v>
                </c:pt>
                <c:pt idx="5022" formatCode="0.00E+00">
                  <c:v>13181000</c:v>
                </c:pt>
                <c:pt idx="5023" formatCode="0.00E+00">
                  <c:v>13360000</c:v>
                </c:pt>
                <c:pt idx="5024" formatCode="0.00E+00">
                  <c:v>14433000</c:v>
                </c:pt>
                <c:pt idx="5025" formatCode="0.00E+00">
                  <c:v>14504000</c:v>
                </c:pt>
                <c:pt idx="5026" formatCode="0.00E+00">
                  <c:v>14220000</c:v>
                </c:pt>
                <c:pt idx="5027" formatCode="0.00E+00">
                  <c:v>14130000</c:v>
                </c:pt>
                <c:pt idx="5028" formatCode="0.00E+00">
                  <c:v>13765000</c:v>
                </c:pt>
                <c:pt idx="5029" formatCode="0.00E+00">
                  <c:v>14010000</c:v>
                </c:pt>
                <c:pt idx="5030" formatCode="0.00E+00">
                  <c:v>14208000</c:v>
                </c:pt>
                <c:pt idx="5031" formatCode="0.00E+00">
                  <c:v>13856000</c:v>
                </c:pt>
                <c:pt idx="5032" formatCode="0.00E+00">
                  <c:v>13339000</c:v>
                </c:pt>
                <c:pt idx="5033" formatCode="0.00E+00">
                  <c:v>13199000</c:v>
                </c:pt>
                <c:pt idx="5034" formatCode="0.00E+00">
                  <c:v>13762000</c:v>
                </c:pt>
                <c:pt idx="5035" formatCode="0.00E+00">
                  <c:v>14274000</c:v>
                </c:pt>
                <c:pt idx="5036" formatCode="0.00E+00">
                  <c:v>14164000</c:v>
                </c:pt>
                <c:pt idx="5037" formatCode="0.00E+00">
                  <c:v>13117000</c:v>
                </c:pt>
                <c:pt idx="5038" formatCode="0.00E+00">
                  <c:v>12032000</c:v>
                </c:pt>
                <c:pt idx="5039" formatCode="0.00E+00">
                  <c:v>11745000</c:v>
                </c:pt>
                <c:pt idx="5040" formatCode="0.00E+00">
                  <c:v>12299000</c:v>
                </c:pt>
                <c:pt idx="5041" formatCode="0.00E+00">
                  <c:v>12755000</c:v>
                </c:pt>
                <c:pt idx="5042" formatCode="0.00E+00">
                  <c:v>12760000</c:v>
                </c:pt>
                <c:pt idx="5043" formatCode="0.00E+00">
                  <c:v>12697000</c:v>
                </c:pt>
                <c:pt idx="5044" formatCode="0.00E+00">
                  <c:v>12648000</c:v>
                </c:pt>
                <c:pt idx="5045" formatCode="0.00E+00">
                  <c:v>12300000</c:v>
                </c:pt>
                <c:pt idx="5046" formatCode="0.00E+00">
                  <c:v>11573000</c:v>
                </c:pt>
                <c:pt idx="5047" formatCode="0.00E+00">
                  <c:v>11309000</c:v>
                </c:pt>
                <c:pt idx="5048" formatCode="0.00E+00">
                  <c:v>11570000</c:v>
                </c:pt>
                <c:pt idx="5049" formatCode="0.00E+00">
                  <c:v>12400000</c:v>
                </c:pt>
                <c:pt idx="5050" formatCode="0.00E+00">
                  <c:v>13191000</c:v>
                </c:pt>
                <c:pt idx="5051" formatCode="0.00E+00">
                  <c:v>12855000</c:v>
                </c:pt>
                <c:pt idx="5052" formatCode="0.00E+00">
                  <c:v>12337000</c:v>
                </c:pt>
                <c:pt idx="5053" formatCode="0.00E+00">
                  <c:v>12403000</c:v>
                </c:pt>
                <c:pt idx="5054" formatCode="0.00E+00">
                  <c:v>12769000</c:v>
                </c:pt>
                <c:pt idx="5055" formatCode="0.00E+00">
                  <c:v>13071000</c:v>
                </c:pt>
                <c:pt idx="5056" formatCode="0.00E+00">
                  <c:v>12959000</c:v>
                </c:pt>
                <c:pt idx="5057" formatCode="0.00E+00">
                  <c:v>12439000</c:v>
                </c:pt>
                <c:pt idx="5058" formatCode="0.00E+00">
                  <c:v>12728000</c:v>
                </c:pt>
                <c:pt idx="5059" formatCode="0.00E+00">
                  <c:v>13929000</c:v>
                </c:pt>
                <c:pt idx="5060" formatCode="0.00E+00">
                  <c:v>14379000</c:v>
                </c:pt>
                <c:pt idx="5061" formatCode="0.00E+00">
                  <c:v>13496000</c:v>
                </c:pt>
                <c:pt idx="5062" formatCode="0.00E+00">
                  <c:v>12991000</c:v>
                </c:pt>
                <c:pt idx="5063" formatCode="0.00E+00">
                  <c:v>13823000</c:v>
                </c:pt>
                <c:pt idx="5064" formatCode="0.00E+00">
                  <c:v>14513000</c:v>
                </c:pt>
                <c:pt idx="5065" formatCode="0.00E+00">
                  <c:v>14114000</c:v>
                </c:pt>
                <c:pt idx="5066" formatCode="0.00E+00">
                  <c:v>13173000</c:v>
                </c:pt>
                <c:pt idx="5067" formatCode="0.00E+00">
                  <c:v>12482000</c:v>
                </c:pt>
                <c:pt idx="5068" formatCode="0.00E+00">
                  <c:v>12500000</c:v>
                </c:pt>
                <c:pt idx="5069" formatCode="0.00E+00">
                  <c:v>12592000</c:v>
                </c:pt>
                <c:pt idx="5070" formatCode="0.00E+00">
                  <c:v>12967000</c:v>
                </c:pt>
                <c:pt idx="5071" formatCode="0.00E+00">
                  <c:v>13098000</c:v>
                </c:pt>
                <c:pt idx="5072" formatCode="0.00E+00">
                  <c:v>12437000</c:v>
                </c:pt>
                <c:pt idx="5073" formatCode="0.00E+00">
                  <c:v>11884000</c:v>
                </c:pt>
                <c:pt idx="5074" formatCode="0.00E+00">
                  <c:v>11664000</c:v>
                </c:pt>
                <c:pt idx="5075" formatCode="0.00E+00">
                  <c:v>12089000</c:v>
                </c:pt>
                <c:pt idx="5076" formatCode="0.00E+00">
                  <c:v>13210000</c:v>
                </c:pt>
                <c:pt idx="5077" formatCode="0.00E+00">
                  <c:v>13617000</c:v>
                </c:pt>
                <c:pt idx="5078" formatCode="0.00E+00">
                  <c:v>12996000</c:v>
                </c:pt>
                <c:pt idx="5079" formatCode="0.00E+00">
                  <c:v>12351000</c:v>
                </c:pt>
                <c:pt idx="5080" formatCode="0.00E+00">
                  <c:v>11397000</c:v>
                </c:pt>
                <c:pt idx="5081" formatCode="0.00E+00">
                  <c:v>10926000</c:v>
                </c:pt>
                <c:pt idx="5082" formatCode="0.00E+00">
                  <c:v>12462000</c:v>
                </c:pt>
                <c:pt idx="5083" formatCode="0.00E+00">
                  <c:v>14082000</c:v>
                </c:pt>
                <c:pt idx="5084" formatCode="0.00E+00">
                  <c:v>13898000</c:v>
                </c:pt>
                <c:pt idx="5085" formatCode="0.00E+00">
                  <c:v>13511000</c:v>
                </c:pt>
                <c:pt idx="5086" formatCode="0.00E+00">
                  <c:v>12997000</c:v>
                </c:pt>
                <c:pt idx="5087" formatCode="0.00E+00">
                  <c:v>12406000</c:v>
                </c:pt>
                <c:pt idx="5088" formatCode="0.00E+00">
                  <c:v>12532000</c:v>
                </c:pt>
                <c:pt idx="5089" formatCode="0.00E+00">
                  <c:v>12396000</c:v>
                </c:pt>
                <c:pt idx="5090" formatCode="0.00E+00">
                  <c:v>12326000</c:v>
                </c:pt>
                <c:pt idx="5091" formatCode="0.00E+00">
                  <c:v>12423000</c:v>
                </c:pt>
                <c:pt idx="5092" formatCode="0.00E+00">
                  <c:v>12595000</c:v>
                </c:pt>
                <c:pt idx="5093" formatCode="0.00E+00">
                  <c:v>12845000</c:v>
                </c:pt>
                <c:pt idx="5094" formatCode="0.00E+00">
                  <c:v>12832000</c:v>
                </c:pt>
                <c:pt idx="5095" formatCode="0.00E+00">
                  <c:v>12467000</c:v>
                </c:pt>
                <c:pt idx="5096" formatCode="0.00E+00">
                  <c:v>12152000</c:v>
                </c:pt>
                <c:pt idx="5097" formatCode="0.00E+00">
                  <c:v>12220000</c:v>
                </c:pt>
                <c:pt idx="5098" formatCode="0.00E+00">
                  <c:v>11964000</c:v>
                </c:pt>
                <c:pt idx="5099" formatCode="0.00E+00">
                  <c:v>11608000</c:v>
                </c:pt>
                <c:pt idx="5100" formatCode="0.00E+00">
                  <c:v>12039000</c:v>
                </c:pt>
                <c:pt idx="5101" formatCode="0.00E+00">
                  <c:v>12616000</c:v>
                </c:pt>
                <c:pt idx="5102" formatCode="0.00E+00">
                  <c:v>13573000</c:v>
                </c:pt>
                <c:pt idx="5103" formatCode="0.00E+00">
                  <c:v>17040000</c:v>
                </c:pt>
                <c:pt idx="5104" formatCode="0.00E+00">
                  <c:v>20292000</c:v>
                </c:pt>
                <c:pt idx="5105" formatCode="0.00E+00">
                  <c:v>16979000</c:v>
                </c:pt>
                <c:pt idx="5106" formatCode="0.00E+00">
                  <c:v>12824000</c:v>
                </c:pt>
                <c:pt idx="5107" formatCode="0.00E+00">
                  <c:v>11980000</c:v>
                </c:pt>
                <c:pt idx="5108" formatCode="0.00E+00">
                  <c:v>12186000</c:v>
                </c:pt>
                <c:pt idx="5109" formatCode="0.00E+00">
                  <c:v>12171000</c:v>
                </c:pt>
                <c:pt idx="5110" formatCode="0.00E+00">
                  <c:v>12050000</c:v>
                </c:pt>
                <c:pt idx="5111" formatCode="0.00E+00">
                  <c:v>12066000</c:v>
                </c:pt>
                <c:pt idx="5112" formatCode="0.00E+00">
                  <c:v>12270000</c:v>
                </c:pt>
                <c:pt idx="5113" formatCode="0.00E+00">
                  <c:v>12233000</c:v>
                </c:pt>
                <c:pt idx="5114" formatCode="0.00E+00">
                  <c:v>12005000</c:v>
                </c:pt>
                <c:pt idx="5115" formatCode="0.00E+00">
                  <c:v>11994000</c:v>
                </c:pt>
                <c:pt idx="5116" formatCode="0.00E+00">
                  <c:v>13017000</c:v>
                </c:pt>
                <c:pt idx="5117" formatCode="0.00E+00">
                  <c:v>14039000</c:v>
                </c:pt>
                <c:pt idx="5118" formatCode="0.00E+00">
                  <c:v>13251000</c:v>
                </c:pt>
                <c:pt idx="5119" formatCode="0.00E+00">
                  <c:v>12823000</c:v>
                </c:pt>
                <c:pt idx="5120" formatCode="0.00E+00">
                  <c:v>13439000</c:v>
                </c:pt>
                <c:pt idx="5121" formatCode="0.00E+00">
                  <c:v>14072000</c:v>
                </c:pt>
                <c:pt idx="5122" formatCode="0.00E+00">
                  <c:v>14162000</c:v>
                </c:pt>
                <c:pt idx="5123" formatCode="0.00E+00">
                  <c:v>13370000</c:v>
                </c:pt>
                <c:pt idx="5124" formatCode="0.00E+00">
                  <c:v>13638000</c:v>
                </c:pt>
                <c:pt idx="5125" formatCode="0.00E+00">
                  <c:v>15156000</c:v>
                </c:pt>
                <c:pt idx="5126" formatCode="0.00E+00">
                  <c:v>14651000</c:v>
                </c:pt>
                <c:pt idx="5127" formatCode="0.00E+00">
                  <c:v>13251000</c:v>
                </c:pt>
                <c:pt idx="5128" formatCode="0.00E+00">
                  <c:v>12403000</c:v>
                </c:pt>
                <c:pt idx="5129" formatCode="0.00E+00">
                  <c:v>13248000</c:v>
                </c:pt>
                <c:pt idx="5130" formatCode="0.00E+00">
                  <c:v>18877000</c:v>
                </c:pt>
                <c:pt idx="5131" formatCode="0.00E+00">
                  <c:v>24335000</c:v>
                </c:pt>
                <c:pt idx="5132" formatCode="0.00E+00">
                  <c:v>20219000</c:v>
                </c:pt>
                <c:pt idx="5133" formatCode="0.00E+00">
                  <c:v>14696000</c:v>
                </c:pt>
                <c:pt idx="5134" formatCode="0.00E+00">
                  <c:v>13179000</c:v>
                </c:pt>
                <c:pt idx="5135" formatCode="0.00E+00">
                  <c:v>12353000</c:v>
                </c:pt>
                <c:pt idx="5136" formatCode="0.00E+00">
                  <c:v>11697000</c:v>
                </c:pt>
                <c:pt idx="5137" formatCode="0.00E+00">
                  <c:v>12247000</c:v>
                </c:pt>
                <c:pt idx="5138" formatCode="0.00E+00">
                  <c:v>12961000</c:v>
                </c:pt>
                <c:pt idx="5139" formatCode="0.00E+00">
                  <c:v>12513000</c:v>
                </c:pt>
                <c:pt idx="5140" formatCode="0.00E+00">
                  <c:v>11980000</c:v>
                </c:pt>
                <c:pt idx="5141" formatCode="0.00E+00">
                  <c:v>12084000</c:v>
                </c:pt>
                <c:pt idx="5142" formatCode="0.00E+00">
                  <c:v>12148000</c:v>
                </c:pt>
                <c:pt idx="5143" formatCode="0.00E+00">
                  <c:v>12239000</c:v>
                </c:pt>
                <c:pt idx="5144" formatCode="0.00E+00">
                  <c:v>12686000</c:v>
                </c:pt>
                <c:pt idx="5145" formatCode="0.00E+00">
                  <c:v>13179000</c:v>
                </c:pt>
                <c:pt idx="5146" formatCode="0.00E+00">
                  <c:v>13533000</c:v>
                </c:pt>
                <c:pt idx="5147" formatCode="0.00E+00">
                  <c:v>13657000</c:v>
                </c:pt>
                <c:pt idx="5148" formatCode="0.00E+00">
                  <c:v>13013000</c:v>
                </c:pt>
                <c:pt idx="5149" formatCode="0.00E+00">
                  <c:v>12089000</c:v>
                </c:pt>
                <c:pt idx="5150" formatCode="0.00E+00">
                  <c:v>11954000</c:v>
                </c:pt>
                <c:pt idx="5151" formatCode="0.00E+00">
                  <c:v>12437000</c:v>
                </c:pt>
                <c:pt idx="5152" formatCode="0.00E+00">
                  <c:v>12948000</c:v>
                </c:pt>
                <c:pt idx="5153" formatCode="0.00E+00">
                  <c:v>12911000</c:v>
                </c:pt>
                <c:pt idx="5154" formatCode="0.00E+00">
                  <c:v>12251000</c:v>
                </c:pt>
                <c:pt idx="5155" formatCode="0.00E+00">
                  <c:v>11885000</c:v>
                </c:pt>
                <c:pt idx="5156" formatCode="0.00E+00">
                  <c:v>12541000</c:v>
                </c:pt>
                <c:pt idx="5157" formatCode="0.00E+00">
                  <c:v>13247000</c:v>
                </c:pt>
                <c:pt idx="5158" formatCode="0.00E+00">
                  <c:v>13294000</c:v>
                </c:pt>
                <c:pt idx="5159" formatCode="0.00E+00">
                  <c:v>13561000</c:v>
                </c:pt>
                <c:pt idx="5160" formatCode="0.00E+00">
                  <c:v>13397000</c:v>
                </c:pt>
                <c:pt idx="5161" formatCode="0.00E+00">
                  <c:v>12640000</c:v>
                </c:pt>
                <c:pt idx="5162" formatCode="0.00E+00">
                  <c:v>12060000</c:v>
                </c:pt>
                <c:pt idx="5163" formatCode="0.00E+00">
                  <c:v>11770000</c:v>
                </c:pt>
                <c:pt idx="5164" formatCode="0.00E+00">
                  <c:v>12287000</c:v>
                </c:pt>
                <c:pt idx="5165" formatCode="0.00E+00">
                  <c:v>13529000</c:v>
                </c:pt>
                <c:pt idx="5166" formatCode="0.00E+00">
                  <c:v>13753000</c:v>
                </c:pt>
                <c:pt idx="5167" formatCode="0.00E+00">
                  <c:v>12524000</c:v>
                </c:pt>
                <c:pt idx="5168" formatCode="0.00E+00">
                  <c:v>11993000</c:v>
                </c:pt>
                <c:pt idx="5169" formatCode="0.00E+00">
                  <c:v>12328000</c:v>
                </c:pt>
                <c:pt idx="5170" formatCode="0.00E+00">
                  <c:v>12924000</c:v>
                </c:pt>
                <c:pt idx="5171" formatCode="0.00E+00">
                  <c:v>13947000</c:v>
                </c:pt>
                <c:pt idx="5172" formatCode="0.00E+00">
                  <c:v>14669000</c:v>
                </c:pt>
                <c:pt idx="5173" formatCode="0.00E+00">
                  <c:v>13331000</c:v>
                </c:pt>
                <c:pt idx="5174" formatCode="0.00E+00">
                  <c:v>11839000</c:v>
                </c:pt>
                <c:pt idx="5175" formatCode="0.00E+00">
                  <c:v>11212000</c:v>
                </c:pt>
                <c:pt idx="5176" formatCode="0.00E+00">
                  <c:v>10622000</c:v>
                </c:pt>
              </c:numCache>
            </c:numRef>
          </c:yVal>
          <c:smooth val="1"/>
        </c:ser>
        <c:ser>
          <c:idx val="2"/>
          <c:order val="2"/>
          <c:tx>
            <c:v>Competitor Product 1</c:v>
          </c:tx>
          <c:spPr>
            <a:ln w="12700"/>
          </c:spPr>
          <c:marker>
            <c:symbol val="none"/>
          </c:marker>
          <c:xVal>
            <c:strRef>
              <c:f>soomth!$B:$B</c:f>
              <c:strCache>
                <c:ptCount val="5177"/>
                <c:pt idx="2">
                  <c:v>Time (min)</c:v>
                </c:pt>
                <c:pt idx="3">
                  <c:v>0.000</c:v>
                </c:pt>
                <c:pt idx="4">
                  <c:v>0.004</c:v>
                </c:pt>
                <c:pt idx="5">
                  <c:v>0.008</c:v>
                </c:pt>
                <c:pt idx="6">
                  <c:v>0.012</c:v>
                </c:pt>
                <c:pt idx="7">
                  <c:v>0.016</c:v>
                </c:pt>
                <c:pt idx="8">
                  <c:v>0.019</c:v>
                </c:pt>
                <c:pt idx="9">
                  <c:v>0.023</c:v>
                </c:pt>
                <c:pt idx="10">
                  <c:v>0.027</c:v>
                </c:pt>
                <c:pt idx="11">
                  <c:v>0.031</c:v>
                </c:pt>
                <c:pt idx="12">
                  <c:v>0.035</c:v>
                </c:pt>
                <c:pt idx="13">
                  <c:v>0.039</c:v>
                </c:pt>
                <c:pt idx="14">
                  <c:v>0.043</c:v>
                </c:pt>
                <c:pt idx="15">
                  <c:v>0.046</c:v>
                </c:pt>
                <c:pt idx="16">
                  <c:v>0.050</c:v>
                </c:pt>
                <c:pt idx="17">
                  <c:v>0.054</c:v>
                </c:pt>
                <c:pt idx="18">
                  <c:v>0.058</c:v>
                </c:pt>
                <c:pt idx="19">
                  <c:v>0.062</c:v>
                </c:pt>
                <c:pt idx="20">
                  <c:v>0.066</c:v>
                </c:pt>
                <c:pt idx="21">
                  <c:v>0.070</c:v>
                </c:pt>
                <c:pt idx="22">
                  <c:v>0.074</c:v>
                </c:pt>
                <c:pt idx="23">
                  <c:v>0.077</c:v>
                </c:pt>
                <c:pt idx="24">
                  <c:v>0.081</c:v>
                </c:pt>
                <c:pt idx="25">
                  <c:v>0.085</c:v>
                </c:pt>
                <c:pt idx="26">
                  <c:v>0.089</c:v>
                </c:pt>
                <c:pt idx="27">
                  <c:v>0.093</c:v>
                </c:pt>
                <c:pt idx="28">
                  <c:v>0.097</c:v>
                </c:pt>
                <c:pt idx="29">
                  <c:v>0.101</c:v>
                </c:pt>
                <c:pt idx="30">
                  <c:v>0.104</c:v>
                </c:pt>
                <c:pt idx="31">
                  <c:v>0.108</c:v>
                </c:pt>
                <c:pt idx="32">
                  <c:v>0.112</c:v>
                </c:pt>
                <c:pt idx="33">
                  <c:v>0.116</c:v>
                </c:pt>
                <c:pt idx="34">
                  <c:v>0.120</c:v>
                </c:pt>
                <c:pt idx="35">
                  <c:v>0.124</c:v>
                </c:pt>
                <c:pt idx="36">
                  <c:v>0.128</c:v>
                </c:pt>
                <c:pt idx="37">
                  <c:v>0.132</c:v>
                </c:pt>
                <c:pt idx="38">
                  <c:v>0.135</c:v>
                </c:pt>
                <c:pt idx="39">
                  <c:v>0.139</c:v>
                </c:pt>
                <c:pt idx="40">
                  <c:v>0.143</c:v>
                </c:pt>
                <c:pt idx="41">
                  <c:v>0.147</c:v>
                </c:pt>
                <c:pt idx="42">
                  <c:v>0.151</c:v>
                </c:pt>
                <c:pt idx="43">
                  <c:v>0.155</c:v>
                </c:pt>
                <c:pt idx="44">
                  <c:v>0.159</c:v>
                </c:pt>
                <c:pt idx="45">
                  <c:v>0.162</c:v>
                </c:pt>
                <c:pt idx="46">
                  <c:v>0.166</c:v>
                </c:pt>
                <c:pt idx="47">
                  <c:v>0.170</c:v>
                </c:pt>
                <c:pt idx="48">
                  <c:v>0.174</c:v>
                </c:pt>
                <c:pt idx="49">
                  <c:v>0.178</c:v>
                </c:pt>
                <c:pt idx="50">
                  <c:v>0.182</c:v>
                </c:pt>
                <c:pt idx="51">
                  <c:v>0.186</c:v>
                </c:pt>
                <c:pt idx="52">
                  <c:v>0.189</c:v>
                </c:pt>
                <c:pt idx="53">
                  <c:v>0.193</c:v>
                </c:pt>
                <c:pt idx="54">
                  <c:v>0.197</c:v>
                </c:pt>
                <c:pt idx="55">
                  <c:v>0.201</c:v>
                </c:pt>
                <c:pt idx="56">
                  <c:v>0.205</c:v>
                </c:pt>
                <c:pt idx="57">
                  <c:v>0.209</c:v>
                </c:pt>
                <c:pt idx="58">
                  <c:v>0.213</c:v>
                </c:pt>
                <c:pt idx="59">
                  <c:v>0.217</c:v>
                </c:pt>
                <c:pt idx="60">
                  <c:v>0.220</c:v>
                </c:pt>
                <c:pt idx="61">
                  <c:v>0.224</c:v>
                </c:pt>
                <c:pt idx="62">
                  <c:v>0.228</c:v>
                </c:pt>
                <c:pt idx="63">
                  <c:v>0.232</c:v>
                </c:pt>
                <c:pt idx="64">
                  <c:v>0.236</c:v>
                </c:pt>
                <c:pt idx="65">
                  <c:v>0.240</c:v>
                </c:pt>
                <c:pt idx="66">
                  <c:v>0.244</c:v>
                </c:pt>
                <c:pt idx="67">
                  <c:v>0.247</c:v>
                </c:pt>
                <c:pt idx="68">
                  <c:v>0.251</c:v>
                </c:pt>
                <c:pt idx="69">
                  <c:v>0.255</c:v>
                </c:pt>
                <c:pt idx="70">
                  <c:v>0.259</c:v>
                </c:pt>
                <c:pt idx="71">
                  <c:v>0.263</c:v>
                </c:pt>
                <c:pt idx="72">
                  <c:v>0.267</c:v>
                </c:pt>
                <c:pt idx="73">
                  <c:v>0.271</c:v>
                </c:pt>
                <c:pt idx="74">
                  <c:v>0.275</c:v>
                </c:pt>
                <c:pt idx="75">
                  <c:v>0.278</c:v>
                </c:pt>
                <c:pt idx="76">
                  <c:v>0.282</c:v>
                </c:pt>
                <c:pt idx="77">
                  <c:v>0.286</c:v>
                </c:pt>
                <c:pt idx="78">
                  <c:v>0.290</c:v>
                </c:pt>
                <c:pt idx="79">
                  <c:v>0.294</c:v>
                </c:pt>
                <c:pt idx="80">
                  <c:v>0.298</c:v>
                </c:pt>
                <c:pt idx="81">
                  <c:v>0.302</c:v>
                </c:pt>
                <c:pt idx="82">
                  <c:v>0.305</c:v>
                </c:pt>
                <c:pt idx="83">
                  <c:v>0.309</c:v>
                </c:pt>
                <c:pt idx="84">
                  <c:v>0.313</c:v>
                </c:pt>
                <c:pt idx="85">
                  <c:v>0.317</c:v>
                </c:pt>
                <c:pt idx="86">
                  <c:v>0.321</c:v>
                </c:pt>
                <c:pt idx="87">
                  <c:v>0.325</c:v>
                </c:pt>
                <c:pt idx="88">
                  <c:v>0.329</c:v>
                </c:pt>
                <c:pt idx="89">
                  <c:v>0.333</c:v>
                </c:pt>
                <c:pt idx="90">
                  <c:v>0.336</c:v>
                </c:pt>
                <c:pt idx="91">
                  <c:v>0.340</c:v>
                </c:pt>
                <c:pt idx="92">
                  <c:v>0.344</c:v>
                </c:pt>
                <c:pt idx="93">
                  <c:v>0.348</c:v>
                </c:pt>
                <c:pt idx="94">
                  <c:v>0.352</c:v>
                </c:pt>
                <c:pt idx="95">
                  <c:v>0.356</c:v>
                </c:pt>
                <c:pt idx="96">
                  <c:v>0.360</c:v>
                </c:pt>
                <c:pt idx="97">
                  <c:v>0.363</c:v>
                </c:pt>
                <c:pt idx="98">
                  <c:v>0.367</c:v>
                </c:pt>
                <c:pt idx="99">
                  <c:v>0.371</c:v>
                </c:pt>
                <c:pt idx="100">
                  <c:v>0.375</c:v>
                </c:pt>
                <c:pt idx="101">
                  <c:v>0.379</c:v>
                </c:pt>
                <c:pt idx="102">
                  <c:v>0.383</c:v>
                </c:pt>
                <c:pt idx="103">
                  <c:v>0.387</c:v>
                </c:pt>
                <c:pt idx="104">
                  <c:v>0.391</c:v>
                </c:pt>
                <c:pt idx="105">
                  <c:v>0.394</c:v>
                </c:pt>
                <c:pt idx="106">
                  <c:v>0.398</c:v>
                </c:pt>
                <c:pt idx="107">
                  <c:v>0.402</c:v>
                </c:pt>
                <c:pt idx="108">
                  <c:v>0.406</c:v>
                </c:pt>
                <c:pt idx="109">
                  <c:v>0.410</c:v>
                </c:pt>
                <c:pt idx="110">
                  <c:v>0.414</c:v>
                </c:pt>
                <c:pt idx="111">
                  <c:v>0.418</c:v>
                </c:pt>
                <c:pt idx="112">
                  <c:v>0.421</c:v>
                </c:pt>
                <c:pt idx="113">
                  <c:v>0.425</c:v>
                </c:pt>
                <c:pt idx="114">
                  <c:v>0.429</c:v>
                </c:pt>
                <c:pt idx="115">
                  <c:v>0.433</c:v>
                </c:pt>
                <c:pt idx="116">
                  <c:v>0.437</c:v>
                </c:pt>
                <c:pt idx="117">
                  <c:v>0.441</c:v>
                </c:pt>
                <c:pt idx="118">
                  <c:v>0.445</c:v>
                </c:pt>
                <c:pt idx="119">
                  <c:v>0.448</c:v>
                </c:pt>
                <c:pt idx="120">
                  <c:v>0.452</c:v>
                </c:pt>
                <c:pt idx="121">
                  <c:v>0.456</c:v>
                </c:pt>
                <c:pt idx="122">
                  <c:v>0.460</c:v>
                </c:pt>
                <c:pt idx="123">
                  <c:v>0.464</c:v>
                </c:pt>
                <c:pt idx="124">
                  <c:v>0.468</c:v>
                </c:pt>
                <c:pt idx="125">
                  <c:v>0.472</c:v>
                </c:pt>
                <c:pt idx="126">
                  <c:v>0.476</c:v>
                </c:pt>
                <c:pt idx="127">
                  <c:v>0.479</c:v>
                </c:pt>
                <c:pt idx="128">
                  <c:v>0.483</c:v>
                </c:pt>
                <c:pt idx="129">
                  <c:v>0.487</c:v>
                </c:pt>
                <c:pt idx="130">
                  <c:v>0.491</c:v>
                </c:pt>
                <c:pt idx="131">
                  <c:v>0.495</c:v>
                </c:pt>
                <c:pt idx="132">
                  <c:v>0.499</c:v>
                </c:pt>
                <c:pt idx="133">
                  <c:v>0.503</c:v>
                </c:pt>
                <c:pt idx="134">
                  <c:v>0.506</c:v>
                </c:pt>
                <c:pt idx="135">
                  <c:v>0.510</c:v>
                </c:pt>
                <c:pt idx="136">
                  <c:v>0.514</c:v>
                </c:pt>
                <c:pt idx="137">
                  <c:v>0.518</c:v>
                </c:pt>
                <c:pt idx="138">
                  <c:v>0.522</c:v>
                </c:pt>
                <c:pt idx="139">
                  <c:v>0.526</c:v>
                </c:pt>
                <c:pt idx="140">
                  <c:v>0.530</c:v>
                </c:pt>
                <c:pt idx="141">
                  <c:v>0.534</c:v>
                </c:pt>
                <c:pt idx="142">
                  <c:v>0.537</c:v>
                </c:pt>
                <c:pt idx="143">
                  <c:v>0.541</c:v>
                </c:pt>
                <c:pt idx="144">
                  <c:v>0.545</c:v>
                </c:pt>
                <c:pt idx="145">
                  <c:v>0.549</c:v>
                </c:pt>
                <c:pt idx="146">
                  <c:v>0.553</c:v>
                </c:pt>
                <c:pt idx="147">
                  <c:v>0.557</c:v>
                </c:pt>
                <c:pt idx="148">
                  <c:v>0.561</c:v>
                </c:pt>
                <c:pt idx="149">
                  <c:v>0.564</c:v>
                </c:pt>
                <c:pt idx="150">
                  <c:v>0.568</c:v>
                </c:pt>
                <c:pt idx="151">
                  <c:v>0.572</c:v>
                </c:pt>
                <c:pt idx="152">
                  <c:v>0.576</c:v>
                </c:pt>
                <c:pt idx="153">
                  <c:v>0.580</c:v>
                </c:pt>
                <c:pt idx="154">
                  <c:v>0.584</c:v>
                </c:pt>
                <c:pt idx="155">
                  <c:v>0.588</c:v>
                </c:pt>
                <c:pt idx="156">
                  <c:v>0.592</c:v>
                </c:pt>
                <c:pt idx="157">
                  <c:v>0.595</c:v>
                </c:pt>
                <c:pt idx="158">
                  <c:v>0.599</c:v>
                </c:pt>
                <c:pt idx="159">
                  <c:v>0.603</c:v>
                </c:pt>
                <c:pt idx="160">
                  <c:v>0.607</c:v>
                </c:pt>
                <c:pt idx="161">
                  <c:v>0.611</c:v>
                </c:pt>
                <c:pt idx="162">
                  <c:v>0.615</c:v>
                </c:pt>
                <c:pt idx="163">
                  <c:v>0.619</c:v>
                </c:pt>
                <c:pt idx="164">
                  <c:v>0.622</c:v>
                </c:pt>
                <c:pt idx="165">
                  <c:v>0.626</c:v>
                </c:pt>
                <c:pt idx="166">
                  <c:v>0.630</c:v>
                </c:pt>
                <c:pt idx="167">
                  <c:v>0.634</c:v>
                </c:pt>
                <c:pt idx="168">
                  <c:v>0.638</c:v>
                </c:pt>
                <c:pt idx="169">
                  <c:v>0.642</c:v>
                </c:pt>
                <c:pt idx="170">
                  <c:v>0.646</c:v>
                </c:pt>
                <c:pt idx="171">
                  <c:v>0.650</c:v>
                </c:pt>
                <c:pt idx="172">
                  <c:v>0.653</c:v>
                </c:pt>
                <c:pt idx="173">
                  <c:v>0.657</c:v>
                </c:pt>
                <c:pt idx="174">
                  <c:v>0.661</c:v>
                </c:pt>
                <c:pt idx="175">
                  <c:v>0.665</c:v>
                </c:pt>
                <c:pt idx="176">
                  <c:v>0.669</c:v>
                </c:pt>
                <c:pt idx="177">
                  <c:v>0.673</c:v>
                </c:pt>
                <c:pt idx="178">
                  <c:v>0.677</c:v>
                </c:pt>
                <c:pt idx="179">
                  <c:v>0.680</c:v>
                </c:pt>
                <c:pt idx="180">
                  <c:v>0.684</c:v>
                </c:pt>
                <c:pt idx="181">
                  <c:v>0.688</c:v>
                </c:pt>
                <c:pt idx="182">
                  <c:v>0.692</c:v>
                </c:pt>
                <c:pt idx="183">
                  <c:v>0.696</c:v>
                </c:pt>
                <c:pt idx="184">
                  <c:v>0.700</c:v>
                </c:pt>
                <c:pt idx="185">
                  <c:v>0.704</c:v>
                </c:pt>
                <c:pt idx="186">
                  <c:v>0.707</c:v>
                </c:pt>
                <c:pt idx="187">
                  <c:v>0.711</c:v>
                </c:pt>
                <c:pt idx="188">
                  <c:v>0.715</c:v>
                </c:pt>
                <c:pt idx="189">
                  <c:v>0.719</c:v>
                </c:pt>
                <c:pt idx="190">
                  <c:v>0.723</c:v>
                </c:pt>
                <c:pt idx="191">
                  <c:v>0.727</c:v>
                </c:pt>
                <c:pt idx="192">
                  <c:v>0.731</c:v>
                </c:pt>
                <c:pt idx="193">
                  <c:v>0.735</c:v>
                </c:pt>
                <c:pt idx="194">
                  <c:v>0.738</c:v>
                </c:pt>
                <c:pt idx="195">
                  <c:v>0.742</c:v>
                </c:pt>
                <c:pt idx="196">
                  <c:v>0.746</c:v>
                </c:pt>
                <c:pt idx="197">
                  <c:v>0.750</c:v>
                </c:pt>
                <c:pt idx="198">
                  <c:v>0.754</c:v>
                </c:pt>
                <c:pt idx="199">
                  <c:v>0.758</c:v>
                </c:pt>
                <c:pt idx="200">
                  <c:v>0.762</c:v>
                </c:pt>
                <c:pt idx="201">
                  <c:v>0.765</c:v>
                </c:pt>
                <c:pt idx="202">
                  <c:v>0.769</c:v>
                </c:pt>
                <c:pt idx="203">
                  <c:v>0.773</c:v>
                </c:pt>
                <c:pt idx="204">
                  <c:v>0.777</c:v>
                </c:pt>
                <c:pt idx="205">
                  <c:v>0.781</c:v>
                </c:pt>
                <c:pt idx="206">
                  <c:v>0.785</c:v>
                </c:pt>
                <c:pt idx="207">
                  <c:v>0.789</c:v>
                </c:pt>
                <c:pt idx="208">
                  <c:v>0.793</c:v>
                </c:pt>
                <c:pt idx="209">
                  <c:v>0.796</c:v>
                </c:pt>
                <c:pt idx="210">
                  <c:v>0.800</c:v>
                </c:pt>
                <c:pt idx="211">
                  <c:v>0.804</c:v>
                </c:pt>
                <c:pt idx="212">
                  <c:v>0.808</c:v>
                </c:pt>
                <c:pt idx="213">
                  <c:v>0.812</c:v>
                </c:pt>
                <c:pt idx="214">
                  <c:v>0.816</c:v>
                </c:pt>
                <c:pt idx="215">
                  <c:v>0.820</c:v>
                </c:pt>
                <c:pt idx="216">
                  <c:v>0.823</c:v>
                </c:pt>
                <c:pt idx="217">
                  <c:v>0.827</c:v>
                </c:pt>
                <c:pt idx="218">
                  <c:v>0.831</c:v>
                </c:pt>
                <c:pt idx="219">
                  <c:v>0.835</c:v>
                </c:pt>
                <c:pt idx="220">
                  <c:v>0.839</c:v>
                </c:pt>
                <c:pt idx="221">
                  <c:v>0.843</c:v>
                </c:pt>
                <c:pt idx="222">
                  <c:v>0.847</c:v>
                </c:pt>
                <c:pt idx="223">
                  <c:v>0.851</c:v>
                </c:pt>
                <c:pt idx="224">
                  <c:v>0.854</c:v>
                </c:pt>
                <c:pt idx="225">
                  <c:v>0.858</c:v>
                </c:pt>
                <c:pt idx="226">
                  <c:v>0.862</c:v>
                </c:pt>
                <c:pt idx="227">
                  <c:v>0.866</c:v>
                </c:pt>
                <c:pt idx="228">
                  <c:v>0.870</c:v>
                </c:pt>
                <c:pt idx="229">
                  <c:v>0.874</c:v>
                </c:pt>
                <c:pt idx="230">
                  <c:v>0.878</c:v>
                </c:pt>
                <c:pt idx="231">
                  <c:v>0.881</c:v>
                </c:pt>
                <c:pt idx="232">
                  <c:v>0.885</c:v>
                </c:pt>
                <c:pt idx="233">
                  <c:v>0.889</c:v>
                </c:pt>
                <c:pt idx="234">
                  <c:v>0.893</c:v>
                </c:pt>
                <c:pt idx="235">
                  <c:v>0.897</c:v>
                </c:pt>
                <c:pt idx="236">
                  <c:v>0.901</c:v>
                </c:pt>
                <c:pt idx="237">
                  <c:v>0.905</c:v>
                </c:pt>
                <c:pt idx="238">
                  <c:v>0.908</c:v>
                </c:pt>
                <c:pt idx="239">
                  <c:v>0.912</c:v>
                </c:pt>
                <c:pt idx="240">
                  <c:v>0.916</c:v>
                </c:pt>
                <c:pt idx="241">
                  <c:v>0.920</c:v>
                </c:pt>
                <c:pt idx="242">
                  <c:v>0.924</c:v>
                </c:pt>
                <c:pt idx="243">
                  <c:v>0.928</c:v>
                </c:pt>
                <c:pt idx="244">
                  <c:v>0.932</c:v>
                </c:pt>
                <c:pt idx="245">
                  <c:v>0.936</c:v>
                </c:pt>
                <c:pt idx="246">
                  <c:v>0.939</c:v>
                </c:pt>
                <c:pt idx="247">
                  <c:v>0.943</c:v>
                </c:pt>
                <c:pt idx="248">
                  <c:v>0.947</c:v>
                </c:pt>
                <c:pt idx="249">
                  <c:v>0.951</c:v>
                </c:pt>
                <c:pt idx="250">
                  <c:v>0.955</c:v>
                </c:pt>
                <c:pt idx="251">
                  <c:v>0.959</c:v>
                </c:pt>
                <c:pt idx="252">
                  <c:v>0.963</c:v>
                </c:pt>
                <c:pt idx="253">
                  <c:v>0.966</c:v>
                </c:pt>
                <c:pt idx="254">
                  <c:v>0.970</c:v>
                </c:pt>
                <c:pt idx="255">
                  <c:v>0.974</c:v>
                </c:pt>
                <c:pt idx="256">
                  <c:v>0.978</c:v>
                </c:pt>
                <c:pt idx="257">
                  <c:v>0.982</c:v>
                </c:pt>
                <c:pt idx="258">
                  <c:v>0.986</c:v>
                </c:pt>
                <c:pt idx="259">
                  <c:v>0.990</c:v>
                </c:pt>
                <c:pt idx="260">
                  <c:v>0.994</c:v>
                </c:pt>
                <c:pt idx="261">
                  <c:v>0.997</c:v>
                </c:pt>
                <c:pt idx="262">
                  <c:v>1.001</c:v>
                </c:pt>
                <c:pt idx="263">
                  <c:v>1.005</c:v>
                </c:pt>
                <c:pt idx="264">
                  <c:v>1.009</c:v>
                </c:pt>
                <c:pt idx="265">
                  <c:v>1.013</c:v>
                </c:pt>
                <c:pt idx="266">
                  <c:v>1.017</c:v>
                </c:pt>
                <c:pt idx="267">
                  <c:v>1.021</c:v>
                </c:pt>
                <c:pt idx="268">
                  <c:v>1.024</c:v>
                </c:pt>
                <c:pt idx="269">
                  <c:v>1.028</c:v>
                </c:pt>
                <c:pt idx="270">
                  <c:v>1.032</c:v>
                </c:pt>
                <c:pt idx="271">
                  <c:v>1.036</c:v>
                </c:pt>
                <c:pt idx="272">
                  <c:v>1.040</c:v>
                </c:pt>
                <c:pt idx="273">
                  <c:v>1.044</c:v>
                </c:pt>
                <c:pt idx="274">
                  <c:v>1.048</c:v>
                </c:pt>
                <c:pt idx="275">
                  <c:v>1.052</c:v>
                </c:pt>
                <c:pt idx="276">
                  <c:v>1.055</c:v>
                </c:pt>
                <c:pt idx="277">
                  <c:v>1.059</c:v>
                </c:pt>
                <c:pt idx="278">
                  <c:v>1.063</c:v>
                </c:pt>
                <c:pt idx="279">
                  <c:v>1.067</c:v>
                </c:pt>
                <c:pt idx="280">
                  <c:v>1.071</c:v>
                </c:pt>
                <c:pt idx="281">
                  <c:v>1.075</c:v>
                </c:pt>
                <c:pt idx="282">
                  <c:v>1.079</c:v>
                </c:pt>
                <c:pt idx="283">
                  <c:v>1.082</c:v>
                </c:pt>
                <c:pt idx="284">
                  <c:v>1.086</c:v>
                </c:pt>
                <c:pt idx="285">
                  <c:v>1.090</c:v>
                </c:pt>
                <c:pt idx="286">
                  <c:v>1.094</c:v>
                </c:pt>
                <c:pt idx="287">
                  <c:v>1.098</c:v>
                </c:pt>
                <c:pt idx="288">
                  <c:v>1.102</c:v>
                </c:pt>
                <c:pt idx="289">
                  <c:v>1.106</c:v>
                </c:pt>
                <c:pt idx="290">
                  <c:v>1.110</c:v>
                </c:pt>
                <c:pt idx="291">
                  <c:v>1.113</c:v>
                </c:pt>
                <c:pt idx="292">
                  <c:v>1.117</c:v>
                </c:pt>
                <c:pt idx="293">
                  <c:v>1.121</c:v>
                </c:pt>
                <c:pt idx="294">
                  <c:v>1.125</c:v>
                </c:pt>
                <c:pt idx="295">
                  <c:v>1.129</c:v>
                </c:pt>
                <c:pt idx="296">
                  <c:v>1.133</c:v>
                </c:pt>
                <c:pt idx="297">
                  <c:v>1.137</c:v>
                </c:pt>
                <c:pt idx="298">
                  <c:v>1.140</c:v>
                </c:pt>
                <c:pt idx="299">
                  <c:v>1.144</c:v>
                </c:pt>
                <c:pt idx="300">
                  <c:v>1.148</c:v>
                </c:pt>
                <c:pt idx="301">
                  <c:v>1.152</c:v>
                </c:pt>
                <c:pt idx="302">
                  <c:v>1.156</c:v>
                </c:pt>
                <c:pt idx="303">
                  <c:v>1.160</c:v>
                </c:pt>
                <c:pt idx="304">
                  <c:v>1.164</c:v>
                </c:pt>
                <c:pt idx="305">
                  <c:v>1.167</c:v>
                </c:pt>
                <c:pt idx="306">
                  <c:v>1.171</c:v>
                </c:pt>
                <c:pt idx="307">
                  <c:v>1.175</c:v>
                </c:pt>
                <c:pt idx="308">
                  <c:v>1.179</c:v>
                </c:pt>
                <c:pt idx="309">
                  <c:v>1.183</c:v>
                </c:pt>
                <c:pt idx="310">
                  <c:v>1.187</c:v>
                </c:pt>
                <c:pt idx="311">
                  <c:v>1.191</c:v>
                </c:pt>
                <c:pt idx="312">
                  <c:v>1.195</c:v>
                </c:pt>
                <c:pt idx="313">
                  <c:v>1.198</c:v>
                </c:pt>
                <c:pt idx="314">
                  <c:v>1.202</c:v>
                </c:pt>
                <c:pt idx="315">
                  <c:v>1.206</c:v>
                </c:pt>
                <c:pt idx="316">
                  <c:v>1.210</c:v>
                </c:pt>
                <c:pt idx="317">
                  <c:v>1.214</c:v>
                </c:pt>
                <c:pt idx="318">
                  <c:v>1.218</c:v>
                </c:pt>
                <c:pt idx="319">
                  <c:v>1.222</c:v>
                </c:pt>
                <c:pt idx="320">
                  <c:v>1.225</c:v>
                </c:pt>
                <c:pt idx="321">
                  <c:v>1.229</c:v>
                </c:pt>
                <c:pt idx="322">
                  <c:v>1.233</c:v>
                </c:pt>
                <c:pt idx="323">
                  <c:v>1.237</c:v>
                </c:pt>
                <c:pt idx="324">
                  <c:v>1.241</c:v>
                </c:pt>
                <c:pt idx="325">
                  <c:v>1.245</c:v>
                </c:pt>
                <c:pt idx="326">
                  <c:v>1.249</c:v>
                </c:pt>
                <c:pt idx="327">
                  <c:v>1.253</c:v>
                </c:pt>
                <c:pt idx="328">
                  <c:v>1.256</c:v>
                </c:pt>
                <c:pt idx="329">
                  <c:v>1.260</c:v>
                </c:pt>
                <c:pt idx="330">
                  <c:v>1.264</c:v>
                </c:pt>
                <c:pt idx="331">
                  <c:v>1.268</c:v>
                </c:pt>
                <c:pt idx="332">
                  <c:v>1.272</c:v>
                </c:pt>
                <c:pt idx="333">
                  <c:v>1.276</c:v>
                </c:pt>
                <c:pt idx="334">
                  <c:v>1.280</c:v>
                </c:pt>
                <c:pt idx="335">
                  <c:v>1.283</c:v>
                </c:pt>
                <c:pt idx="336">
                  <c:v>1.287</c:v>
                </c:pt>
                <c:pt idx="337">
                  <c:v>1.291</c:v>
                </c:pt>
                <c:pt idx="338">
                  <c:v>1.295</c:v>
                </c:pt>
                <c:pt idx="339">
                  <c:v>1.299</c:v>
                </c:pt>
                <c:pt idx="340">
                  <c:v>1.303</c:v>
                </c:pt>
                <c:pt idx="341">
                  <c:v>1.307</c:v>
                </c:pt>
                <c:pt idx="342">
                  <c:v>1.311</c:v>
                </c:pt>
                <c:pt idx="343">
                  <c:v>1.314</c:v>
                </c:pt>
                <c:pt idx="344">
                  <c:v>1.318</c:v>
                </c:pt>
                <c:pt idx="345">
                  <c:v>1.322</c:v>
                </c:pt>
                <c:pt idx="346">
                  <c:v>1.326</c:v>
                </c:pt>
                <c:pt idx="347">
                  <c:v>1.330</c:v>
                </c:pt>
                <c:pt idx="348">
                  <c:v>1.334</c:v>
                </c:pt>
                <c:pt idx="349">
                  <c:v>1.338</c:v>
                </c:pt>
                <c:pt idx="350">
                  <c:v>1.341</c:v>
                </c:pt>
                <c:pt idx="351">
                  <c:v>1.345</c:v>
                </c:pt>
                <c:pt idx="352">
                  <c:v>1.349</c:v>
                </c:pt>
                <c:pt idx="353">
                  <c:v>1.353</c:v>
                </c:pt>
                <c:pt idx="354">
                  <c:v>1.357</c:v>
                </c:pt>
                <c:pt idx="355">
                  <c:v>1.361</c:v>
                </c:pt>
                <c:pt idx="356">
                  <c:v>1.365</c:v>
                </c:pt>
                <c:pt idx="357">
                  <c:v>1.369</c:v>
                </c:pt>
                <c:pt idx="358">
                  <c:v>1.372</c:v>
                </c:pt>
                <c:pt idx="359">
                  <c:v>1.376</c:v>
                </c:pt>
                <c:pt idx="360">
                  <c:v>1.380</c:v>
                </c:pt>
                <c:pt idx="361">
                  <c:v>1.384</c:v>
                </c:pt>
                <c:pt idx="362">
                  <c:v>1.388</c:v>
                </c:pt>
                <c:pt idx="363">
                  <c:v>1.392</c:v>
                </c:pt>
                <c:pt idx="364">
                  <c:v>1.396</c:v>
                </c:pt>
                <c:pt idx="365">
                  <c:v>1.399</c:v>
                </c:pt>
                <c:pt idx="366">
                  <c:v>1.403</c:v>
                </c:pt>
                <c:pt idx="367">
                  <c:v>1.407</c:v>
                </c:pt>
                <c:pt idx="368">
                  <c:v>1.411</c:v>
                </c:pt>
                <c:pt idx="369">
                  <c:v>1.415</c:v>
                </c:pt>
                <c:pt idx="370">
                  <c:v>1.419</c:v>
                </c:pt>
                <c:pt idx="371">
                  <c:v>1.423</c:v>
                </c:pt>
                <c:pt idx="372">
                  <c:v>1.426</c:v>
                </c:pt>
                <c:pt idx="373">
                  <c:v>1.430</c:v>
                </c:pt>
                <c:pt idx="374">
                  <c:v>1.434</c:v>
                </c:pt>
                <c:pt idx="375">
                  <c:v>1.438</c:v>
                </c:pt>
                <c:pt idx="376">
                  <c:v>1.442</c:v>
                </c:pt>
                <c:pt idx="377">
                  <c:v>1.446</c:v>
                </c:pt>
                <c:pt idx="378">
                  <c:v>1.450</c:v>
                </c:pt>
                <c:pt idx="379">
                  <c:v>1.454</c:v>
                </c:pt>
                <c:pt idx="380">
                  <c:v>1.457</c:v>
                </c:pt>
                <c:pt idx="381">
                  <c:v>1.461</c:v>
                </c:pt>
                <c:pt idx="382">
                  <c:v>1.465</c:v>
                </c:pt>
                <c:pt idx="383">
                  <c:v>1.469</c:v>
                </c:pt>
                <c:pt idx="384">
                  <c:v>1.473</c:v>
                </c:pt>
                <c:pt idx="385">
                  <c:v>1.477</c:v>
                </c:pt>
                <c:pt idx="386">
                  <c:v>1.481</c:v>
                </c:pt>
                <c:pt idx="387">
                  <c:v>1.484</c:v>
                </c:pt>
                <c:pt idx="388">
                  <c:v>1.488</c:v>
                </c:pt>
                <c:pt idx="389">
                  <c:v>1.492</c:v>
                </c:pt>
                <c:pt idx="390">
                  <c:v>1.496</c:v>
                </c:pt>
                <c:pt idx="391">
                  <c:v>1.500</c:v>
                </c:pt>
                <c:pt idx="392">
                  <c:v>1.504</c:v>
                </c:pt>
                <c:pt idx="393">
                  <c:v>1.508</c:v>
                </c:pt>
                <c:pt idx="394">
                  <c:v>1.512</c:v>
                </c:pt>
                <c:pt idx="395">
                  <c:v>1.515</c:v>
                </c:pt>
                <c:pt idx="396">
                  <c:v>1.519</c:v>
                </c:pt>
                <c:pt idx="397">
                  <c:v>1.523</c:v>
                </c:pt>
                <c:pt idx="398">
                  <c:v>1.527</c:v>
                </c:pt>
                <c:pt idx="399">
                  <c:v>1.531</c:v>
                </c:pt>
                <c:pt idx="400">
                  <c:v>1.535</c:v>
                </c:pt>
                <c:pt idx="401">
                  <c:v>1.539</c:v>
                </c:pt>
                <c:pt idx="402">
                  <c:v>1.542</c:v>
                </c:pt>
                <c:pt idx="403">
                  <c:v>1.546</c:v>
                </c:pt>
                <c:pt idx="404">
                  <c:v>1.550</c:v>
                </c:pt>
                <c:pt idx="405">
                  <c:v>1.554</c:v>
                </c:pt>
                <c:pt idx="406">
                  <c:v>1.558</c:v>
                </c:pt>
                <c:pt idx="407">
                  <c:v>1.562</c:v>
                </c:pt>
                <c:pt idx="408">
                  <c:v>1.566</c:v>
                </c:pt>
                <c:pt idx="409">
                  <c:v>1.570</c:v>
                </c:pt>
                <c:pt idx="410">
                  <c:v>1.573</c:v>
                </c:pt>
                <c:pt idx="411">
                  <c:v>1.577</c:v>
                </c:pt>
                <c:pt idx="412">
                  <c:v>1.581</c:v>
                </c:pt>
                <c:pt idx="413">
                  <c:v>1.585</c:v>
                </c:pt>
                <c:pt idx="414">
                  <c:v>1.589</c:v>
                </c:pt>
                <c:pt idx="415">
                  <c:v>1.593</c:v>
                </c:pt>
                <c:pt idx="416">
                  <c:v>1.597</c:v>
                </c:pt>
                <c:pt idx="417">
                  <c:v>1.600</c:v>
                </c:pt>
                <c:pt idx="418">
                  <c:v>1.604</c:v>
                </c:pt>
                <c:pt idx="419">
                  <c:v>1.608</c:v>
                </c:pt>
                <c:pt idx="420">
                  <c:v>1.612</c:v>
                </c:pt>
                <c:pt idx="421">
                  <c:v>1.616</c:v>
                </c:pt>
                <c:pt idx="422">
                  <c:v>1.620</c:v>
                </c:pt>
                <c:pt idx="423">
                  <c:v>1.624</c:v>
                </c:pt>
                <c:pt idx="424">
                  <c:v>1.628</c:v>
                </c:pt>
                <c:pt idx="425">
                  <c:v>1.631</c:v>
                </c:pt>
                <c:pt idx="426">
                  <c:v>1.635</c:v>
                </c:pt>
                <c:pt idx="427">
                  <c:v>1.639</c:v>
                </c:pt>
                <c:pt idx="428">
                  <c:v>1.643</c:v>
                </c:pt>
                <c:pt idx="429">
                  <c:v>1.647</c:v>
                </c:pt>
                <c:pt idx="430">
                  <c:v>1.651</c:v>
                </c:pt>
                <c:pt idx="431">
                  <c:v>1.655</c:v>
                </c:pt>
                <c:pt idx="432">
                  <c:v>1.658</c:v>
                </c:pt>
                <c:pt idx="433">
                  <c:v>1.662</c:v>
                </c:pt>
                <c:pt idx="434">
                  <c:v>1.666</c:v>
                </c:pt>
                <c:pt idx="435">
                  <c:v>1.670</c:v>
                </c:pt>
                <c:pt idx="436">
                  <c:v>1.674</c:v>
                </c:pt>
                <c:pt idx="437">
                  <c:v>1.678</c:v>
                </c:pt>
                <c:pt idx="438">
                  <c:v>1.682</c:v>
                </c:pt>
                <c:pt idx="439">
                  <c:v>1.685</c:v>
                </c:pt>
                <c:pt idx="440">
                  <c:v>1.689</c:v>
                </c:pt>
                <c:pt idx="441">
                  <c:v>1.693</c:v>
                </c:pt>
                <c:pt idx="442">
                  <c:v>1.697</c:v>
                </c:pt>
                <c:pt idx="443">
                  <c:v>1.701</c:v>
                </c:pt>
                <c:pt idx="444">
                  <c:v>1.705</c:v>
                </c:pt>
                <c:pt idx="445">
                  <c:v>1.709</c:v>
                </c:pt>
                <c:pt idx="446">
                  <c:v>1.713</c:v>
                </c:pt>
                <c:pt idx="447">
                  <c:v>1.716</c:v>
                </c:pt>
                <c:pt idx="448">
                  <c:v>1.720</c:v>
                </c:pt>
                <c:pt idx="449">
                  <c:v>1.724</c:v>
                </c:pt>
                <c:pt idx="450">
                  <c:v>1.728</c:v>
                </c:pt>
                <c:pt idx="451">
                  <c:v>1.732</c:v>
                </c:pt>
                <c:pt idx="452">
                  <c:v>1.736</c:v>
                </c:pt>
                <c:pt idx="453">
                  <c:v>1.740</c:v>
                </c:pt>
                <c:pt idx="454">
                  <c:v>1.743</c:v>
                </c:pt>
                <c:pt idx="455">
                  <c:v>1.747</c:v>
                </c:pt>
                <c:pt idx="456">
                  <c:v>1.751</c:v>
                </c:pt>
                <c:pt idx="457">
                  <c:v>1.755</c:v>
                </c:pt>
                <c:pt idx="458">
                  <c:v>1.759</c:v>
                </c:pt>
                <c:pt idx="459">
                  <c:v>1.763</c:v>
                </c:pt>
                <c:pt idx="460">
                  <c:v>1.767</c:v>
                </c:pt>
                <c:pt idx="461">
                  <c:v>1.771</c:v>
                </c:pt>
                <c:pt idx="462">
                  <c:v>1.774</c:v>
                </c:pt>
                <c:pt idx="463">
                  <c:v>1.778</c:v>
                </c:pt>
                <c:pt idx="464">
                  <c:v>1.782</c:v>
                </c:pt>
                <c:pt idx="465">
                  <c:v>1.786</c:v>
                </c:pt>
                <c:pt idx="466">
                  <c:v>1.790</c:v>
                </c:pt>
                <c:pt idx="467">
                  <c:v>1.794</c:v>
                </c:pt>
                <c:pt idx="468">
                  <c:v>1.798</c:v>
                </c:pt>
                <c:pt idx="469">
                  <c:v>1.801</c:v>
                </c:pt>
                <c:pt idx="470">
                  <c:v>1.805</c:v>
                </c:pt>
                <c:pt idx="471">
                  <c:v>1.809</c:v>
                </c:pt>
                <c:pt idx="472">
                  <c:v>1.813</c:v>
                </c:pt>
                <c:pt idx="473">
                  <c:v>1.817</c:v>
                </c:pt>
                <c:pt idx="474">
                  <c:v>1.821</c:v>
                </c:pt>
                <c:pt idx="475">
                  <c:v>1.825</c:v>
                </c:pt>
                <c:pt idx="476">
                  <c:v>1.829</c:v>
                </c:pt>
                <c:pt idx="477">
                  <c:v>1.832</c:v>
                </c:pt>
                <c:pt idx="478">
                  <c:v>1.836</c:v>
                </c:pt>
                <c:pt idx="479">
                  <c:v>1.840</c:v>
                </c:pt>
                <c:pt idx="480">
                  <c:v>1.844</c:v>
                </c:pt>
                <c:pt idx="481">
                  <c:v>1.848</c:v>
                </c:pt>
                <c:pt idx="482">
                  <c:v>1.852</c:v>
                </c:pt>
                <c:pt idx="483">
                  <c:v>1.856</c:v>
                </c:pt>
                <c:pt idx="484">
                  <c:v>1.859</c:v>
                </c:pt>
                <c:pt idx="485">
                  <c:v>1.863</c:v>
                </c:pt>
                <c:pt idx="486">
                  <c:v>1.867</c:v>
                </c:pt>
                <c:pt idx="487">
                  <c:v>1.871</c:v>
                </c:pt>
                <c:pt idx="488">
                  <c:v>1.875</c:v>
                </c:pt>
                <c:pt idx="489">
                  <c:v>1.879</c:v>
                </c:pt>
                <c:pt idx="490">
                  <c:v>1.883</c:v>
                </c:pt>
                <c:pt idx="491">
                  <c:v>1.886</c:v>
                </c:pt>
                <c:pt idx="492">
                  <c:v>1.890</c:v>
                </c:pt>
                <c:pt idx="493">
                  <c:v>1.894</c:v>
                </c:pt>
                <c:pt idx="494">
                  <c:v>1.898</c:v>
                </c:pt>
                <c:pt idx="495">
                  <c:v>1.902</c:v>
                </c:pt>
                <c:pt idx="496">
                  <c:v>1.906</c:v>
                </c:pt>
                <c:pt idx="497">
                  <c:v>1.910</c:v>
                </c:pt>
                <c:pt idx="498">
                  <c:v>1.914</c:v>
                </c:pt>
                <c:pt idx="499">
                  <c:v>1.917</c:v>
                </c:pt>
                <c:pt idx="500">
                  <c:v>1.921</c:v>
                </c:pt>
                <c:pt idx="501">
                  <c:v>1.925</c:v>
                </c:pt>
                <c:pt idx="502">
                  <c:v>1.929</c:v>
                </c:pt>
                <c:pt idx="503">
                  <c:v>1.933</c:v>
                </c:pt>
                <c:pt idx="504">
                  <c:v>1.937</c:v>
                </c:pt>
                <c:pt idx="505">
                  <c:v>1.941</c:v>
                </c:pt>
                <c:pt idx="506">
                  <c:v>1.944</c:v>
                </c:pt>
                <c:pt idx="507">
                  <c:v>1.948</c:v>
                </c:pt>
                <c:pt idx="508">
                  <c:v>1.952</c:v>
                </c:pt>
                <c:pt idx="509">
                  <c:v>1.956</c:v>
                </c:pt>
                <c:pt idx="510">
                  <c:v>1.960</c:v>
                </c:pt>
                <c:pt idx="511">
                  <c:v>1.964</c:v>
                </c:pt>
                <c:pt idx="512">
                  <c:v>1.968</c:v>
                </c:pt>
                <c:pt idx="513">
                  <c:v>1.972</c:v>
                </c:pt>
                <c:pt idx="514">
                  <c:v>1.975</c:v>
                </c:pt>
                <c:pt idx="515">
                  <c:v>1.979</c:v>
                </c:pt>
                <c:pt idx="516">
                  <c:v>1.983</c:v>
                </c:pt>
                <c:pt idx="517">
                  <c:v>1.987</c:v>
                </c:pt>
                <c:pt idx="518">
                  <c:v>1.991</c:v>
                </c:pt>
                <c:pt idx="519">
                  <c:v>1.995</c:v>
                </c:pt>
                <c:pt idx="520">
                  <c:v>1.999</c:v>
                </c:pt>
                <c:pt idx="521">
                  <c:v>2.002</c:v>
                </c:pt>
                <c:pt idx="522">
                  <c:v>2.006</c:v>
                </c:pt>
                <c:pt idx="523">
                  <c:v>2.010</c:v>
                </c:pt>
                <c:pt idx="524">
                  <c:v>2.014</c:v>
                </c:pt>
                <c:pt idx="525">
                  <c:v>2.018</c:v>
                </c:pt>
                <c:pt idx="526">
                  <c:v>2.022</c:v>
                </c:pt>
                <c:pt idx="527">
                  <c:v>2.026</c:v>
                </c:pt>
                <c:pt idx="528">
                  <c:v>2.030</c:v>
                </c:pt>
                <c:pt idx="529">
                  <c:v>2.033</c:v>
                </c:pt>
                <c:pt idx="530">
                  <c:v>2.037</c:v>
                </c:pt>
                <c:pt idx="531">
                  <c:v>2.041</c:v>
                </c:pt>
                <c:pt idx="532">
                  <c:v>2.045</c:v>
                </c:pt>
                <c:pt idx="533">
                  <c:v>2.049</c:v>
                </c:pt>
                <c:pt idx="534">
                  <c:v>2.053</c:v>
                </c:pt>
                <c:pt idx="535">
                  <c:v>2.057</c:v>
                </c:pt>
                <c:pt idx="536">
                  <c:v>2.060</c:v>
                </c:pt>
                <c:pt idx="537">
                  <c:v>2.064</c:v>
                </c:pt>
                <c:pt idx="538">
                  <c:v>2.068</c:v>
                </c:pt>
                <c:pt idx="539">
                  <c:v>2.072</c:v>
                </c:pt>
                <c:pt idx="540">
                  <c:v>2.076</c:v>
                </c:pt>
                <c:pt idx="541">
                  <c:v>2.080</c:v>
                </c:pt>
                <c:pt idx="542">
                  <c:v>2.084</c:v>
                </c:pt>
                <c:pt idx="543">
                  <c:v>2.088</c:v>
                </c:pt>
                <c:pt idx="544">
                  <c:v>2.091</c:v>
                </c:pt>
                <c:pt idx="545">
                  <c:v>2.095</c:v>
                </c:pt>
                <c:pt idx="546">
                  <c:v>2.099</c:v>
                </c:pt>
                <c:pt idx="547">
                  <c:v>2.103</c:v>
                </c:pt>
                <c:pt idx="548">
                  <c:v>2.107</c:v>
                </c:pt>
                <c:pt idx="549">
                  <c:v>2.111</c:v>
                </c:pt>
                <c:pt idx="550">
                  <c:v>2.115</c:v>
                </c:pt>
                <c:pt idx="551">
                  <c:v>2.118</c:v>
                </c:pt>
                <c:pt idx="552">
                  <c:v>2.122</c:v>
                </c:pt>
                <c:pt idx="553">
                  <c:v>2.126</c:v>
                </c:pt>
                <c:pt idx="554">
                  <c:v>2.130</c:v>
                </c:pt>
                <c:pt idx="555">
                  <c:v>2.134</c:v>
                </c:pt>
                <c:pt idx="556">
                  <c:v>2.138</c:v>
                </c:pt>
                <c:pt idx="557">
                  <c:v>2.142</c:v>
                </c:pt>
                <c:pt idx="558">
                  <c:v>2.146</c:v>
                </c:pt>
                <c:pt idx="559">
                  <c:v>2.149</c:v>
                </c:pt>
                <c:pt idx="560">
                  <c:v>2.153</c:v>
                </c:pt>
                <c:pt idx="561">
                  <c:v>2.157</c:v>
                </c:pt>
                <c:pt idx="562">
                  <c:v>2.161</c:v>
                </c:pt>
                <c:pt idx="563">
                  <c:v>2.165</c:v>
                </c:pt>
                <c:pt idx="564">
                  <c:v>2.169</c:v>
                </c:pt>
                <c:pt idx="565">
                  <c:v>2.173</c:v>
                </c:pt>
                <c:pt idx="566">
                  <c:v>2.176</c:v>
                </c:pt>
                <c:pt idx="567">
                  <c:v>2.180</c:v>
                </c:pt>
                <c:pt idx="568">
                  <c:v>2.184</c:v>
                </c:pt>
                <c:pt idx="569">
                  <c:v>2.188</c:v>
                </c:pt>
                <c:pt idx="570">
                  <c:v>2.192</c:v>
                </c:pt>
                <c:pt idx="571">
                  <c:v>2.196</c:v>
                </c:pt>
                <c:pt idx="572">
                  <c:v>2.200</c:v>
                </c:pt>
                <c:pt idx="573">
                  <c:v>2.204</c:v>
                </c:pt>
                <c:pt idx="574">
                  <c:v>2.207</c:v>
                </c:pt>
                <c:pt idx="575">
                  <c:v>2.211</c:v>
                </c:pt>
                <c:pt idx="576">
                  <c:v>2.215</c:v>
                </c:pt>
                <c:pt idx="577">
                  <c:v>2.219</c:v>
                </c:pt>
                <c:pt idx="578">
                  <c:v>2.223</c:v>
                </c:pt>
                <c:pt idx="579">
                  <c:v>2.227</c:v>
                </c:pt>
                <c:pt idx="580">
                  <c:v>2.231</c:v>
                </c:pt>
                <c:pt idx="581">
                  <c:v>2.234</c:v>
                </c:pt>
                <c:pt idx="582">
                  <c:v>2.238</c:v>
                </c:pt>
                <c:pt idx="583">
                  <c:v>2.242</c:v>
                </c:pt>
                <c:pt idx="584">
                  <c:v>2.246</c:v>
                </c:pt>
                <c:pt idx="585">
                  <c:v>2.250</c:v>
                </c:pt>
                <c:pt idx="586">
                  <c:v>2.254</c:v>
                </c:pt>
                <c:pt idx="587">
                  <c:v>2.258</c:v>
                </c:pt>
                <c:pt idx="588">
                  <c:v>2.261</c:v>
                </c:pt>
                <c:pt idx="589">
                  <c:v>2.265</c:v>
                </c:pt>
                <c:pt idx="590">
                  <c:v>2.269</c:v>
                </c:pt>
                <c:pt idx="591">
                  <c:v>2.273</c:v>
                </c:pt>
                <c:pt idx="592">
                  <c:v>2.277</c:v>
                </c:pt>
                <c:pt idx="593">
                  <c:v>2.281</c:v>
                </c:pt>
                <c:pt idx="594">
                  <c:v>2.285</c:v>
                </c:pt>
                <c:pt idx="595">
                  <c:v>2.289</c:v>
                </c:pt>
                <c:pt idx="596">
                  <c:v>2.292</c:v>
                </c:pt>
                <c:pt idx="597">
                  <c:v>2.296</c:v>
                </c:pt>
                <c:pt idx="598">
                  <c:v>2.300</c:v>
                </c:pt>
                <c:pt idx="599">
                  <c:v>2.304</c:v>
                </c:pt>
                <c:pt idx="600">
                  <c:v>2.308</c:v>
                </c:pt>
                <c:pt idx="601">
                  <c:v>2.312</c:v>
                </c:pt>
                <c:pt idx="602">
                  <c:v>2.316</c:v>
                </c:pt>
                <c:pt idx="603">
                  <c:v>2.319</c:v>
                </c:pt>
                <c:pt idx="604">
                  <c:v>2.323</c:v>
                </c:pt>
                <c:pt idx="605">
                  <c:v>2.327</c:v>
                </c:pt>
                <c:pt idx="606">
                  <c:v>2.331</c:v>
                </c:pt>
                <c:pt idx="607">
                  <c:v>2.335</c:v>
                </c:pt>
                <c:pt idx="608">
                  <c:v>2.339</c:v>
                </c:pt>
                <c:pt idx="609">
                  <c:v>2.343</c:v>
                </c:pt>
                <c:pt idx="610">
                  <c:v>2.347</c:v>
                </c:pt>
                <c:pt idx="611">
                  <c:v>2.350</c:v>
                </c:pt>
                <c:pt idx="612">
                  <c:v>2.354</c:v>
                </c:pt>
                <c:pt idx="613">
                  <c:v>2.358</c:v>
                </c:pt>
                <c:pt idx="614">
                  <c:v>2.362</c:v>
                </c:pt>
                <c:pt idx="615">
                  <c:v>2.366</c:v>
                </c:pt>
                <c:pt idx="616">
                  <c:v>2.370</c:v>
                </c:pt>
                <c:pt idx="617">
                  <c:v>2.374</c:v>
                </c:pt>
                <c:pt idx="618">
                  <c:v>2.377</c:v>
                </c:pt>
                <c:pt idx="619">
                  <c:v>2.381</c:v>
                </c:pt>
                <c:pt idx="620">
                  <c:v>2.385</c:v>
                </c:pt>
                <c:pt idx="621">
                  <c:v>2.389</c:v>
                </c:pt>
                <c:pt idx="622">
                  <c:v>2.393</c:v>
                </c:pt>
                <c:pt idx="623">
                  <c:v>2.397</c:v>
                </c:pt>
                <c:pt idx="624">
                  <c:v>2.401</c:v>
                </c:pt>
                <c:pt idx="625">
                  <c:v>2.404</c:v>
                </c:pt>
                <c:pt idx="626">
                  <c:v>2.408</c:v>
                </c:pt>
                <c:pt idx="627">
                  <c:v>2.412</c:v>
                </c:pt>
                <c:pt idx="628">
                  <c:v>2.416</c:v>
                </c:pt>
                <c:pt idx="629">
                  <c:v>2.420</c:v>
                </c:pt>
                <c:pt idx="630">
                  <c:v>2.424</c:v>
                </c:pt>
                <c:pt idx="631">
                  <c:v>2.428</c:v>
                </c:pt>
                <c:pt idx="632">
                  <c:v>2.432</c:v>
                </c:pt>
                <c:pt idx="633">
                  <c:v>2.435</c:v>
                </c:pt>
                <c:pt idx="634">
                  <c:v>2.439</c:v>
                </c:pt>
                <c:pt idx="635">
                  <c:v>2.443</c:v>
                </c:pt>
                <c:pt idx="636">
                  <c:v>2.447</c:v>
                </c:pt>
                <c:pt idx="637">
                  <c:v>2.451</c:v>
                </c:pt>
                <c:pt idx="638">
                  <c:v>2.455</c:v>
                </c:pt>
                <c:pt idx="639">
                  <c:v>2.459</c:v>
                </c:pt>
                <c:pt idx="640">
                  <c:v>2.462</c:v>
                </c:pt>
                <c:pt idx="641">
                  <c:v>2.466</c:v>
                </c:pt>
                <c:pt idx="642">
                  <c:v>2.470</c:v>
                </c:pt>
                <c:pt idx="643">
                  <c:v>2.474</c:v>
                </c:pt>
                <c:pt idx="644">
                  <c:v>2.478</c:v>
                </c:pt>
                <c:pt idx="645">
                  <c:v>2.482</c:v>
                </c:pt>
                <c:pt idx="646">
                  <c:v>2.486</c:v>
                </c:pt>
                <c:pt idx="647">
                  <c:v>2.490</c:v>
                </c:pt>
                <c:pt idx="648">
                  <c:v>2.493</c:v>
                </c:pt>
                <c:pt idx="649">
                  <c:v>2.497</c:v>
                </c:pt>
                <c:pt idx="650">
                  <c:v>2.501</c:v>
                </c:pt>
                <c:pt idx="651">
                  <c:v>2.505</c:v>
                </c:pt>
                <c:pt idx="652">
                  <c:v>2.509</c:v>
                </c:pt>
                <c:pt idx="653">
                  <c:v>2.513</c:v>
                </c:pt>
                <c:pt idx="654">
                  <c:v>2.517</c:v>
                </c:pt>
                <c:pt idx="655">
                  <c:v>2.520</c:v>
                </c:pt>
                <c:pt idx="656">
                  <c:v>2.524</c:v>
                </c:pt>
                <c:pt idx="657">
                  <c:v>2.528</c:v>
                </c:pt>
                <c:pt idx="658">
                  <c:v>2.532</c:v>
                </c:pt>
                <c:pt idx="659">
                  <c:v>2.536</c:v>
                </c:pt>
                <c:pt idx="660">
                  <c:v>2.540</c:v>
                </c:pt>
                <c:pt idx="661">
                  <c:v>2.544</c:v>
                </c:pt>
                <c:pt idx="662">
                  <c:v>2.548</c:v>
                </c:pt>
                <c:pt idx="663">
                  <c:v>2.551</c:v>
                </c:pt>
                <c:pt idx="664">
                  <c:v>2.555</c:v>
                </c:pt>
                <c:pt idx="665">
                  <c:v>2.559</c:v>
                </c:pt>
                <c:pt idx="666">
                  <c:v>2.563</c:v>
                </c:pt>
                <c:pt idx="667">
                  <c:v>2.567</c:v>
                </c:pt>
                <c:pt idx="668">
                  <c:v>2.571</c:v>
                </c:pt>
                <c:pt idx="669">
                  <c:v>2.575</c:v>
                </c:pt>
                <c:pt idx="670">
                  <c:v>2.578</c:v>
                </c:pt>
                <c:pt idx="671">
                  <c:v>2.582</c:v>
                </c:pt>
                <c:pt idx="672">
                  <c:v>2.586</c:v>
                </c:pt>
                <c:pt idx="673">
                  <c:v>2.590</c:v>
                </c:pt>
                <c:pt idx="674">
                  <c:v>2.594</c:v>
                </c:pt>
                <c:pt idx="675">
                  <c:v>2.598</c:v>
                </c:pt>
                <c:pt idx="676">
                  <c:v>2.602</c:v>
                </c:pt>
                <c:pt idx="677">
                  <c:v>2.605</c:v>
                </c:pt>
                <c:pt idx="678">
                  <c:v>2.609</c:v>
                </c:pt>
                <c:pt idx="679">
                  <c:v>2.613</c:v>
                </c:pt>
                <c:pt idx="680">
                  <c:v>2.617</c:v>
                </c:pt>
                <c:pt idx="681">
                  <c:v>2.621</c:v>
                </c:pt>
                <c:pt idx="682">
                  <c:v>2.625</c:v>
                </c:pt>
                <c:pt idx="683">
                  <c:v>2.629</c:v>
                </c:pt>
                <c:pt idx="684">
                  <c:v>2.633</c:v>
                </c:pt>
                <c:pt idx="685">
                  <c:v>2.636</c:v>
                </c:pt>
                <c:pt idx="686">
                  <c:v>2.640</c:v>
                </c:pt>
                <c:pt idx="687">
                  <c:v>2.644</c:v>
                </c:pt>
                <c:pt idx="688">
                  <c:v>2.648</c:v>
                </c:pt>
                <c:pt idx="689">
                  <c:v>2.652</c:v>
                </c:pt>
                <c:pt idx="690">
                  <c:v>2.656</c:v>
                </c:pt>
                <c:pt idx="691">
                  <c:v>2.660</c:v>
                </c:pt>
                <c:pt idx="692">
                  <c:v>2.664</c:v>
                </c:pt>
                <c:pt idx="693">
                  <c:v>2.667</c:v>
                </c:pt>
                <c:pt idx="694">
                  <c:v>2.671</c:v>
                </c:pt>
                <c:pt idx="695">
                  <c:v>2.675</c:v>
                </c:pt>
                <c:pt idx="696">
                  <c:v>2.679</c:v>
                </c:pt>
                <c:pt idx="697">
                  <c:v>2.683</c:v>
                </c:pt>
                <c:pt idx="698">
                  <c:v>2.687</c:v>
                </c:pt>
                <c:pt idx="699">
                  <c:v>2.691</c:v>
                </c:pt>
                <c:pt idx="700">
                  <c:v>2.694</c:v>
                </c:pt>
                <c:pt idx="701">
                  <c:v>2.698</c:v>
                </c:pt>
                <c:pt idx="702">
                  <c:v>2.702</c:v>
                </c:pt>
                <c:pt idx="703">
                  <c:v>2.706</c:v>
                </c:pt>
                <c:pt idx="704">
                  <c:v>2.710</c:v>
                </c:pt>
                <c:pt idx="705">
                  <c:v>2.714</c:v>
                </c:pt>
                <c:pt idx="706">
                  <c:v>2.718</c:v>
                </c:pt>
                <c:pt idx="707">
                  <c:v>2.721</c:v>
                </c:pt>
                <c:pt idx="708">
                  <c:v>2.725</c:v>
                </c:pt>
                <c:pt idx="709">
                  <c:v>2.729</c:v>
                </c:pt>
                <c:pt idx="710">
                  <c:v>2.733</c:v>
                </c:pt>
                <c:pt idx="711">
                  <c:v>2.737</c:v>
                </c:pt>
                <c:pt idx="712">
                  <c:v>2.741</c:v>
                </c:pt>
                <c:pt idx="713">
                  <c:v>2.745</c:v>
                </c:pt>
                <c:pt idx="714">
                  <c:v>2.749</c:v>
                </c:pt>
                <c:pt idx="715">
                  <c:v>2.752</c:v>
                </c:pt>
                <c:pt idx="716">
                  <c:v>2.756</c:v>
                </c:pt>
                <c:pt idx="717">
                  <c:v>2.760</c:v>
                </c:pt>
                <c:pt idx="718">
                  <c:v>2.764</c:v>
                </c:pt>
                <c:pt idx="719">
                  <c:v>2.768</c:v>
                </c:pt>
                <c:pt idx="720">
                  <c:v>2.772</c:v>
                </c:pt>
                <c:pt idx="721">
                  <c:v>2.776</c:v>
                </c:pt>
                <c:pt idx="722">
                  <c:v>2.779</c:v>
                </c:pt>
                <c:pt idx="723">
                  <c:v>2.783</c:v>
                </c:pt>
                <c:pt idx="724">
                  <c:v>2.787</c:v>
                </c:pt>
                <c:pt idx="725">
                  <c:v>2.791</c:v>
                </c:pt>
                <c:pt idx="726">
                  <c:v>2.795</c:v>
                </c:pt>
                <c:pt idx="727">
                  <c:v>2.799</c:v>
                </c:pt>
                <c:pt idx="728">
                  <c:v>2.803</c:v>
                </c:pt>
                <c:pt idx="729">
                  <c:v>2.807</c:v>
                </c:pt>
                <c:pt idx="730">
                  <c:v>2.810</c:v>
                </c:pt>
                <c:pt idx="731">
                  <c:v>2.814</c:v>
                </c:pt>
                <c:pt idx="732">
                  <c:v>2.818</c:v>
                </c:pt>
                <c:pt idx="733">
                  <c:v>2.822</c:v>
                </c:pt>
                <c:pt idx="734">
                  <c:v>2.826</c:v>
                </c:pt>
                <c:pt idx="735">
                  <c:v>2.830</c:v>
                </c:pt>
                <c:pt idx="736">
                  <c:v>2.834</c:v>
                </c:pt>
                <c:pt idx="737">
                  <c:v>2.837</c:v>
                </c:pt>
                <c:pt idx="738">
                  <c:v>2.841</c:v>
                </c:pt>
                <c:pt idx="739">
                  <c:v>2.845</c:v>
                </c:pt>
                <c:pt idx="740">
                  <c:v>2.849</c:v>
                </c:pt>
                <c:pt idx="741">
                  <c:v>2.853</c:v>
                </c:pt>
                <c:pt idx="742">
                  <c:v>2.857</c:v>
                </c:pt>
                <c:pt idx="743">
                  <c:v>2.861</c:v>
                </c:pt>
                <c:pt idx="744">
                  <c:v>2.865</c:v>
                </c:pt>
                <c:pt idx="745">
                  <c:v>2.868</c:v>
                </c:pt>
                <c:pt idx="746">
                  <c:v>2.872</c:v>
                </c:pt>
                <c:pt idx="747">
                  <c:v>2.876</c:v>
                </c:pt>
                <c:pt idx="748">
                  <c:v>2.880</c:v>
                </c:pt>
                <c:pt idx="749">
                  <c:v>2.884</c:v>
                </c:pt>
                <c:pt idx="750">
                  <c:v>2.888</c:v>
                </c:pt>
                <c:pt idx="751">
                  <c:v>2.892</c:v>
                </c:pt>
                <c:pt idx="752">
                  <c:v>2.895</c:v>
                </c:pt>
                <c:pt idx="753">
                  <c:v>2.899</c:v>
                </c:pt>
                <c:pt idx="754">
                  <c:v>2.903</c:v>
                </c:pt>
                <c:pt idx="755">
                  <c:v>2.907</c:v>
                </c:pt>
                <c:pt idx="756">
                  <c:v>2.911</c:v>
                </c:pt>
                <c:pt idx="757">
                  <c:v>2.915</c:v>
                </c:pt>
                <c:pt idx="758">
                  <c:v>2.919</c:v>
                </c:pt>
                <c:pt idx="759">
                  <c:v>2.923</c:v>
                </c:pt>
                <c:pt idx="760">
                  <c:v>2.926</c:v>
                </c:pt>
                <c:pt idx="761">
                  <c:v>2.930</c:v>
                </c:pt>
                <c:pt idx="762">
                  <c:v>2.934</c:v>
                </c:pt>
                <c:pt idx="763">
                  <c:v>2.938</c:v>
                </c:pt>
                <c:pt idx="764">
                  <c:v>2.942</c:v>
                </c:pt>
                <c:pt idx="765">
                  <c:v>2.946</c:v>
                </c:pt>
                <c:pt idx="766">
                  <c:v>2.950</c:v>
                </c:pt>
                <c:pt idx="767">
                  <c:v>2.953</c:v>
                </c:pt>
                <c:pt idx="768">
                  <c:v>2.957</c:v>
                </c:pt>
                <c:pt idx="769">
                  <c:v>2.961</c:v>
                </c:pt>
                <c:pt idx="770">
                  <c:v>2.965</c:v>
                </c:pt>
                <c:pt idx="771">
                  <c:v>2.969</c:v>
                </c:pt>
                <c:pt idx="772">
                  <c:v>2.973</c:v>
                </c:pt>
                <c:pt idx="773">
                  <c:v>2.977</c:v>
                </c:pt>
                <c:pt idx="774">
                  <c:v>2.980</c:v>
                </c:pt>
                <c:pt idx="775">
                  <c:v>2.984</c:v>
                </c:pt>
                <c:pt idx="776">
                  <c:v>2.988</c:v>
                </c:pt>
                <c:pt idx="777">
                  <c:v>2.992</c:v>
                </c:pt>
                <c:pt idx="778">
                  <c:v>2.996</c:v>
                </c:pt>
                <c:pt idx="779">
                  <c:v>3.000</c:v>
                </c:pt>
                <c:pt idx="780">
                  <c:v>3.004</c:v>
                </c:pt>
                <c:pt idx="781">
                  <c:v>3.008</c:v>
                </c:pt>
                <c:pt idx="782">
                  <c:v>3.011</c:v>
                </c:pt>
                <c:pt idx="783">
                  <c:v>3.015</c:v>
                </c:pt>
                <c:pt idx="784">
                  <c:v>3.019</c:v>
                </c:pt>
                <c:pt idx="785">
                  <c:v>3.023</c:v>
                </c:pt>
                <c:pt idx="786">
                  <c:v>3.027</c:v>
                </c:pt>
                <c:pt idx="787">
                  <c:v>3.031</c:v>
                </c:pt>
                <c:pt idx="788">
                  <c:v>3.035</c:v>
                </c:pt>
                <c:pt idx="789">
                  <c:v>3.038</c:v>
                </c:pt>
                <c:pt idx="790">
                  <c:v>3.042</c:v>
                </c:pt>
                <c:pt idx="791">
                  <c:v>3.046</c:v>
                </c:pt>
                <c:pt idx="792">
                  <c:v>3.050</c:v>
                </c:pt>
                <c:pt idx="793">
                  <c:v>3.054</c:v>
                </c:pt>
                <c:pt idx="794">
                  <c:v>3.058</c:v>
                </c:pt>
                <c:pt idx="795">
                  <c:v>3.062</c:v>
                </c:pt>
                <c:pt idx="796">
                  <c:v>3.066</c:v>
                </c:pt>
                <c:pt idx="797">
                  <c:v>3.069</c:v>
                </c:pt>
                <c:pt idx="798">
                  <c:v>3.073</c:v>
                </c:pt>
                <c:pt idx="799">
                  <c:v>3.077</c:v>
                </c:pt>
                <c:pt idx="800">
                  <c:v>3.081</c:v>
                </c:pt>
                <c:pt idx="801">
                  <c:v>3.085</c:v>
                </c:pt>
                <c:pt idx="802">
                  <c:v>3.089</c:v>
                </c:pt>
                <c:pt idx="803">
                  <c:v>3.093</c:v>
                </c:pt>
                <c:pt idx="804">
                  <c:v>3.096</c:v>
                </c:pt>
                <c:pt idx="805">
                  <c:v>3.100</c:v>
                </c:pt>
                <c:pt idx="806">
                  <c:v>3.104</c:v>
                </c:pt>
                <c:pt idx="807">
                  <c:v>3.108</c:v>
                </c:pt>
                <c:pt idx="808">
                  <c:v>3.112</c:v>
                </c:pt>
                <c:pt idx="809">
                  <c:v>3.116</c:v>
                </c:pt>
                <c:pt idx="810">
                  <c:v>3.120</c:v>
                </c:pt>
                <c:pt idx="811">
                  <c:v>3.124</c:v>
                </c:pt>
                <c:pt idx="812">
                  <c:v>3.127</c:v>
                </c:pt>
                <c:pt idx="813">
                  <c:v>3.131</c:v>
                </c:pt>
                <c:pt idx="814">
                  <c:v>3.135</c:v>
                </c:pt>
                <c:pt idx="815">
                  <c:v>3.139</c:v>
                </c:pt>
                <c:pt idx="816">
                  <c:v>3.143</c:v>
                </c:pt>
                <c:pt idx="817">
                  <c:v>3.147</c:v>
                </c:pt>
                <c:pt idx="818">
                  <c:v>3.151</c:v>
                </c:pt>
                <c:pt idx="819">
                  <c:v>3.154</c:v>
                </c:pt>
                <c:pt idx="820">
                  <c:v>3.158</c:v>
                </c:pt>
                <c:pt idx="821">
                  <c:v>3.162</c:v>
                </c:pt>
                <c:pt idx="822">
                  <c:v>3.166</c:v>
                </c:pt>
                <c:pt idx="823">
                  <c:v>3.170</c:v>
                </c:pt>
                <c:pt idx="824">
                  <c:v>3.174</c:v>
                </c:pt>
                <c:pt idx="825">
                  <c:v>3.178</c:v>
                </c:pt>
                <c:pt idx="826">
                  <c:v>3.181</c:v>
                </c:pt>
                <c:pt idx="827">
                  <c:v>3.185</c:v>
                </c:pt>
                <c:pt idx="828">
                  <c:v>3.189</c:v>
                </c:pt>
                <c:pt idx="829">
                  <c:v>3.193</c:v>
                </c:pt>
                <c:pt idx="830">
                  <c:v>3.197</c:v>
                </c:pt>
                <c:pt idx="831">
                  <c:v>3.201</c:v>
                </c:pt>
                <c:pt idx="832">
                  <c:v>3.205</c:v>
                </c:pt>
                <c:pt idx="833">
                  <c:v>3.209</c:v>
                </c:pt>
                <c:pt idx="834">
                  <c:v>3.212</c:v>
                </c:pt>
                <c:pt idx="835">
                  <c:v>3.216</c:v>
                </c:pt>
                <c:pt idx="836">
                  <c:v>3.220</c:v>
                </c:pt>
                <c:pt idx="837">
                  <c:v>3.224</c:v>
                </c:pt>
                <c:pt idx="838">
                  <c:v>3.228</c:v>
                </c:pt>
                <c:pt idx="839">
                  <c:v>3.232</c:v>
                </c:pt>
                <c:pt idx="840">
                  <c:v>3.236</c:v>
                </c:pt>
                <c:pt idx="841">
                  <c:v>3.239</c:v>
                </c:pt>
                <c:pt idx="842">
                  <c:v>3.243</c:v>
                </c:pt>
                <c:pt idx="843">
                  <c:v>3.247</c:v>
                </c:pt>
                <c:pt idx="844">
                  <c:v>3.251</c:v>
                </c:pt>
                <c:pt idx="845">
                  <c:v>3.255</c:v>
                </c:pt>
                <c:pt idx="846">
                  <c:v>3.259</c:v>
                </c:pt>
                <c:pt idx="847">
                  <c:v>3.263</c:v>
                </c:pt>
                <c:pt idx="848">
                  <c:v>3.267</c:v>
                </c:pt>
                <c:pt idx="849">
                  <c:v>3.270</c:v>
                </c:pt>
                <c:pt idx="850">
                  <c:v>3.274</c:v>
                </c:pt>
                <c:pt idx="851">
                  <c:v>3.278</c:v>
                </c:pt>
                <c:pt idx="852">
                  <c:v>3.282</c:v>
                </c:pt>
                <c:pt idx="853">
                  <c:v>3.286</c:v>
                </c:pt>
                <c:pt idx="854">
                  <c:v>3.290</c:v>
                </c:pt>
                <c:pt idx="855">
                  <c:v>3.294</c:v>
                </c:pt>
                <c:pt idx="856">
                  <c:v>3.297</c:v>
                </c:pt>
                <c:pt idx="857">
                  <c:v>3.301</c:v>
                </c:pt>
                <c:pt idx="858">
                  <c:v>3.305</c:v>
                </c:pt>
                <c:pt idx="859">
                  <c:v>3.309</c:v>
                </c:pt>
                <c:pt idx="860">
                  <c:v>3.313</c:v>
                </c:pt>
                <c:pt idx="861">
                  <c:v>3.317</c:v>
                </c:pt>
                <c:pt idx="862">
                  <c:v>3.321</c:v>
                </c:pt>
                <c:pt idx="863">
                  <c:v>3.325</c:v>
                </c:pt>
                <c:pt idx="864">
                  <c:v>3.328</c:v>
                </c:pt>
                <c:pt idx="865">
                  <c:v>3.332</c:v>
                </c:pt>
                <c:pt idx="866">
                  <c:v>3.336</c:v>
                </c:pt>
                <c:pt idx="867">
                  <c:v>3.340</c:v>
                </c:pt>
                <c:pt idx="868">
                  <c:v>3.344</c:v>
                </c:pt>
                <c:pt idx="869">
                  <c:v>3.348</c:v>
                </c:pt>
                <c:pt idx="870">
                  <c:v>3.352</c:v>
                </c:pt>
                <c:pt idx="871">
                  <c:v>3.355</c:v>
                </c:pt>
                <c:pt idx="872">
                  <c:v>3.359</c:v>
                </c:pt>
                <c:pt idx="873">
                  <c:v>3.363</c:v>
                </c:pt>
                <c:pt idx="874">
                  <c:v>3.367</c:v>
                </c:pt>
                <c:pt idx="875">
                  <c:v>3.371</c:v>
                </c:pt>
                <c:pt idx="876">
                  <c:v>3.375</c:v>
                </c:pt>
                <c:pt idx="877">
                  <c:v>3.379</c:v>
                </c:pt>
                <c:pt idx="878">
                  <c:v>3.383</c:v>
                </c:pt>
                <c:pt idx="879">
                  <c:v>3.386</c:v>
                </c:pt>
                <c:pt idx="880">
                  <c:v>3.390</c:v>
                </c:pt>
                <c:pt idx="881">
                  <c:v>3.394</c:v>
                </c:pt>
                <c:pt idx="882">
                  <c:v>3.398</c:v>
                </c:pt>
                <c:pt idx="883">
                  <c:v>3.402</c:v>
                </c:pt>
                <c:pt idx="884">
                  <c:v>3.406</c:v>
                </c:pt>
                <c:pt idx="885">
                  <c:v>3.410</c:v>
                </c:pt>
                <c:pt idx="886">
                  <c:v>3.413</c:v>
                </c:pt>
                <c:pt idx="887">
                  <c:v>3.417</c:v>
                </c:pt>
                <c:pt idx="888">
                  <c:v>3.421</c:v>
                </c:pt>
                <c:pt idx="889">
                  <c:v>3.425</c:v>
                </c:pt>
                <c:pt idx="890">
                  <c:v>3.429</c:v>
                </c:pt>
                <c:pt idx="891">
                  <c:v>3.433</c:v>
                </c:pt>
                <c:pt idx="892">
                  <c:v>3.437</c:v>
                </c:pt>
                <c:pt idx="893">
                  <c:v>3.440</c:v>
                </c:pt>
                <c:pt idx="894">
                  <c:v>3.444</c:v>
                </c:pt>
                <c:pt idx="895">
                  <c:v>3.448</c:v>
                </c:pt>
                <c:pt idx="896">
                  <c:v>3.452</c:v>
                </c:pt>
                <c:pt idx="897">
                  <c:v>3.456</c:v>
                </c:pt>
                <c:pt idx="898">
                  <c:v>3.460</c:v>
                </c:pt>
                <c:pt idx="899">
                  <c:v>3.464</c:v>
                </c:pt>
                <c:pt idx="900">
                  <c:v>3.468</c:v>
                </c:pt>
                <c:pt idx="901">
                  <c:v>3.471</c:v>
                </c:pt>
                <c:pt idx="902">
                  <c:v>3.475</c:v>
                </c:pt>
                <c:pt idx="903">
                  <c:v>3.479</c:v>
                </c:pt>
                <c:pt idx="904">
                  <c:v>3.483</c:v>
                </c:pt>
                <c:pt idx="905">
                  <c:v>3.487</c:v>
                </c:pt>
                <c:pt idx="906">
                  <c:v>3.491</c:v>
                </c:pt>
                <c:pt idx="907">
                  <c:v>3.495</c:v>
                </c:pt>
                <c:pt idx="908">
                  <c:v>3.498</c:v>
                </c:pt>
                <c:pt idx="909">
                  <c:v>3.502</c:v>
                </c:pt>
                <c:pt idx="910">
                  <c:v>3.506</c:v>
                </c:pt>
                <c:pt idx="911">
                  <c:v>3.510</c:v>
                </c:pt>
                <c:pt idx="912">
                  <c:v>3.514</c:v>
                </c:pt>
                <c:pt idx="913">
                  <c:v>3.518</c:v>
                </c:pt>
                <c:pt idx="914">
                  <c:v>3.522</c:v>
                </c:pt>
                <c:pt idx="915">
                  <c:v>3.526</c:v>
                </c:pt>
                <c:pt idx="916">
                  <c:v>3.529</c:v>
                </c:pt>
                <c:pt idx="917">
                  <c:v>3.533</c:v>
                </c:pt>
                <c:pt idx="918">
                  <c:v>3.537</c:v>
                </c:pt>
                <c:pt idx="919">
                  <c:v>3.541</c:v>
                </c:pt>
                <c:pt idx="920">
                  <c:v>3.545</c:v>
                </c:pt>
                <c:pt idx="921">
                  <c:v>3.549</c:v>
                </c:pt>
                <c:pt idx="922">
                  <c:v>3.553</c:v>
                </c:pt>
                <c:pt idx="923">
                  <c:v>3.556</c:v>
                </c:pt>
                <c:pt idx="924">
                  <c:v>3.560</c:v>
                </c:pt>
                <c:pt idx="925">
                  <c:v>3.564</c:v>
                </c:pt>
                <c:pt idx="926">
                  <c:v>3.568</c:v>
                </c:pt>
                <c:pt idx="927">
                  <c:v>3.572</c:v>
                </c:pt>
                <c:pt idx="928">
                  <c:v>3.576</c:v>
                </c:pt>
                <c:pt idx="929">
                  <c:v>3.580</c:v>
                </c:pt>
                <c:pt idx="930">
                  <c:v>3.584</c:v>
                </c:pt>
                <c:pt idx="931">
                  <c:v>3.587</c:v>
                </c:pt>
                <c:pt idx="932">
                  <c:v>3.591</c:v>
                </c:pt>
                <c:pt idx="933">
                  <c:v>3.595</c:v>
                </c:pt>
                <c:pt idx="934">
                  <c:v>3.599</c:v>
                </c:pt>
                <c:pt idx="935">
                  <c:v>3.603</c:v>
                </c:pt>
                <c:pt idx="936">
                  <c:v>3.607</c:v>
                </c:pt>
                <c:pt idx="937">
                  <c:v>3.611</c:v>
                </c:pt>
                <c:pt idx="938">
                  <c:v>3.614</c:v>
                </c:pt>
                <c:pt idx="939">
                  <c:v>3.618</c:v>
                </c:pt>
                <c:pt idx="940">
                  <c:v>3.622</c:v>
                </c:pt>
                <c:pt idx="941">
                  <c:v>3.626</c:v>
                </c:pt>
                <c:pt idx="942">
                  <c:v>3.630</c:v>
                </c:pt>
                <c:pt idx="943">
                  <c:v>3.634</c:v>
                </c:pt>
                <c:pt idx="944">
                  <c:v>3.638</c:v>
                </c:pt>
                <c:pt idx="945">
                  <c:v>3.642</c:v>
                </c:pt>
                <c:pt idx="946">
                  <c:v>3.645</c:v>
                </c:pt>
                <c:pt idx="947">
                  <c:v>3.649</c:v>
                </c:pt>
                <c:pt idx="948">
                  <c:v>3.653</c:v>
                </c:pt>
                <c:pt idx="949">
                  <c:v>3.657</c:v>
                </c:pt>
                <c:pt idx="950">
                  <c:v>3.661</c:v>
                </c:pt>
                <c:pt idx="951">
                  <c:v>3.665</c:v>
                </c:pt>
                <c:pt idx="952">
                  <c:v>3.669</c:v>
                </c:pt>
                <c:pt idx="953">
                  <c:v>3.672</c:v>
                </c:pt>
                <c:pt idx="954">
                  <c:v>3.676</c:v>
                </c:pt>
                <c:pt idx="955">
                  <c:v>3.680</c:v>
                </c:pt>
                <c:pt idx="956">
                  <c:v>3.684</c:v>
                </c:pt>
                <c:pt idx="957">
                  <c:v>3.688</c:v>
                </c:pt>
                <c:pt idx="958">
                  <c:v>3.692</c:v>
                </c:pt>
                <c:pt idx="959">
                  <c:v>3.696</c:v>
                </c:pt>
                <c:pt idx="960">
                  <c:v>3.699</c:v>
                </c:pt>
                <c:pt idx="961">
                  <c:v>3.703</c:v>
                </c:pt>
                <c:pt idx="962">
                  <c:v>3.707</c:v>
                </c:pt>
                <c:pt idx="963">
                  <c:v>3.711</c:v>
                </c:pt>
                <c:pt idx="964">
                  <c:v>3.715</c:v>
                </c:pt>
                <c:pt idx="965">
                  <c:v>3.719</c:v>
                </c:pt>
                <c:pt idx="966">
                  <c:v>3.723</c:v>
                </c:pt>
                <c:pt idx="967">
                  <c:v>3.727</c:v>
                </c:pt>
                <c:pt idx="968">
                  <c:v>3.730</c:v>
                </c:pt>
                <c:pt idx="969">
                  <c:v>3.734</c:v>
                </c:pt>
                <c:pt idx="970">
                  <c:v>3.738</c:v>
                </c:pt>
                <c:pt idx="971">
                  <c:v>3.742</c:v>
                </c:pt>
                <c:pt idx="972">
                  <c:v>3.746</c:v>
                </c:pt>
                <c:pt idx="973">
                  <c:v>3.750</c:v>
                </c:pt>
                <c:pt idx="974">
                  <c:v>3.754</c:v>
                </c:pt>
                <c:pt idx="975">
                  <c:v>3.757</c:v>
                </c:pt>
                <c:pt idx="976">
                  <c:v>3.761</c:v>
                </c:pt>
                <c:pt idx="977">
                  <c:v>3.765</c:v>
                </c:pt>
                <c:pt idx="978">
                  <c:v>3.769</c:v>
                </c:pt>
                <c:pt idx="979">
                  <c:v>3.773</c:v>
                </c:pt>
                <c:pt idx="980">
                  <c:v>3.777</c:v>
                </c:pt>
                <c:pt idx="981">
                  <c:v>3.781</c:v>
                </c:pt>
                <c:pt idx="982">
                  <c:v>3.785</c:v>
                </c:pt>
                <c:pt idx="983">
                  <c:v>3.788</c:v>
                </c:pt>
                <c:pt idx="984">
                  <c:v>3.792</c:v>
                </c:pt>
                <c:pt idx="985">
                  <c:v>3.796</c:v>
                </c:pt>
                <c:pt idx="986">
                  <c:v>3.800</c:v>
                </c:pt>
                <c:pt idx="987">
                  <c:v>3.804</c:v>
                </c:pt>
                <c:pt idx="988">
                  <c:v>3.808</c:v>
                </c:pt>
                <c:pt idx="989">
                  <c:v>3.812</c:v>
                </c:pt>
                <c:pt idx="990">
                  <c:v>3.815</c:v>
                </c:pt>
                <c:pt idx="991">
                  <c:v>3.819</c:v>
                </c:pt>
                <c:pt idx="992">
                  <c:v>3.823</c:v>
                </c:pt>
                <c:pt idx="993">
                  <c:v>3.827</c:v>
                </c:pt>
                <c:pt idx="994">
                  <c:v>3.831</c:v>
                </c:pt>
                <c:pt idx="995">
                  <c:v>3.835</c:v>
                </c:pt>
                <c:pt idx="996">
                  <c:v>3.839</c:v>
                </c:pt>
                <c:pt idx="997">
                  <c:v>3.843</c:v>
                </c:pt>
                <c:pt idx="998">
                  <c:v>3.846</c:v>
                </c:pt>
                <c:pt idx="999">
                  <c:v>3.850</c:v>
                </c:pt>
                <c:pt idx="1000">
                  <c:v>3.854</c:v>
                </c:pt>
                <c:pt idx="1001">
                  <c:v>3.858</c:v>
                </c:pt>
                <c:pt idx="1002">
                  <c:v>3.862</c:v>
                </c:pt>
                <c:pt idx="1003">
                  <c:v>3.866</c:v>
                </c:pt>
                <c:pt idx="1004">
                  <c:v>3.870</c:v>
                </c:pt>
                <c:pt idx="1005">
                  <c:v>3.873</c:v>
                </c:pt>
                <c:pt idx="1006">
                  <c:v>3.877</c:v>
                </c:pt>
                <c:pt idx="1007">
                  <c:v>3.881</c:v>
                </c:pt>
                <c:pt idx="1008">
                  <c:v>3.885</c:v>
                </c:pt>
                <c:pt idx="1009">
                  <c:v>3.889</c:v>
                </c:pt>
                <c:pt idx="1010">
                  <c:v>3.893</c:v>
                </c:pt>
                <c:pt idx="1011">
                  <c:v>3.897</c:v>
                </c:pt>
                <c:pt idx="1012">
                  <c:v>3.901</c:v>
                </c:pt>
                <c:pt idx="1013">
                  <c:v>3.904</c:v>
                </c:pt>
                <c:pt idx="1014">
                  <c:v>3.908</c:v>
                </c:pt>
                <c:pt idx="1015">
                  <c:v>3.912</c:v>
                </c:pt>
                <c:pt idx="1016">
                  <c:v>3.916</c:v>
                </c:pt>
                <c:pt idx="1017">
                  <c:v>3.920</c:v>
                </c:pt>
                <c:pt idx="1018">
                  <c:v>3.924</c:v>
                </c:pt>
                <c:pt idx="1019">
                  <c:v>3.928</c:v>
                </c:pt>
                <c:pt idx="1020">
                  <c:v>3.931</c:v>
                </c:pt>
                <c:pt idx="1021">
                  <c:v>3.935</c:v>
                </c:pt>
                <c:pt idx="1022">
                  <c:v>3.939</c:v>
                </c:pt>
                <c:pt idx="1023">
                  <c:v>3.943</c:v>
                </c:pt>
                <c:pt idx="1024">
                  <c:v>3.947</c:v>
                </c:pt>
                <c:pt idx="1025">
                  <c:v>3.951</c:v>
                </c:pt>
                <c:pt idx="1026">
                  <c:v>3.955</c:v>
                </c:pt>
                <c:pt idx="1027">
                  <c:v>3.959</c:v>
                </c:pt>
                <c:pt idx="1028">
                  <c:v>3.962</c:v>
                </c:pt>
                <c:pt idx="1029">
                  <c:v>3.966</c:v>
                </c:pt>
                <c:pt idx="1030">
                  <c:v>3.970</c:v>
                </c:pt>
                <c:pt idx="1031">
                  <c:v>3.974</c:v>
                </c:pt>
                <c:pt idx="1032">
                  <c:v>3.978</c:v>
                </c:pt>
                <c:pt idx="1033">
                  <c:v>3.982</c:v>
                </c:pt>
                <c:pt idx="1034">
                  <c:v>3.986</c:v>
                </c:pt>
                <c:pt idx="1035">
                  <c:v>3.989</c:v>
                </c:pt>
                <c:pt idx="1036">
                  <c:v>3.993</c:v>
                </c:pt>
                <c:pt idx="1037">
                  <c:v>3.997</c:v>
                </c:pt>
                <c:pt idx="1038">
                  <c:v>4.001</c:v>
                </c:pt>
                <c:pt idx="1039">
                  <c:v>4.005</c:v>
                </c:pt>
                <c:pt idx="1040">
                  <c:v>4.009</c:v>
                </c:pt>
                <c:pt idx="1041">
                  <c:v>4.013</c:v>
                </c:pt>
                <c:pt idx="1042">
                  <c:v>4.016</c:v>
                </c:pt>
                <c:pt idx="1043">
                  <c:v>4.020</c:v>
                </c:pt>
                <c:pt idx="1044">
                  <c:v>4.024</c:v>
                </c:pt>
                <c:pt idx="1045">
                  <c:v>4.028</c:v>
                </c:pt>
                <c:pt idx="1046">
                  <c:v>4.032</c:v>
                </c:pt>
                <c:pt idx="1047">
                  <c:v>4.036</c:v>
                </c:pt>
                <c:pt idx="1048">
                  <c:v>4.040</c:v>
                </c:pt>
                <c:pt idx="1049">
                  <c:v>4.044</c:v>
                </c:pt>
                <c:pt idx="1050">
                  <c:v>4.047</c:v>
                </c:pt>
                <c:pt idx="1051">
                  <c:v>4.051</c:v>
                </c:pt>
                <c:pt idx="1052">
                  <c:v>4.055</c:v>
                </c:pt>
                <c:pt idx="1053">
                  <c:v>4.059</c:v>
                </c:pt>
                <c:pt idx="1054">
                  <c:v>4.063</c:v>
                </c:pt>
                <c:pt idx="1055">
                  <c:v>4.067</c:v>
                </c:pt>
                <c:pt idx="1056">
                  <c:v>4.071</c:v>
                </c:pt>
                <c:pt idx="1057">
                  <c:v>4.074</c:v>
                </c:pt>
                <c:pt idx="1058">
                  <c:v>4.078</c:v>
                </c:pt>
                <c:pt idx="1059">
                  <c:v>4.082</c:v>
                </c:pt>
                <c:pt idx="1060">
                  <c:v>4.086</c:v>
                </c:pt>
                <c:pt idx="1061">
                  <c:v>4.090</c:v>
                </c:pt>
                <c:pt idx="1062">
                  <c:v>4.094</c:v>
                </c:pt>
                <c:pt idx="1063">
                  <c:v>4.098</c:v>
                </c:pt>
                <c:pt idx="1064">
                  <c:v>4.102</c:v>
                </c:pt>
                <c:pt idx="1065">
                  <c:v>4.105</c:v>
                </c:pt>
                <c:pt idx="1066">
                  <c:v>4.109</c:v>
                </c:pt>
                <c:pt idx="1067">
                  <c:v>4.113</c:v>
                </c:pt>
                <c:pt idx="1068">
                  <c:v>4.117</c:v>
                </c:pt>
                <c:pt idx="1069">
                  <c:v>4.121</c:v>
                </c:pt>
                <c:pt idx="1070">
                  <c:v>4.125</c:v>
                </c:pt>
                <c:pt idx="1071">
                  <c:v>4.129</c:v>
                </c:pt>
                <c:pt idx="1072">
                  <c:v>4.132</c:v>
                </c:pt>
                <c:pt idx="1073">
                  <c:v>4.136</c:v>
                </c:pt>
                <c:pt idx="1074">
                  <c:v>4.140</c:v>
                </c:pt>
                <c:pt idx="1075">
                  <c:v>4.144</c:v>
                </c:pt>
                <c:pt idx="1076">
                  <c:v>4.148</c:v>
                </c:pt>
                <c:pt idx="1077">
                  <c:v>4.152</c:v>
                </c:pt>
                <c:pt idx="1078">
                  <c:v>4.156</c:v>
                </c:pt>
                <c:pt idx="1079">
                  <c:v>4.160</c:v>
                </c:pt>
                <c:pt idx="1080">
                  <c:v>4.163</c:v>
                </c:pt>
                <c:pt idx="1081">
                  <c:v>4.167</c:v>
                </c:pt>
                <c:pt idx="1082">
                  <c:v>4.171</c:v>
                </c:pt>
                <c:pt idx="1083">
                  <c:v>4.175</c:v>
                </c:pt>
                <c:pt idx="1084">
                  <c:v>4.179</c:v>
                </c:pt>
                <c:pt idx="1085">
                  <c:v>4.183</c:v>
                </c:pt>
                <c:pt idx="1086">
                  <c:v>4.187</c:v>
                </c:pt>
                <c:pt idx="1087">
                  <c:v>4.190</c:v>
                </c:pt>
                <c:pt idx="1088">
                  <c:v>4.194</c:v>
                </c:pt>
                <c:pt idx="1089">
                  <c:v>4.198</c:v>
                </c:pt>
                <c:pt idx="1090">
                  <c:v>4.202</c:v>
                </c:pt>
                <c:pt idx="1091">
                  <c:v>4.206</c:v>
                </c:pt>
                <c:pt idx="1092">
                  <c:v>4.210</c:v>
                </c:pt>
                <c:pt idx="1093">
                  <c:v>4.214</c:v>
                </c:pt>
                <c:pt idx="1094">
                  <c:v>4.217</c:v>
                </c:pt>
                <c:pt idx="1095">
                  <c:v>4.221</c:v>
                </c:pt>
                <c:pt idx="1096">
                  <c:v>4.225</c:v>
                </c:pt>
                <c:pt idx="1097">
                  <c:v>4.229</c:v>
                </c:pt>
                <c:pt idx="1098">
                  <c:v>4.233</c:v>
                </c:pt>
                <c:pt idx="1099">
                  <c:v>4.237</c:v>
                </c:pt>
                <c:pt idx="1100">
                  <c:v>4.241</c:v>
                </c:pt>
                <c:pt idx="1101">
                  <c:v>4.245</c:v>
                </c:pt>
                <c:pt idx="1102">
                  <c:v>4.248</c:v>
                </c:pt>
                <c:pt idx="1103">
                  <c:v>4.252</c:v>
                </c:pt>
                <c:pt idx="1104">
                  <c:v>4.256</c:v>
                </c:pt>
                <c:pt idx="1105">
                  <c:v>4.260</c:v>
                </c:pt>
                <c:pt idx="1106">
                  <c:v>4.264</c:v>
                </c:pt>
                <c:pt idx="1107">
                  <c:v>4.268</c:v>
                </c:pt>
                <c:pt idx="1108">
                  <c:v>4.272</c:v>
                </c:pt>
                <c:pt idx="1109">
                  <c:v>4.275</c:v>
                </c:pt>
                <c:pt idx="1110">
                  <c:v>4.279</c:v>
                </c:pt>
                <c:pt idx="1111">
                  <c:v>4.283</c:v>
                </c:pt>
                <c:pt idx="1112">
                  <c:v>4.287</c:v>
                </c:pt>
                <c:pt idx="1113">
                  <c:v>4.291</c:v>
                </c:pt>
                <c:pt idx="1114">
                  <c:v>4.295</c:v>
                </c:pt>
                <c:pt idx="1115">
                  <c:v>4.299</c:v>
                </c:pt>
                <c:pt idx="1116">
                  <c:v>4.303</c:v>
                </c:pt>
                <c:pt idx="1117">
                  <c:v>4.306</c:v>
                </c:pt>
                <c:pt idx="1118">
                  <c:v>4.310</c:v>
                </c:pt>
                <c:pt idx="1119">
                  <c:v>4.314</c:v>
                </c:pt>
                <c:pt idx="1120">
                  <c:v>4.318</c:v>
                </c:pt>
                <c:pt idx="1121">
                  <c:v>4.322</c:v>
                </c:pt>
                <c:pt idx="1122">
                  <c:v>4.326</c:v>
                </c:pt>
                <c:pt idx="1123">
                  <c:v>4.330</c:v>
                </c:pt>
                <c:pt idx="1124">
                  <c:v>4.333</c:v>
                </c:pt>
                <c:pt idx="1125">
                  <c:v>4.337</c:v>
                </c:pt>
                <c:pt idx="1126">
                  <c:v>4.341</c:v>
                </c:pt>
                <c:pt idx="1127">
                  <c:v>4.345</c:v>
                </c:pt>
                <c:pt idx="1128">
                  <c:v>4.349</c:v>
                </c:pt>
                <c:pt idx="1129">
                  <c:v>4.353</c:v>
                </c:pt>
                <c:pt idx="1130">
                  <c:v>4.357</c:v>
                </c:pt>
                <c:pt idx="1131">
                  <c:v>4.361</c:v>
                </c:pt>
                <c:pt idx="1132">
                  <c:v>4.364</c:v>
                </c:pt>
                <c:pt idx="1133">
                  <c:v>4.368</c:v>
                </c:pt>
                <c:pt idx="1134">
                  <c:v>4.372</c:v>
                </c:pt>
                <c:pt idx="1135">
                  <c:v>4.376</c:v>
                </c:pt>
                <c:pt idx="1136">
                  <c:v>4.380</c:v>
                </c:pt>
                <c:pt idx="1137">
                  <c:v>4.384</c:v>
                </c:pt>
                <c:pt idx="1138">
                  <c:v>4.388</c:v>
                </c:pt>
                <c:pt idx="1139">
                  <c:v>4.391</c:v>
                </c:pt>
                <c:pt idx="1140">
                  <c:v>4.395</c:v>
                </c:pt>
                <c:pt idx="1141">
                  <c:v>4.399</c:v>
                </c:pt>
                <c:pt idx="1142">
                  <c:v>4.403</c:v>
                </c:pt>
                <c:pt idx="1143">
                  <c:v>4.407</c:v>
                </c:pt>
                <c:pt idx="1144">
                  <c:v>4.411</c:v>
                </c:pt>
                <c:pt idx="1145">
                  <c:v>4.415</c:v>
                </c:pt>
                <c:pt idx="1146">
                  <c:v>4.419</c:v>
                </c:pt>
                <c:pt idx="1147">
                  <c:v>4.422</c:v>
                </c:pt>
                <c:pt idx="1148">
                  <c:v>4.426</c:v>
                </c:pt>
                <c:pt idx="1149">
                  <c:v>4.430</c:v>
                </c:pt>
                <c:pt idx="1150">
                  <c:v>4.434</c:v>
                </c:pt>
                <c:pt idx="1151">
                  <c:v>4.438</c:v>
                </c:pt>
                <c:pt idx="1152">
                  <c:v>4.442</c:v>
                </c:pt>
                <c:pt idx="1153">
                  <c:v>4.446</c:v>
                </c:pt>
                <c:pt idx="1154">
                  <c:v>4.449</c:v>
                </c:pt>
                <c:pt idx="1155">
                  <c:v>4.453</c:v>
                </c:pt>
                <c:pt idx="1156">
                  <c:v>4.457</c:v>
                </c:pt>
                <c:pt idx="1157">
                  <c:v>4.461</c:v>
                </c:pt>
                <c:pt idx="1158">
                  <c:v>4.465</c:v>
                </c:pt>
                <c:pt idx="1159">
                  <c:v>4.469</c:v>
                </c:pt>
                <c:pt idx="1160">
                  <c:v>4.473</c:v>
                </c:pt>
                <c:pt idx="1161">
                  <c:v>4.477</c:v>
                </c:pt>
                <c:pt idx="1162">
                  <c:v>4.480</c:v>
                </c:pt>
                <c:pt idx="1163">
                  <c:v>4.484</c:v>
                </c:pt>
                <c:pt idx="1164">
                  <c:v>4.488</c:v>
                </c:pt>
                <c:pt idx="1165">
                  <c:v>4.492</c:v>
                </c:pt>
                <c:pt idx="1166">
                  <c:v>4.496</c:v>
                </c:pt>
                <c:pt idx="1167">
                  <c:v>4.500</c:v>
                </c:pt>
                <c:pt idx="1168">
                  <c:v>4.504</c:v>
                </c:pt>
                <c:pt idx="1169">
                  <c:v>4.507</c:v>
                </c:pt>
                <c:pt idx="1170">
                  <c:v>4.511</c:v>
                </c:pt>
                <c:pt idx="1171">
                  <c:v>4.515</c:v>
                </c:pt>
                <c:pt idx="1172">
                  <c:v>4.519</c:v>
                </c:pt>
                <c:pt idx="1173">
                  <c:v>4.523</c:v>
                </c:pt>
                <c:pt idx="1174">
                  <c:v>4.527</c:v>
                </c:pt>
                <c:pt idx="1175">
                  <c:v>4.531</c:v>
                </c:pt>
                <c:pt idx="1176">
                  <c:v>4.534</c:v>
                </c:pt>
                <c:pt idx="1177">
                  <c:v>4.538</c:v>
                </c:pt>
                <c:pt idx="1178">
                  <c:v>4.542</c:v>
                </c:pt>
                <c:pt idx="1179">
                  <c:v>4.546</c:v>
                </c:pt>
                <c:pt idx="1180">
                  <c:v>4.550</c:v>
                </c:pt>
                <c:pt idx="1181">
                  <c:v>4.554</c:v>
                </c:pt>
                <c:pt idx="1182">
                  <c:v>4.558</c:v>
                </c:pt>
                <c:pt idx="1183">
                  <c:v>4.562</c:v>
                </c:pt>
                <c:pt idx="1184">
                  <c:v>4.565</c:v>
                </c:pt>
                <c:pt idx="1185">
                  <c:v>4.569</c:v>
                </c:pt>
                <c:pt idx="1186">
                  <c:v>4.573</c:v>
                </c:pt>
                <c:pt idx="1187">
                  <c:v>4.577</c:v>
                </c:pt>
                <c:pt idx="1188">
                  <c:v>4.581</c:v>
                </c:pt>
                <c:pt idx="1189">
                  <c:v>4.585</c:v>
                </c:pt>
                <c:pt idx="1190">
                  <c:v>4.589</c:v>
                </c:pt>
                <c:pt idx="1191">
                  <c:v>4.592</c:v>
                </c:pt>
                <c:pt idx="1192">
                  <c:v>4.596</c:v>
                </c:pt>
                <c:pt idx="1193">
                  <c:v>4.600</c:v>
                </c:pt>
                <c:pt idx="1194">
                  <c:v>4.604</c:v>
                </c:pt>
                <c:pt idx="1195">
                  <c:v>4.608</c:v>
                </c:pt>
                <c:pt idx="1196">
                  <c:v>4.612</c:v>
                </c:pt>
                <c:pt idx="1197">
                  <c:v>4.616</c:v>
                </c:pt>
                <c:pt idx="1198">
                  <c:v>4.620</c:v>
                </c:pt>
                <c:pt idx="1199">
                  <c:v>4.623</c:v>
                </c:pt>
                <c:pt idx="1200">
                  <c:v>4.627</c:v>
                </c:pt>
                <c:pt idx="1201">
                  <c:v>4.631</c:v>
                </c:pt>
                <c:pt idx="1202">
                  <c:v>4.635</c:v>
                </c:pt>
                <c:pt idx="1203">
                  <c:v>4.639</c:v>
                </c:pt>
                <c:pt idx="1204">
                  <c:v>4.643</c:v>
                </c:pt>
                <c:pt idx="1205">
                  <c:v>4.647</c:v>
                </c:pt>
                <c:pt idx="1206">
                  <c:v>4.650</c:v>
                </c:pt>
                <c:pt idx="1207">
                  <c:v>4.654</c:v>
                </c:pt>
                <c:pt idx="1208">
                  <c:v>4.658</c:v>
                </c:pt>
                <c:pt idx="1209">
                  <c:v>4.662</c:v>
                </c:pt>
                <c:pt idx="1210">
                  <c:v>4.666</c:v>
                </c:pt>
                <c:pt idx="1211">
                  <c:v>4.670</c:v>
                </c:pt>
                <c:pt idx="1212">
                  <c:v>4.674</c:v>
                </c:pt>
                <c:pt idx="1213">
                  <c:v>4.678</c:v>
                </c:pt>
                <c:pt idx="1214">
                  <c:v>4.681</c:v>
                </c:pt>
                <c:pt idx="1215">
                  <c:v>4.685</c:v>
                </c:pt>
                <c:pt idx="1216">
                  <c:v>4.689</c:v>
                </c:pt>
                <c:pt idx="1217">
                  <c:v>4.693</c:v>
                </c:pt>
                <c:pt idx="1218">
                  <c:v>4.697</c:v>
                </c:pt>
                <c:pt idx="1219">
                  <c:v>4.701</c:v>
                </c:pt>
                <c:pt idx="1220">
                  <c:v>4.705</c:v>
                </c:pt>
                <c:pt idx="1221">
                  <c:v>4.708</c:v>
                </c:pt>
                <c:pt idx="1222">
                  <c:v>4.712</c:v>
                </c:pt>
                <c:pt idx="1223">
                  <c:v>4.716</c:v>
                </c:pt>
                <c:pt idx="1224">
                  <c:v>4.720</c:v>
                </c:pt>
                <c:pt idx="1225">
                  <c:v>4.724</c:v>
                </c:pt>
                <c:pt idx="1226">
                  <c:v>4.728</c:v>
                </c:pt>
                <c:pt idx="1227">
                  <c:v>4.732</c:v>
                </c:pt>
                <c:pt idx="1228">
                  <c:v>4.736</c:v>
                </c:pt>
                <c:pt idx="1229">
                  <c:v>4.739</c:v>
                </c:pt>
                <c:pt idx="1230">
                  <c:v>4.743</c:v>
                </c:pt>
                <c:pt idx="1231">
                  <c:v>4.747</c:v>
                </c:pt>
                <c:pt idx="1232">
                  <c:v>4.751</c:v>
                </c:pt>
                <c:pt idx="1233">
                  <c:v>4.755</c:v>
                </c:pt>
                <c:pt idx="1234">
                  <c:v>4.759</c:v>
                </c:pt>
                <c:pt idx="1235">
                  <c:v>4.763</c:v>
                </c:pt>
                <c:pt idx="1236">
                  <c:v>4.766</c:v>
                </c:pt>
                <c:pt idx="1237">
                  <c:v>4.770</c:v>
                </c:pt>
                <c:pt idx="1238">
                  <c:v>4.774</c:v>
                </c:pt>
                <c:pt idx="1239">
                  <c:v>4.778</c:v>
                </c:pt>
                <c:pt idx="1240">
                  <c:v>4.782</c:v>
                </c:pt>
                <c:pt idx="1241">
                  <c:v>4.786</c:v>
                </c:pt>
                <c:pt idx="1242">
                  <c:v>4.790</c:v>
                </c:pt>
                <c:pt idx="1243">
                  <c:v>4.793</c:v>
                </c:pt>
                <c:pt idx="1244">
                  <c:v>4.797</c:v>
                </c:pt>
                <c:pt idx="1245">
                  <c:v>4.801</c:v>
                </c:pt>
                <c:pt idx="1246">
                  <c:v>4.805</c:v>
                </c:pt>
                <c:pt idx="1247">
                  <c:v>4.809</c:v>
                </c:pt>
                <c:pt idx="1248">
                  <c:v>4.813</c:v>
                </c:pt>
                <c:pt idx="1249">
                  <c:v>4.817</c:v>
                </c:pt>
                <c:pt idx="1250">
                  <c:v>4.821</c:v>
                </c:pt>
                <c:pt idx="1251">
                  <c:v>4.824</c:v>
                </c:pt>
                <c:pt idx="1252">
                  <c:v>4.828</c:v>
                </c:pt>
                <c:pt idx="1253">
                  <c:v>4.832</c:v>
                </c:pt>
                <c:pt idx="1254">
                  <c:v>4.836</c:v>
                </c:pt>
                <c:pt idx="1255">
                  <c:v>4.840</c:v>
                </c:pt>
                <c:pt idx="1256">
                  <c:v>4.844</c:v>
                </c:pt>
                <c:pt idx="1257">
                  <c:v>4.848</c:v>
                </c:pt>
                <c:pt idx="1258">
                  <c:v>4.851</c:v>
                </c:pt>
                <c:pt idx="1259">
                  <c:v>4.855</c:v>
                </c:pt>
                <c:pt idx="1260">
                  <c:v>4.859</c:v>
                </c:pt>
                <c:pt idx="1261">
                  <c:v>4.863</c:v>
                </c:pt>
                <c:pt idx="1262">
                  <c:v>4.867</c:v>
                </c:pt>
                <c:pt idx="1263">
                  <c:v>4.871</c:v>
                </c:pt>
                <c:pt idx="1264">
                  <c:v>4.875</c:v>
                </c:pt>
                <c:pt idx="1265">
                  <c:v>4.879</c:v>
                </c:pt>
                <c:pt idx="1266">
                  <c:v>4.882</c:v>
                </c:pt>
                <c:pt idx="1267">
                  <c:v>4.886</c:v>
                </c:pt>
                <c:pt idx="1268">
                  <c:v>4.890</c:v>
                </c:pt>
                <c:pt idx="1269">
                  <c:v>4.894</c:v>
                </c:pt>
                <c:pt idx="1270">
                  <c:v>4.898</c:v>
                </c:pt>
                <c:pt idx="1271">
                  <c:v>4.902</c:v>
                </c:pt>
                <c:pt idx="1272">
                  <c:v>4.906</c:v>
                </c:pt>
                <c:pt idx="1273">
                  <c:v>4.909</c:v>
                </c:pt>
                <c:pt idx="1274">
                  <c:v>4.913</c:v>
                </c:pt>
                <c:pt idx="1275">
                  <c:v>4.917</c:v>
                </c:pt>
                <c:pt idx="1276">
                  <c:v>4.921</c:v>
                </c:pt>
                <c:pt idx="1277">
                  <c:v>4.925</c:v>
                </c:pt>
                <c:pt idx="1278">
                  <c:v>4.929</c:v>
                </c:pt>
                <c:pt idx="1279">
                  <c:v>4.933</c:v>
                </c:pt>
                <c:pt idx="1280">
                  <c:v>4.937</c:v>
                </c:pt>
                <c:pt idx="1281">
                  <c:v>4.940</c:v>
                </c:pt>
                <c:pt idx="1282">
                  <c:v>4.944</c:v>
                </c:pt>
                <c:pt idx="1283">
                  <c:v>4.948</c:v>
                </c:pt>
                <c:pt idx="1284">
                  <c:v>4.952</c:v>
                </c:pt>
                <c:pt idx="1285">
                  <c:v>4.956</c:v>
                </c:pt>
                <c:pt idx="1286">
                  <c:v>4.960</c:v>
                </c:pt>
                <c:pt idx="1287">
                  <c:v>4.964</c:v>
                </c:pt>
                <c:pt idx="1288">
                  <c:v>4.967</c:v>
                </c:pt>
                <c:pt idx="1289">
                  <c:v>4.971</c:v>
                </c:pt>
                <c:pt idx="1290">
                  <c:v>4.975</c:v>
                </c:pt>
                <c:pt idx="1291">
                  <c:v>4.979</c:v>
                </c:pt>
                <c:pt idx="1292">
                  <c:v>4.983</c:v>
                </c:pt>
                <c:pt idx="1293">
                  <c:v>4.987</c:v>
                </c:pt>
                <c:pt idx="1294">
                  <c:v>4.991</c:v>
                </c:pt>
                <c:pt idx="1295">
                  <c:v>4.994</c:v>
                </c:pt>
                <c:pt idx="1296">
                  <c:v>4.998</c:v>
                </c:pt>
                <c:pt idx="1297">
                  <c:v>5.002</c:v>
                </c:pt>
                <c:pt idx="1298">
                  <c:v>5.006</c:v>
                </c:pt>
                <c:pt idx="1299">
                  <c:v>5.010</c:v>
                </c:pt>
                <c:pt idx="1300">
                  <c:v>5.014</c:v>
                </c:pt>
                <c:pt idx="1301">
                  <c:v>5.018</c:v>
                </c:pt>
                <c:pt idx="1302">
                  <c:v>5.022</c:v>
                </c:pt>
                <c:pt idx="1303">
                  <c:v>5.025</c:v>
                </c:pt>
                <c:pt idx="1304">
                  <c:v>5.029</c:v>
                </c:pt>
                <c:pt idx="1305">
                  <c:v>5.033</c:v>
                </c:pt>
                <c:pt idx="1306">
                  <c:v>5.037</c:v>
                </c:pt>
                <c:pt idx="1307">
                  <c:v>5.041</c:v>
                </c:pt>
                <c:pt idx="1308">
                  <c:v>5.045</c:v>
                </c:pt>
                <c:pt idx="1309">
                  <c:v>5.049</c:v>
                </c:pt>
                <c:pt idx="1310">
                  <c:v>5.053</c:v>
                </c:pt>
                <c:pt idx="1311">
                  <c:v>5.056</c:v>
                </c:pt>
                <c:pt idx="1312">
                  <c:v>5.060</c:v>
                </c:pt>
                <c:pt idx="1313">
                  <c:v>5.064</c:v>
                </c:pt>
                <c:pt idx="1314">
                  <c:v>5.068</c:v>
                </c:pt>
                <c:pt idx="1315">
                  <c:v>5.072</c:v>
                </c:pt>
                <c:pt idx="1316">
                  <c:v>5.076</c:v>
                </c:pt>
                <c:pt idx="1317">
                  <c:v>5.080</c:v>
                </c:pt>
                <c:pt idx="1318">
                  <c:v>5.083</c:v>
                </c:pt>
                <c:pt idx="1319">
                  <c:v>5.087</c:v>
                </c:pt>
                <c:pt idx="1320">
                  <c:v>5.091</c:v>
                </c:pt>
                <c:pt idx="1321">
                  <c:v>5.095</c:v>
                </c:pt>
                <c:pt idx="1322">
                  <c:v>5.099</c:v>
                </c:pt>
                <c:pt idx="1323">
                  <c:v>5.103</c:v>
                </c:pt>
                <c:pt idx="1324">
                  <c:v>5.107</c:v>
                </c:pt>
                <c:pt idx="1325">
                  <c:v>5.110</c:v>
                </c:pt>
                <c:pt idx="1326">
                  <c:v>5.114</c:v>
                </c:pt>
                <c:pt idx="1327">
                  <c:v>5.118</c:v>
                </c:pt>
                <c:pt idx="1328">
                  <c:v>5.122</c:v>
                </c:pt>
                <c:pt idx="1329">
                  <c:v>5.126</c:v>
                </c:pt>
                <c:pt idx="1330">
                  <c:v>5.130</c:v>
                </c:pt>
                <c:pt idx="1331">
                  <c:v>5.134</c:v>
                </c:pt>
                <c:pt idx="1332">
                  <c:v>5.138</c:v>
                </c:pt>
                <c:pt idx="1333">
                  <c:v>5.141</c:v>
                </c:pt>
                <c:pt idx="1334">
                  <c:v>5.145</c:v>
                </c:pt>
                <c:pt idx="1335">
                  <c:v>5.149</c:v>
                </c:pt>
                <c:pt idx="1336">
                  <c:v>5.153</c:v>
                </c:pt>
                <c:pt idx="1337">
                  <c:v>5.157</c:v>
                </c:pt>
                <c:pt idx="1338">
                  <c:v>5.161</c:v>
                </c:pt>
                <c:pt idx="1339">
                  <c:v>5.165</c:v>
                </c:pt>
                <c:pt idx="1340">
                  <c:v>5.168</c:v>
                </c:pt>
                <c:pt idx="1341">
                  <c:v>5.172</c:v>
                </c:pt>
                <c:pt idx="1342">
                  <c:v>5.176</c:v>
                </c:pt>
                <c:pt idx="1343">
                  <c:v>5.180</c:v>
                </c:pt>
                <c:pt idx="1344">
                  <c:v>5.184</c:v>
                </c:pt>
                <c:pt idx="1345">
                  <c:v>5.188</c:v>
                </c:pt>
                <c:pt idx="1346">
                  <c:v>5.192</c:v>
                </c:pt>
                <c:pt idx="1347">
                  <c:v>5.196</c:v>
                </c:pt>
                <c:pt idx="1348">
                  <c:v>5.199</c:v>
                </c:pt>
                <c:pt idx="1349">
                  <c:v>5.203</c:v>
                </c:pt>
                <c:pt idx="1350">
                  <c:v>5.207</c:v>
                </c:pt>
                <c:pt idx="1351">
                  <c:v>5.211</c:v>
                </c:pt>
                <c:pt idx="1352">
                  <c:v>5.215</c:v>
                </c:pt>
                <c:pt idx="1353">
                  <c:v>5.219</c:v>
                </c:pt>
                <c:pt idx="1354">
                  <c:v>5.223</c:v>
                </c:pt>
                <c:pt idx="1355">
                  <c:v>5.226</c:v>
                </c:pt>
                <c:pt idx="1356">
                  <c:v>5.230</c:v>
                </c:pt>
                <c:pt idx="1357">
                  <c:v>5.234</c:v>
                </c:pt>
                <c:pt idx="1358">
                  <c:v>5.238</c:v>
                </c:pt>
                <c:pt idx="1359">
                  <c:v>5.242</c:v>
                </c:pt>
                <c:pt idx="1360">
                  <c:v>5.246</c:v>
                </c:pt>
                <c:pt idx="1361">
                  <c:v>5.250</c:v>
                </c:pt>
                <c:pt idx="1362">
                  <c:v>5.254</c:v>
                </c:pt>
                <c:pt idx="1363">
                  <c:v>5.257</c:v>
                </c:pt>
                <c:pt idx="1364">
                  <c:v>5.261</c:v>
                </c:pt>
                <c:pt idx="1365">
                  <c:v>5.265</c:v>
                </c:pt>
                <c:pt idx="1366">
                  <c:v>5.269</c:v>
                </c:pt>
                <c:pt idx="1367">
                  <c:v>5.273</c:v>
                </c:pt>
                <c:pt idx="1368">
                  <c:v>5.277</c:v>
                </c:pt>
                <c:pt idx="1369">
                  <c:v>5.281</c:v>
                </c:pt>
                <c:pt idx="1370">
                  <c:v>5.284</c:v>
                </c:pt>
                <c:pt idx="1371">
                  <c:v>5.288</c:v>
                </c:pt>
                <c:pt idx="1372">
                  <c:v>5.292</c:v>
                </c:pt>
                <c:pt idx="1373">
                  <c:v>5.296</c:v>
                </c:pt>
                <c:pt idx="1374">
                  <c:v>5.300</c:v>
                </c:pt>
                <c:pt idx="1375">
                  <c:v>5.304</c:v>
                </c:pt>
                <c:pt idx="1376">
                  <c:v>5.308</c:v>
                </c:pt>
                <c:pt idx="1377">
                  <c:v>5.311</c:v>
                </c:pt>
                <c:pt idx="1378">
                  <c:v>5.315</c:v>
                </c:pt>
                <c:pt idx="1379">
                  <c:v>5.319</c:v>
                </c:pt>
                <c:pt idx="1380">
                  <c:v>5.323</c:v>
                </c:pt>
                <c:pt idx="1381">
                  <c:v>5.327</c:v>
                </c:pt>
                <c:pt idx="1382">
                  <c:v>5.331</c:v>
                </c:pt>
                <c:pt idx="1383">
                  <c:v>5.335</c:v>
                </c:pt>
                <c:pt idx="1384">
                  <c:v>5.339</c:v>
                </c:pt>
                <c:pt idx="1385">
                  <c:v>5.342</c:v>
                </c:pt>
                <c:pt idx="1386">
                  <c:v>5.346</c:v>
                </c:pt>
                <c:pt idx="1387">
                  <c:v>5.350</c:v>
                </c:pt>
                <c:pt idx="1388">
                  <c:v>5.354</c:v>
                </c:pt>
                <c:pt idx="1389">
                  <c:v>5.358</c:v>
                </c:pt>
                <c:pt idx="1390">
                  <c:v>5.362</c:v>
                </c:pt>
                <c:pt idx="1391">
                  <c:v>5.366</c:v>
                </c:pt>
                <c:pt idx="1392">
                  <c:v>5.369</c:v>
                </c:pt>
                <c:pt idx="1393">
                  <c:v>5.373</c:v>
                </c:pt>
                <c:pt idx="1394">
                  <c:v>5.377</c:v>
                </c:pt>
                <c:pt idx="1395">
                  <c:v>5.381</c:v>
                </c:pt>
                <c:pt idx="1396">
                  <c:v>5.385</c:v>
                </c:pt>
                <c:pt idx="1397">
                  <c:v>5.389</c:v>
                </c:pt>
                <c:pt idx="1398">
                  <c:v>5.393</c:v>
                </c:pt>
                <c:pt idx="1399">
                  <c:v>5.397</c:v>
                </c:pt>
                <c:pt idx="1400">
                  <c:v>5.400</c:v>
                </c:pt>
                <c:pt idx="1401">
                  <c:v>5.404</c:v>
                </c:pt>
                <c:pt idx="1402">
                  <c:v>5.408</c:v>
                </c:pt>
                <c:pt idx="1403">
                  <c:v>5.412</c:v>
                </c:pt>
                <c:pt idx="1404">
                  <c:v>5.416</c:v>
                </c:pt>
                <c:pt idx="1405">
                  <c:v>5.420</c:v>
                </c:pt>
                <c:pt idx="1406">
                  <c:v>5.424</c:v>
                </c:pt>
                <c:pt idx="1407">
                  <c:v>5.427</c:v>
                </c:pt>
                <c:pt idx="1408">
                  <c:v>5.431</c:v>
                </c:pt>
                <c:pt idx="1409">
                  <c:v>5.435</c:v>
                </c:pt>
                <c:pt idx="1410">
                  <c:v>5.439</c:v>
                </c:pt>
                <c:pt idx="1411">
                  <c:v>5.443</c:v>
                </c:pt>
                <c:pt idx="1412">
                  <c:v>5.447</c:v>
                </c:pt>
                <c:pt idx="1413">
                  <c:v>5.451</c:v>
                </c:pt>
                <c:pt idx="1414">
                  <c:v>5.455</c:v>
                </c:pt>
                <c:pt idx="1415">
                  <c:v>5.458</c:v>
                </c:pt>
                <c:pt idx="1416">
                  <c:v>5.462</c:v>
                </c:pt>
                <c:pt idx="1417">
                  <c:v>5.466</c:v>
                </c:pt>
                <c:pt idx="1418">
                  <c:v>5.470</c:v>
                </c:pt>
                <c:pt idx="1419">
                  <c:v>5.474</c:v>
                </c:pt>
                <c:pt idx="1420">
                  <c:v>5.478</c:v>
                </c:pt>
                <c:pt idx="1421">
                  <c:v>5.482</c:v>
                </c:pt>
                <c:pt idx="1422">
                  <c:v>5.485</c:v>
                </c:pt>
                <c:pt idx="1423">
                  <c:v>5.489</c:v>
                </c:pt>
                <c:pt idx="1424">
                  <c:v>5.493</c:v>
                </c:pt>
                <c:pt idx="1425">
                  <c:v>5.497</c:v>
                </c:pt>
                <c:pt idx="1426">
                  <c:v>5.501</c:v>
                </c:pt>
                <c:pt idx="1427">
                  <c:v>5.505</c:v>
                </c:pt>
                <c:pt idx="1428">
                  <c:v>5.509</c:v>
                </c:pt>
                <c:pt idx="1429">
                  <c:v>5.513</c:v>
                </c:pt>
                <c:pt idx="1430">
                  <c:v>5.516</c:v>
                </c:pt>
                <c:pt idx="1431">
                  <c:v>5.520</c:v>
                </c:pt>
                <c:pt idx="1432">
                  <c:v>5.524</c:v>
                </c:pt>
                <c:pt idx="1433">
                  <c:v>5.528</c:v>
                </c:pt>
                <c:pt idx="1434">
                  <c:v>5.532</c:v>
                </c:pt>
                <c:pt idx="1435">
                  <c:v>5.536</c:v>
                </c:pt>
                <c:pt idx="1436">
                  <c:v>5.540</c:v>
                </c:pt>
                <c:pt idx="1437">
                  <c:v>5.543</c:v>
                </c:pt>
                <c:pt idx="1438">
                  <c:v>5.547</c:v>
                </c:pt>
                <c:pt idx="1439">
                  <c:v>5.551</c:v>
                </c:pt>
                <c:pt idx="1440">
                  <c:v>5.555</c:v>
                </c:pt>
                <c:pt idx="1441">
                  <c:v>5.559</c:v>
                </c:pt>
                <c:pt idx="1442">
                  <c:v>5.563</c:v>
                </c:pt>
                <c:pt idx="1443">
                  <c:v>5.567</c:v>
                </c:pt>
                <c:pt idx="1444">
                  <c:v>5.570</c:v>
                </c:pt>
                <c:pt idx="1445">
                  <c:v>5.574</c:v>
                </c:pt>
                <c:pt idx="1446">
                  <c:v>5.578</c:v>
                </c:pt>
                <c:pt idx="1447">
                  <c:v>5.582</c:v>
                </c:pt>
                <c:pt idx="1448">
                  <c:v>5.586</c:v>
                </c:pt>
                <c:pt idx="1449">
                  <c:v>5.590</c:v>
                </c:pt>
                <c:pt idx="1450">
                  <c:v>5.594</c:v>
                </c:pt>
                <c:pt idx="1451">
                  <c:v>5.598</c:v>
                </c:pt>
                <c:pt idx="1452">
                  <c:v>5.601</c:v>
                </c:pt>
                <c:pt idx="1453">
                  <c:v>5.605</c:v>
                </c:pt>
                <c:pt idx="1454">
                  <c:v>5.609</c:v>
                </c:pt>
                <c:pt idx="1455">
                  <c:v>5.613</c:v>
                </c:pt>
                <c:pt idx="1456">
                  <c:v>5.617</c:v>
                </c:pt>
                <c:pt idx="1457">
                  <c:v>5.621</c:v>
                </c:pt>
                <c:pt idx="1458">
                  <c:v>5.625</c:v>
                </c:pt>
                <c:pt idx="1459">
                  <c:v>5.628</c:v>
                </c:pt>
                <c:pt idx="1460">
                  <c:v>5.632</c:v>
                </c:pt>
                <c:pt idx="1461">
                  <c:v>5.636</c:v>
                </c:pt>
                <c:pt idx="1462">
                  <c:v>5.640</c:v>
                </c:pt>
                <c:pt idx="1463">
                  <c:v>5.644</c:v>
                </c:pt>
                <c:pt idx="1464">
                  <c:v>5.648</c:v>
                </c:pt>
                <c:pt idx="1465">
                  <c:v>5.652</c:v>
                </c:pt>
                <c:pt idx="1466">
                  <c:v>5.656</c:v>
                </c:pt>
                <c:pt idx="1467">
                  <c:v>5.659</c:v>
                </c:pt>
                <c:pt idx="1468">
                  <c:v>5.663</c:v>
                </c:pt>
                <c:pt idx="1469">
                  <c:v>5.667</c:v>
                </c:pt>
                <c:pt idx="1470">
                  <c:v>5.671</c:v>
                </c:pt>
                <c:pt idx="1471">
                  <c:v>5.675</c:v>
                </c:pt>
                <c:pt idx="1472">
                  <c:v>5.679</c:v>
                </c:pt>
                <c:pt idx="1473">
                  <c:v>5.683</c:v>
                </c:pt>
                <c:pt idx="1474">
                  <c:v>5.686</c:v>
                </c:pt>
                <c:pt idx="1475">
                  <c:v>5.690</c:v>
                </c:pt>
                <c:pt idx="1476">
                  <c:v>5.694</c:v>
                </c:pt>
                <c:pt idx="1477">
                  <c:v>5.698</c:v>
                </c:pt>
                <c:pt idx="1478">
                  <c:v>5.702</c:v>
                </c:pt>
                <c:pt idx="1479">
                  <c:v>5.706</c:v>
                </c:pt>
                <c:pt idx="1480">
                  <c:v>5.710</c:v>
                </c:pt>
                <c:pt idx="1481">
                  <c:v>5.714</c:v>
                </c:pt>
                <c:pt idx="1482">
                  <c:v>5.717</c:v>
                </c:pt>
                <c:pt idx="1483">
                  <c:v>5.721</c:v>
                </c:pt>
                <c:pt idx="1484">
                  <c:v>5.725</c:v>
                </c:pt>
                <c:pt idx="1485">
                  <c:v>5.729</c:v>
                </c:pt>
                <c:pt idx="1486">
                  <c:v>5.733</c:v>
                </c:pt>
                <c:pt idx="1487">
                  <c:v>5.737</c:v>
                </c:pt>
                <c:pt idx="1488">
                  <c:v>5.741</c:v>
                </c:pt>
                <c:pt idx="1489">
                  <c:v>5.744</c:v>
                </c:pt>
                <c:pt idx="1490">
                  <c:v>5.748</c:v>
                </c:pt>
                <c:pt idx="1491">
                  <c:v>5.752</c:v>
                </c:pt>
                <c:pt idx="1492">
                  <c:v>5.756</c:v>
                </c:pt>
                <c:pt idx="1493">
                  <c:v>5.760</c:v>
                </c:pt>
                <c:pt idx="1494">
                  <c:v>5.764</c:v>
                </c:pt>
                <c:pt idx="1495">
                  <c:v>5.768</c:v>
                </c:pt>
                <c:pt idx="1496">
                  <c:v>5.772</c:v>
                </c:pt>
                <c:pt idx="1497">
                  <c:v>5.775</c:v>
                </c:pt>
                <c:pt idx="1498">
                  <c:v>5.779</c:v>
                </c:pt>
                <c:pt idx="1499">
                  <c:v>5.783</c:v>
                </c:pt>
                <c:pt idx="1500">
                  <c:v>5.787</c:v>
                </c:pt>
                <c:pt idx="1501">
                  <c:v>5.791</c:v>
                </c:pt>
                <c:pt idx="1502">
                  <c:v>5.795</c:v>
                </c:pt>
                <c:pt idx="1503">
                  <c:v>5.799</c:v>
                </c:pt>
                <c:pt idx="1504">
                  <c:v>5.802</c:v>
                </c:pt>
                <c:pt idx="1505">
                  <c:v>5.806</c:v>
                </c:pt>
                <c:pt idx="1506">
                  <c:v>5.810</c:v>
                </c:pt>
                <c:pt idx="1507">
                  <c:v>5.814</c:v>
                </c:pt>
                <c:pt idx="1508">
                  <c:v>5.818</c:v>
                </c:pt>
                <c:pt idx="1509">
                  <c:v>5.822</c:v>
                </c:pt>
                <c:pt idx="1510">
                  <c:v>5.826</c:v>
                </c:pt>
                <c:pt idx="1511">
                  <c:v>5.829</c:v>
                </c:pt>
                <c:pt idx="1512">
                  <c:v>5.833</c:v>
                </c:pt>
                <c:pt idx="1513">
                  <c:v>5.837</c:v>
                </c:pt>
                <c:pt idx="1514">
                  <c:v>5.841</c:v>
                </c:pt>
                <c:pt idx="1515">
                  <c:v>5.845</c:v>
                </c:pt>
                <c:pt idx="1516">
                  <c:v>5.849</c:v>
                </c:pt>
                <c:pt idx="1517">
                  <c:v>5.853</c:v>
                </c:pt>
                <c:pt idx="1518">
                  <c:v>5.857</c:v>
                </c:pt>
                <c:pt idx="1519">
                  <c:v>5.860</c:v>
                </c:pt>
                <c:pt idx="1520">
                  <c:v>5.864</c:v>
                </c:pt>
                <c:pt idx="1521">
                  <c:v>5.868</c:v>
                </c:pt>
                <c:pt idx="1522">
                  <c:v>5.872</c:v>
                </c:pt>
                <c:pt idx="1523">
                  <c:v>5.876</c:v>
                </c:pt>
                <c:pt idx="1524">
                  <c:v>5.880</c:v>
                </c:pt>
                <c:pt idx="1525">
                  <c:v>5.884</c:v>
                </c:pt>
                <c:pt idx="1526">
                  <c:v>5.887</c:v>
                </c:pt>
                <c:pt idx="1527">
                  <c:v>5.891</c:v>
                </c:pt>
                <c:pt idx="1528">
                  <c:v>5.895</c:v>
                </c:pt>
                <c:pt idx="1529">
                  <c:v>5.899</c:v>
                </c:pt>
                <c:pt idx="1530">
                  <c:v>5.903</c:v>
                </c:pt>
                <c:pt idx="1531">
                  <c:v>5.907</c:v>
                </c:pt>
                <c:pt idx="1532">
                  <c:v>5.911</c:v>
                </c:pt>
                <c:pt idx="1533">
                  <c:v>5.915</c:v>
                </c:pt>
                <c:pt idx="1534">
                  <c:v>5.918</c:v>
                </c:pt>
                <c:pt idx="1535">
                  <c:v>5.922</c:v>
                </c:pt>
                <c:pt idx="1536">
                  <c:v>5.926</c:v>
                </c:pt>
                <c:pt idx="1537">
                  <c:v>5.930</c:v>
                </c:pt>
                <c:pt idx="1538">
                  <c:v>5.934</c:v>
                </c:pt>
                <c:pt idx="1539">
                  <c:v>5.938</c:v>
                </c:pt>
                <c:pt idx="1540">
                  <c:v>5.942</c:v>
                </c:pt>
                <c:pt idx="1541">
                  <c:v>5.945</c:v>
                </c:pt>
                <c:pt idx="1542">
                  <c:v>5.949</c:v>
                </c:pt>
                <c:pt idx="1543">
                  <c:v>5.953</c:v>
                </c:pt>
                <c:pt idx="1544">
                  <c:v>5.957</c:v>
                </c:pt>
                <c:pt idx="1545">
                  <c:v>5.961</c:v>
                </c:pt>
                <c:pt idx="1546">
                  <c:v>5.965</c:v>
                </c:pt>
                <c:pt idx="1547">
                  <c:v>5.969</c:v>
                </c:pt>
                <c:pt idx="1548">
                  <c:v>5.973</c:v>
                </c:pt>
                <c:pt idx="1549">
                  <c:v>5.976</c:v>
                </c:pt>
                <c:pt idx="1550">
                  <c:v>5.980</c:v>
                </c:pt>
                <c:pt idx="1551">
                  <c:v>5.984</c:v>
                </c:pt>
                <c:pt idx="1552">
                  <c:v>5.988</c:v>
                </c:pt>
                <c:pt idx="1553">
                  <c:v>5.992</c:v>
                </c:pt>
                <c:pt idx="1554">
                  <c:v>5.996</c:v>
                </c:pt>
                <c:pt idx="1555">
                  <c:v>6.000</c:v>
                </c:pt>
                <c:pt idx="1556">
                  <c:v>6.003</c:v>
                </c:pt>
                <c:pt idx="1557">
                  <c:v>6.007</c:v>
                </c:pt>
                <c:pt idx="1558">
                  <c:v>6.011</c:v>
                </c:pt>
                <c:pt idx="1559">
                  <c:v>6.015</c:v>
                </c:pt>
                <c:pt idx="1560">
                  <c:v>6.019</c:v>
                </c:pt>
                <c:pt idx="1561">
                  <c:v>6.023</c:v>
                </c:pt>
                <c:pt idx="1562">
                  <c:v>6.027</c:v>
                </c:pt>
                <c:pt idx="1563">
                  <c:v>6.030</c:v>
                </c:pt>
                <c:pt idx="1564">
                  <c:v>6.034</c:v>
                </c:pt>
                <c:pt idx="1565">
                  <c:v>6.038</c:v>
                </c:pt>
                <c:pt idx="1566">
                  <c:v>6.042</c:v>
                </c:pt>
                <c:pt idx="1567">
                  <c:v>6.046</c:v>
                </c:pt>
                <c:pt idx="1568">
                  <c:v>6.050</c:v>
                </c:pt>
                <c:pt idx="1569">
                  <c:v>6.054</c:v>
                </c:pt>
                <c:pt idx="1570">
                  <c:v>6.058</c:v>
                </c:pt>
                <c:pt idx="1571">
                  <c:v>6.061</c:v>
                </c:pt>
                <c:pt idx="1572">
                  <c:v>6.065</c:v>
                </c:pt>
                <c:pt idx="1573">
                  <c:v>6.069</c:v>
                </c:pt>
                <c:pt idx="1574">
                  <c:v>6.073</c:v>
                </c:pt>
                <c:pt idx="1575">
                  <c:v>6.077</c:v>
                </c:pt>
                <c:pt idx="1576">
                  <c:v>6.081</c:v>
                </c:pt>
                <c:pt idx="1577">
                  <c:v>6.085</c:v>
                </c:pt>
                <c:pt idx="1578">
                  <c:v>6.088</c:v>
                </c:pt>
                <c:pt idx="1579">
                  <c:v>6.092</c:v>
                </c:pt>
                <c:pt idx="1580">
                  <c:v>6.096</c:v>
                </c:pt>
                <c:pt idx="1581">
                  <c:v>6.100</c:v>
                </c:pt>
                <c:pt idx="1582">
                  <c:v>6.104</c:v>
                </c:pt>
                <c:pt idx="1583">
                  <c:v>6.108</c:v>
                </c:pt>
                <c:pt idx="1584">
                  <c:v>6.112</c:v>
                </c:pt>
                <c:pt idx="1585">
                  <c:v>6.116</c:v>
                </c:pt>
                <c:pt idx="1586">
                  <c:v>6.119</c:v>
                </c:pt>
                <c:pt idx="1587">
                  <c:v>6.123</c:v>
                </c:pt>
                <c:pt idx="1588">
                  <c:v>6.127</c:v>
                </c:pt>
                <c:pt idx="1589">
                  <c:v>6.131</c:v>
                </c:pt>
                <c:pt idx="1590">
                  <c:v>6.135</c:v>
                </c:pt>
                <c:pt idx="1591">
                  <c:v>6.139</c:v>
                </c:pt>
                <c:pt idx="1592">
                  <c:v>6.143</c:v>
                </c:pt>
                <c:pt idx="1593">
                  <c:v>6.146</c:v>
                </c:pt>
                <c:pt idx="1594">
                  <c:v>6.150</c:v>
                </c:pt>
                <c:pt idx="1595">
                  <c:v>6.154</c:v>
                </c:pt>
                <c:pt idx="1596">
                  <c:v>6.158</c:v>
                </c:pt>
                <c:pt idx="1597">
                  <c:v>6.162</c:v>
                </c:pt>
                <c:pt idx="1598">
                  <c:v>6.166</c:v>
                </c:pt>
                <c:pt idx="1599">
                  <c:v>6.170</c:v>
                </c:pt>
                <c:pt idx="1600">
                  <c:v>6.174</c:v>
                </c:pt>
                <c:pt idx="1601">
                  <c:v>6.177</c:v>
                </c:pt>
                <c:pt idx="1602">
                  <c:v>6.181</c:v>
                </c:pt>
                <c:pt idx="1603">
                  <c:v>6.185</c:v>
                </c:pt>
                <c:pt idx="1604">
                  <c:v>6.189</c:v>
                </c:pt>
                <c:pt idx="1605">
                  <c:v>6.193</c:v>
                </c:pt>
                <c:pt idx="1606">
                  <c:v>6.197</c:v>
                </c:pt>
                <c:pt idx="1607">
                  <c:v>6.201</c:v>
                </c:pt>
                <c:pt idx="1608">
                  <c:v>6.204</c:v>
                </c:pt>
                <c:pt idx="1609">
                  <c:v>6.208</c:v>
                </c:pt>
                <c:pt idx="1610">
                  <c:v>6.212</c:v>
                </c:pt>
                <c:pt idx="1611">
                  <c:v>6.216</c:v>
                </c:pt>
                <c:pt idx="1612">
                  <c:v>6.220</c:v>
                </c:pt>
                <c:pt idx="1613">
                  <c:v>6.224</c:v>
                </c:pt>
                <c:pt idx="1614">
                  <c:v>6.228</c:v>
                </c:pt>
                <c:pt idx="1615">
                  <c:v>6.232</c:v>
                </c:pt>
                <c:pt idx="1616">
                  <c:v>6.235</c:v>
                </c:pt>
                <c:pt idx="1617">
                  <c:v>6.239</c:v>
                </c:pt>
                <c:pt idx="1618">
                  <c:v>6.243</c:v>
                </c:pt>
                <c:pt idx="1619">
                  <c:v>6.247</c:v>
                </c:pt>
                <c:pt idx="1620">
                  <c:v>6.251</c:v>
                </c:pt>
                <c:pt idx="1621">
                  <c:v>6.255</c:v>
                </c:pt>
                <c:pt idx="1622">
                  <c:v>6.259</c:v>
                </c:pt>
                <c:pt idx="1623">
                  <c:v>6.262</c:v>
                </c:pt>
                <c:pt idx="1624">
                  <c:v>6.266</c:v>
                </c:pt>
                <c:pt idx="1625">
                  <c:v>6.270</c:v>
                </c:pt>
                <c:pt idx="1626">
                  <c:v>6.274</c:v>
                </c:pt>
                <c:pt idx="1627">
                  <c:v>6.278</c:v>
                </c:pt>
                <c:pt idx="1628">
                  <c:v>6.282</c:v>
                </c:pt>
                <c:pt idx="1629">
                  <c:v>6.286</c:v>
                </c:pt>
                <c:pt idx="1630">
                  <c:v>6.290</c:v>
                </c:pt>
                <c:pt idx="1631">
                  <c:v>6.293</c:v>
                </c:pt>
                <c:pt idx="1632">
                  <c:v>6.297</c:v>
                </c:pt>
                <c:pt idx="1633">
                  <c:v>6.301</c:v>
                </c:pt>
                <c:pt idx="1634">
                  <c:v>6.305</c:v>
                </c:pt>
                <c:pt idx="1635">
                  <c:v>6.309</c:v>
                </c:pt>
                <c:pt idx="1636">
                  <c:v>6.313</c:v>
                </c:pt>
                <c:pt idx="1637">
                  <c:v>6.317</c:v>
                </c:pt>
                <c:pt idx="1638">
                  <c:v>6.320</c:v>
                </c:pt>
                <c:pt idx="1639">
                  <c:v>6.324</c:v>
                </c:pt>
                <c:pt idx="1640">
                  <c:v>6.328</c:v>
                </c:pt>
                <c:pt idx="1641">
                  <c:v>6.332</c:v>
                </c:pt>
                <c:pt idx="1642">
                  <c:v>6.336</c:v>
                </c:pt>
                <c:pt idx="1643">
                  <c:v>6.340</c:v>
                </c:pt>
                <c:pt idx="1644">
                  <c:v>6.344</c:v>
                </c:pt>
                <c:pt idx="1645">
                  <c:v>6.347</c:v>
                </c:pt>
                <c:pt idx="1646">
                  <c:v>6.351</c:v>
                </c:pt>
                <c:pt idx="1647">
                  <c:v>6.355</c:v>
                </c:pt>
                <c:pt idx="1648">
                  <c:v>6.359</c:v>
                </c:pt>
                <c:pt idx="1649">
                  <c:v>6.363</c:v>
                </c:pt>
                <c:pt idx="1650">
                  <c:v>6.367</c:v>
                </c:pt>
                <c:pt idx="1651">
                  <c:v>6.371</c:v>
                </c:pt>
                <c:pt idx="1652">
                  <c:v>6.375</c:v>
                </c:pt>
                <c:pt idx="1653">
                  <c:v>6.378</c:v>
                </c:pt>
                <c:pt idx="1654">
                  <c:v>6.382</c:v>
                </c:pt>
                <c:pt idx="1655">
                  <c:v>6.386</c:v>
                </c:pt>
                <c:pt idx="1656">
                  <c:v>6.390</c:v>
                </c:pt>
                <c:pt idx="1657">
                  <c:v>6.394</c:v>
                </c:pt>
                <c:pt idx="1658">
                  <c:v>6.398</c:v>
                </c:pt>
                <c:pt idx="1659">
                  <c:v>6.402</c:v>
                </c:pt>
                <c:pt idx="1660">
                  <c:v>6.405</c:v>
                </c:pt>
                <c:pt idx="1661">
                  <c:v>6.409</c:v>
                </c:pt>
                <c:pt idx="1662">
                  <c:v>6.413</c:v>
                </c:pt>
                <c:pt idx="1663">
                  <c:v>6.417</c:v>
                </c:pt>
                <c:pt idx="1664">
                  <c:v>6.421</c:v>
                </c:pt>
                <c:pt idx="1665">
                  <c:v>6.425</c:v>
                </c:pt>
                <c:pt idx="1666">
                  <c:v>6.429</c:v>
                </c:pt>
                <c:pt idx="1667">
                  <c:v>6.433</c:v>
                </c:pt>
                <c:pt idx="1668">
                  <c:v>6.436</c:v>
                </c:pt>
                <c:pt idx="1669">
                  <c:v>6.440</c:v>
                </c:pt>
                <c:pt idx="1670">
                  <c:v>6.444</c:v>
                </c:pt>
                <c:pt idx="1671">
                  <c:v>6.448</c:v>
                </c:pt>
                <c:pt idx="1672">
                  <c:v>6.452</c:v>
                </c:pt>
                <c:pt idx="1673">
                  <c:v>6.456</c:v>
                </c:pt>
                <c:pt idx="1674">
                  <c:v>6.460</c:v>
                </c:pt>
                <c:pt idx="1675">
                  <c:v>6.463</c:v>
                </c:pt>
                <c:pt idx="1676">
                  <c:v>6.467</c:v>
                </c:pt>
                <c:pt idx="1677">
                  <c:v>6.471</c:v>
                </c:pt>
                <c:pt idx="1678">
                  <c:v>6.475</c:v>
                </c:pt>
                <c:pt idx="1679">
                  <c:v>6.479</c:v>
                </c:pt>
                <c:pt idx="1680">
                  <c:v>6.483</c:v>
                </c:pt>
                <c:pt idx="1681">
                  <c:v>6.487</c:v>
                </c:pt>
                <c:pt idx="1682">
                  <c:v>6.491</c:v>
                </c:pt>
                <c:pt idx="1683">
                  <c:v>6.494</c:v>
                </c:pt>
                <c:pt idx="1684">
                  <c:v>6.498</c:v>
                </c:pt>
                <c:pt idx="1685">
                  <c:v>6.502</c:v>
                </c:pt>
                <c:pt idx="1686">
                  <c:v>6.506</c:v>
                </c:pt>
                <c:pt idx="1687">
                  <c:v>6.510</c:v>
                </c:pt>
                <c:pt idx="1688">
                  <c:v>6.514</c:v>
                </c:pt>
                <c:pt idx="1689">
                  <c:v>6.518</c:v>
                </c:pt>
                <c:pt idx="1690">
                  <c:v>6.521</c:v>
                </c:pt>
                <c:pt idx="1691">
                  <c:v>6.525</c:v>
                </c:pt>
                <c:pt idx="1692">
                  <c:v>6.529</c:v>
                </c:pt>
                <c:pt idx="1693">
                  <c:v>6.533</c:v>
                </c:pt>
                <c:pt idx="1694">
                  <c:v>6.537</c:v>
                </c:pt>
                <c:pt idx="1695">
                  <c:v>6.541</c:v>
                </c:pt>
                <c:pt idx="1696">
                  <c:v>6.545</c:v>
                </c:pt>
                <c:pt idx="1697">
                  <c:v>6.549</c:v>
                </c:pt>
                <c:pt idx="1698">
                  <c:v>6.552</c:v>
                </c:pt>
                <c:pt idx="1699">
                  <c:v>6.556</c:v>
                </c:pt>
                <c:pt idx="1700">
                  <c:v>6.560</c:v>
                </c:pt>
                <c:pt idx="1701">
                  <c:v>6.564</c:v>
                </c:pt>
                <c:pt idx="1702">
                  <c:v>6.568</c:v>
                </c:pt>
                <c:pt idx="1703">
                  <c:v>6.572</c:v>
                </c:pt>
                <c:pt idx="1704">
                  <c:v>6.576</c:v>
                </c:pt>
                <c:pt idx="1705">
                  <c:v>6.579</c:v>
                </c:pt>
                <c:pt idx="1706">
                  <c:v>6.583</c:v>
                </c:pt>
                <c:pt idx="1707">
                  <c:v>6.587</c:v>
                </c:pt>
                <c:pt idx="1708">
                  <c:v>6.591</c:v>
                </c:pt>
                <c:pt idx="1709">
                  <c:v>6.595</c:v>
                </c:pt>
                <c:pt idx="1710">
                  <c:v>6.599</c:v>
                </c:pt>
                <c:pt idx="1711">
                  <c:v>6.603</c:v>
                </c:pt>
                <c:pt idx="1712">
                  <c:v>6.606</c:v>
                </c:pt>
                <c:pt idx="1713">
                  <c:v>6.610</c:v>
                </c:pt>
                <c:pt idx="1714">
                  <c:v>6.614</c:v>
                </c:pt>
                <c:pt idx="1715">
                  <c:v>6.618</c:v>
                </c:pt>
                <c:pt idx="1716">
                  <c:v>6.622</c:v>
                </c:pt>
                <c:pt idx="1717">
                  <c:v>6.626</c:v>
                </c:pt>
                <c:pt idx="1718">
                  <c:v>6.630</c:v>
                </c:pt>
                <c:pt idx="1719">
                  <c:v>6.634</c:v>
                </c:pt>
                <c:pt idx="1720">
                  <c:v>6.637</c:v>
                </c:pt>
                <c:pt idx="1721">
                  <c:v>6.641</c:v>
                </c:pt>
                <c:pt idx="1722">
                  <c:v>6.645</c:v>
                </c:pt>
                <c:pt idx="1723">
                  <c:v>6.649</c:v>
                </c:pt>
                <c:pt idx="1724">
                  <c:v>6.653</c:v>
                </c:pt>
                <c:pt idx="1725">
                  <c:v>6.657</c:v>
                </c:pt>
                <c:pt idx="1726">
                  <c:v>6.661</c:v>
                </c:pt>
                <c:pt idx="1727">
                  <c:v>6.664</c:v>
                </c:pt>
                <c:pt idx="1728">
                  <c:v>6.668</c:v>
                </c:pt>
                <c:pt idx="1729">
                  <c:v>6.672</c:v>
                </c:pt>
                <c:pt idx="1730">
                  <c:v>6.676</c:v>
                </c:pt>
                <c:pt idx="1731">
                  <c:v>6.680</c:v>
                </c:pt>
                <c:pt idx="1732">
                  <c:v>6.684</c:v>
                </c:pt>
                <c:pt idx="1733">
                  <c:v>6.688</c:v>
                </c:pt>
                <c:pt idx="1734">
                  <c:v>6.692</c:v>
                </c:pt>
                <c:pt idx="1735">
                  <c:v>6.695</c:v>
                </c:pt>
                <c:pt idx="1736">
                  <c:v>6.699</c:v>
                </c:pt>
                <c:pt idx="1737">
                  <c:v>6.703</c:v>
                </c:pt>
                <c:pt idx="1738">
                  <c:v>6.707</c:v>
                </c:pt>
                <c:pt idx="1739">
                  <c:v>6.711</c:v>
                </c:pt>
                <c:pt idx="1740">
                  <c:v>6.715</c:v>
                </c:pt>
                <c:pt idx="1741">
                  <c:v>6.719</c:v>
                </c:pt>
                <c:pt idx="1742">
                  <c:v>6.722</c:v>
                </c:pt>
                <c:pt idx="1743">
                  <c:v>6.726</c:v>
                </c:pt>
                <c:pt idx="1744">
                  <c:v>6.730</c:v>
                </c:pt>
                <c:pt idx="1745">
                  <c:v>6.734</c:v>
                </c:pt>
                <c:pt idx="1746">
                  <c:v>6.738</c:v>
                </c:pt>
                <c:pt idx="1747">
                  <c:v>6.742</c:v>
                </c:pt>
                <c:pt idx="1748">
                  <c:v>6.746</c:v>
                </c:pt>
                <c:pt idx="1749">
                  <c:v>6.750</c:v>
                </c:pt>
                <c:pt idx="1750">
                  <c:v>6.753</c:v>
                </c:pt>
                <c:pt idx="1751">
                  <c:v>6.757</c:v>
                </c:pt>
                <c:pt idx="1752">
                  <c:v>6.761</c:v>
                </c:pt>
                <c:pt idx="1753">
                  <c:v>6.765</c:v>
                </c:pt>
                <c:pt idx="1754">
                  <c:v>6.769</c:v>
                </c:pt>
                <c:pt idx="1755">
                  <c:v>6.773</c:v>
                </c:pt>
                <c:pt idx="1756">
                  <c:v>6.777</c:v>
                </c:pt>
                <c:pt idx="1757">
                  <c:v>6.780</c:v>
                </c:pt>
                <c:pt idx="1758">
                  <c:v>6.784</c:v>
                </c:pt>
                <c:pt idx="1759">
                  <c:v>6.788</c:v>
                </c:pt>
                <c:pt idx="1760">
                  <c:v>6.792</c:v>
                </c:pt>
                <c:pt idx="1761">
                  <c:v>6.796</c:v>
                </c:pt>
                <c:pt idx="1762">
                  <c:v>6.800</c:v>
                </c:pt>
                <c:pt idx="1763">
                  <c:v>6.804</c:v>
                </c:pt>
                <c:pt idx="1764">
                  <c:v>6.808</c:v>
                </c:pt>
                <c:pt idx="1765">
                  <c:v>6.811</c:v>
                </c:pt>
                <c:pt idx="1766">
                  <c:v>6.815</c:v>
                </c:pt>
                <c:pt idx="1767">
                  <c:v>6.819</c:v>
                </c:pt>
                <c:pt idx="1768">
                  <c:v>6.823</c:v>
                </c:pt>
                <c:pt idx="1769">
                  <c:v>6.827</c:v>
                </c:pt>
                <c:pt idx="1770">
                  <c:v>6.831</c:v>
                </c:pt>
                <c:pt idx="1771">
                  <c:v>6.835</c:v>
                </c:pt>
                <c:pt idx="1772">
                  <c:v>6.838</c:v>
                </c:pt>
                <c:pt idx="1773">
                  <c:v>6.842</c:v>
                </c:pt>
                <c:pt idx="1774">
                  <c:v>6.846</c:v>
                </c:pt>
                <c:pt idx="1775">
                  <c:v>6.850</c:v>
                </c:pt>
                <c:pt idx="1776">
                  <c:v>6.854</c:v>
                </c:pt>
                <c:pt idx="1777">
                  <c:v>6.858</c:v>
                </c:pt>
                <c:pt idx="1778">
                  <c:v>6.862</c:v>
                </c:pt>
                <c:pt idx="1779">
                  <c:v>6.866</c:v>
                </c:pt>
                <c:pt idx="1780">
                  <c:v>6.869</c:v>
                </c:pt>
                <c:pt idx="1781">
                  <c:v>6.873</c:v>
                </c:pt>
                <c:pt idx="1782">
                  <c:v>6.877</c:v>
                </c:pt>
                <c:pt idx="1783">
                  <c:v>6.881</c:v>
                </c:pt>
                <c:pt idx="1784">
                  <c:v>6.885</c:v>
                </c:pt>
                <c:pt idx="1785">
                  <c:v>6.889</c:v>
                </c:pt>
                <c:pt idx="1786">
                  <c:v>6.893</c:v>
                </c:pt>
                <c:pt idx="1787">
                  <c:v>6.896</c:v>
                </c:pt>
                <c:pt idx="1788">
                  <c:v>6.900</c:v>
                </c:pt>
                <c:pt idx="1789">
                  <c:v>6.904</c:v>
                </c:pt>
                <c:pt idx="1790">
                  <c:v>6.908</c:v>
                </c:pt>
                <c:pt idx="1791">
                  <c:v>6.912</c:v>
                </c:pt>
                <c:pt idx="1792">
                  <c:v>6.916</c:v>
                </c:pt>
                <c:pt idx="1793">
                  <c:v>6.920</c:v>
                </c:pt>
                <c:pt idx="1794">
                  <c:v>6.923</c:v>
                </c:pt>
                <c:pt idx="1795">
                  <c:v>6.927</c:v>
                </c:pt>
                <c:pt idx="1796">
                  <c:v>6.931</c:v>
                </c:pt>
                <c:pt idx="1797">
                  <c:v>6.935</c:v>
                </c:pt>
                <c:pt idx="1798">
                  <c:v>6.939</c:v>
                </c:pt>
                <c:pt idx="1799">
                  <c:v>6.943</c:v>
                </c:pt>
                <c:pt idx="1800">
                  <c:v>6.947</c:v>
                </c:pt>
                <c:pt idx="1801">
                  <c:v>6.951</c:v>
                </c:pt>
                <c:pt idx="1802">
                  <c:v>6.954</c:v>
                </c:pt>
                <c:pt idx="1803">
                  <c:v>6.958</c:v>
                </c:pt>
                <c:pt idx="1804">
                  <c:v>6.962</c:v>
                </c:pt>
                <c:pt idx="1805">
                  <c:v>6.966</c:v>
                </c:pt>
                <c:pt idx="1806">
                  <c:v>6.970</c:v>
                </c:pt>
                <c:pt idx="1807">
                  <c:v>6.974</c:v>
                </c:pt>
                <c:pt idx="1808">
                  <c:v>6.978</c:v>
                </c:pt>
                <c:pt idx="1809">
                  <c:v>6.981</c:v>
                </c:pt>
                <c:pt idx="1810">
                  <c:v>6.985</c:v>
                </c:pt>
                <c:pt idx="1811">
                  <c:v>6.989</c:v>
                </c:pt>
                <c:pt idx="1812">
                  <c:v>6.993</c:v>
                </c:pt>
                <c:pt idx="1813">
                  <c:v>6.997</c:v>
                </c:pt>
                <c:pt idx="1814">
                  <c:v>7.001</c:v>
                </c:pt>
                <c:pt idx="1815">
                  <c:v>7.005</c:v>
                </c:pt>
                <c:pt idx="1816">
                  <c:v>7.009</c:v>
                </c:pt>
                <c:pt idx="1817">
                  <c:v>7.012</c:v>
                </c:pt>
                <c:pt idx="1818">
                  <c:v>7.016</c:v>
                </c:pt>
                <c:pt idx="1819">
                  <c:v>7.020</c:v>
                </c:pt>
                <c:pt idx="1820">
                  <c:v>7.024</c:v>
                </c:pt>
                <c:pt idx="1821">
                  <c:v>7.028</c:v>
                </c:pt>
                <c:pt idx="1822">
                  <c:v>7.032</c:v>
                </c:pt>
                <c:pt idx="1823">
                  <c:v>7.036</c:v>
                </c:pt>
                <c:pt idx="1824">
                  <c:v>7.039</c:v>
                </c:pt>
                <c:pt idx="1825">
                  <c:v>7.043</c:v>
                </c:pt>
                <c:pt idx="1826">
                  <c:v>7.047</c:v>
                </c:pt>
                <c:pt idx="1827">
                  <c:v>7.051</c:v>
                </c:pt>
                <c:pt idx="1828">
                  <c:v>7.055</c:v>
                </c:pt>
                <c:pt idx="1829">
                  <c:v>7.059</c:v>
                </c:pt>
                <c:pt idx="1830">
                  <c:v>7.063</c:v>
                </c:pt>
                <c:pt idx="1831">
                  <c:v>7.066</c:v>
                </c:pt>
                <c:pt idx="1832">
                  <c:v>7.070</c:v>
                </c:pt>
                <c:pt idx="1833">
                  <c:v>7.074</c:v>
                </c:pt>
                <c:pt idx="1834">
                  <c:v>7.078</c:v>
                </c:pt>
                <c:pt idx="1835">
                  <c:v>7.082</c:v>
                </c:pt>
                <c:pt idx="1836">
                  <c:v>7.086</c:v>
                </c:pt>
                <c:pt idx="1837">
                  <c:v>7.090</c:v>
                </c:pt>
                <c:pt idx="1838">
                  <c:v>7.094</c:v>
                </c:pt>
                <c:pt idx="1839">
                  <c:v>7.097</c:v>
                </c:pt>
                <c:pt idx="1840">
                  <c:v>7.101</c:v>
                </c:pt>
                <c:pt idx="1841">
                  <c:v>7.105</c:v>
                </c:pt>
                <c:pt idx="1842">
                  <c:v>7.109</c:v>
                </c:pt>
                <c:pt idx="1843">
                  <c:v>7.113</c:v>
                </c:pt>
                <c:pt idx="1844">
                  <c:v>7.117</c:v>
                </c:pt>
                <c:pt idx="1845">
                  <c:v>7.121</c:v>
                </c:pt>
                <c:pt idx="1846">
                  <c:v>7.124</c:v>
                </c:pt>
                <c:pt idx="1847">
                  <c:v>7.128</c:v>
                </c:pt>
                <c:pt idx="1848">
                  <c:v>7.132</c:v>
                </c:pt>
                <c:pt idx="1849">
                  <c:v>7.136</c:v>
                </c:pt>
                <c:pt idx="1850">
                  <c:v>7.140</c:v>
                </c:pt>
                <c:pt idx="1851">
                  <c:v>7.144</c:v>
                </c:pt>
                <c:pt idx="1852">
                  <c:v>7.148</c:v>
                </c:pt>
                <c:pt idx="1853">
                  <c:v>7.152</c:v>
                </c:pt>
                <c:pt idx="1854">
                  <c:v>7.155</c:v>
                </c:pt>
                <c:pt idx="1855">
                  <c:v>7.159</c:v>
                </c:pt>
                <c:pt idx="1856">
                  <c:v>7.163</c:v>
                </c:pt>
                <c:pt idx="1857">
                  <c:v>7.167</c:v>
                </c:pt>
                <c:pt idx="1858">
                  <c:v>7.171</c:v>
                </c:pt>
                <c:pt idx="1859">
                  <c:v>7.175</c:v>
                </c:pt>
                <c:pt idx="1860">
                  <c:v>7.179</c:v>
                </c:pt>
                <c:pt idx="1861">
                  <c:v>7.182</c:v>
                </c:pt>
                <c:pt idx="1862">
                  <c:v>7.186</c:v>
                </c:pt>
                <c:pt idx="1863">
                  <c:v>7.190</c:v>
                </c:pt>
                <c:pt idx="1864">
                  <c:v>7.194</c:v>
                </c:pt>
                <c:pt idx="1865">
                  <c:v>7.198</c:v>
                </c:pt>
                <c:pt idx="1866">
                  <c:v>7.202</c:v>
                </c:pt>
                <c:pt idx="1867">
                  <c:v>7.206</c:v>
                </c:pt>
                <c:pt idx="1868">
                  <c:v>7.210</c:v>
                </c:pt>
                <c:pt idx="1869">
                  <c:v>7.213</c:v>
                </c:pt>
                <c:pt idx="1870">
                  <c:v>7.217</c:v>
                </c:pt>
                <c:pt idx="1871">
                  <c:v>7.221</c:v>
                </c:pt>
                <c:pt idx="1872">
                  <c:v>7.225</c:v>
                </c:pt>
                <c:pt idx="1873">
                  <c:v>7.229</c:v>
                </c:pt>
                <c:pt idx="1874">
                  <c:v>7.233</c:v>
                </c:pt>
                <c:pt idx="1875">
                  <c:v>7.237</c:v>
                </c:pt>
                <c:pt idx="1876">
                  <c:v>7.240</c:v>
                </c:pt>
                <c:pt idx="1877">
                  <c:v>7.244</c:v>
                </c:pt>
                <c:pt idx="1878">
                  <c:v>7.248</c:v>
                </c:pt>
                <c:pt idx="1879">
                  <c:v>7.252</c:v>
                </c:pt>
                <c:pt idx="1880">
                  <c:v>7.256</c:v>
                </c:pt>
                <c:pt idx="1881">
                  <c:v>7.260</c:v>
                </c:pt>
                <c:pt idx="1882">
                  <c:v>7.264</c:v>
                </c:pt>
                <c:pt idx="1883">
                  <c:v>7.268</c:v>
                </c:pt>
                <c:pt idx="1884">
                  <c:v>7.271</c:v>
                </c:pt>
                <c:pt idx="1885">
                  <c:v>7.275</c:v>
                </c:pt>
                <c:pt idx="1886">
                  <c:v>7.279</c:v>
                </c:pt>
                <c:pt idx="1887">
                  <c:v>7.283</c:v>
                </c:pt>
                <c:pt idx="1888">
                  <c:v>7.287</c:v>
                </c:pt>
                <c:pt idx="1889">
                  <c:v>7.291</c:v>
                </c:pt>
                <c:pt idx="1890">
                  <c:v>7.295</c:v>
                </c:pt>
                <c:pt idx="1891">
                  <c:v>7.298</c:v>
                </c:pt>
                <c:pt idx="1892">
                  <c:v>7.302</c:v>
                </c:pt>
                <c:pt idx="1893">
                  <c:v>7.306</c:v>
                </c:pt>
                <c:pt idx="1894">
                  <c:v>7.310</c:v>
                </c:pt>
                <c:pt idx="1895">
                  <c:v>7.314</c:v>
                </c:pt>
                <c:pt idx="1896">
                  <c:v>7.318</c:v>
                </c:pt>
                <c:pt idx="1897">
                  <c:v>7.322</c:v>
                </c:pt>
                <c:pt idx="1898">
                  <c:v>7.326</c:v>
                </c:pt>
                <c:pt idx="1899">
                  <c:v>7.329</c:v>
                </c:pt>
                <c:pt idx="1900">
                  <c:v>7.333</c:v>
                </c:pt>
                <c:pt idx="1901">
                  <c:v>7.337</c:v>
                </c:pt>
                <c:pt idx="1902">
                  <c:v>7.341</c:v>
                </c:pt>
                <c:pt idx="1903">
                  <c:v>7.345</c:v>
                </c:pt>
                <c:pt idx="1904">
                  <c:v>7.349</c:v>
                </c:pt>
                <c:pt idx="1905">
                  <c:v>7.353</c:v>
                </c:pt>
                <c:pt idx="1906">
                  <c:v>7.356</c:v>
                </c:pt>
                <c:pt idx="1907">
                  <c:v>7.360</c:v>
                </c:pt>
                <c:pt idx="1908">
                  <c:v>7.364</c:v>
                </c:pt>
                <c:pt idx="1909">
                  <c:v>7.368</c:v>
                </c:pt>
                <c:pt idx="1910">
                  <c:v>7.372</c:v>
                </c:pt>
                <c:pt idx="1911">
                  <c:v>7.376</c:v>
                </c:pt>
                <c:pt idx="1912">
                  <c:v>7.380</c:v>
                </c:pt>
                <c:pt idx="1913">
                  <c:v>7.383</c:v>
                </c:pt>
                <c:pt idx="1914">
                  <c:v>7.387</c:v>
                </c:pt>
                <c:pt idx="1915">
                  <c:v>7.391</c:v>
                </c:pt>
                <c:pt idx="1916">
                  <c:v>7.395</c:v>
                </c:pt>
                <c:pt idx="1917">
                  <c:v>7.399</c:v>
                </c:pt>
                <c:pt idx="1918">
                  <c:v>7.403</c:v>
                </c:pt>
                <c:pt idx="1919">
                  <c:v>7.407</c:v>
                </c:pt>
                <c:pt idx="1920">
                  <c:v>7.411</c:v>
                </c:pt>
                <c:pt idx="1921">
                  <c:v>7.414</c:v>
                </c:pt>
                <c:pt idx="1922">
                  <c:v>7.418</c:v>
                </c:pt>
                <c:pt idx="1923">
                  <c:v>7.422</c:v>
                </c:pt>
                <c:pt idx="1924">
                  <c:v>7.426</c:v>
                </c:pt>
                <c:pt idx="1925">
                  <c:v>7.430</c:v>
                </c:pt>
                <c:pt idx="1926">
                  <c:v>7.434</c:v>
                </c:pt>
                <c:pt idx="1927">
                  <c:v>7.438</c:v>
                </c:pt>
                <c:pt idx="1928">
                  <c:v>7.441</c:v>
                </c:pt>
                <c:pt idx="1929">
                  <c:v>7.445</c:v>
                </c:pt>
                <c:pt idx="1930">
                  <c:v>7.449</c:v>
                </c:pt>
                <c:pt idx="1931">
                  <c:v>7.453</c:v>
                </c:pt>
                <c:pt idx="1932">
                  <c:v>7.457</c:v>
                </c:pt>
                <c:pt idx="1933">
                  <c:v>7.461</c:v>
                </c:pt>
                <c:pt idx="1934">
                  <c:v>7.465</c:v>
                </c:pt>
                <c:pt idx="1935">
                  <c:v>7.469</c:v>
                </c:pt>
                <c:pt idx="1936">
                  <c:v>7.472</c:v>
                </c:pt>
                <c:pt idx="1937">
                  <c:v>7.476</c:v>
                </c:pt>
                <c:pt idx="1938">
                  <c:v>7.480</c:v>
                </c:pt>
                <c:pt idx="1939">
                  <c:v>7.484</c:v>
                </c:pt>
                <c:pt idx="1940">
                  <c:v>7.488</c:v>
                </c:pt>
                <c:pt idx="1941">
                  <c:v>7.492</c:v>
                </c:pt>
                <c:pt idx="1942">
                  <c:v>7.496</c:v>
                </c:pt>
                <c:pt idx="1943">
                  <c:v>7.499</c:v>
                </c:pt>
                <c:pt idx="1944">
                  <c:v>7.503</c:v>
                </c:pt>
                <c:pt idx="1945">
                  <c:v>7.507</c:v>
                </c:pt>
                <c:pt idx="1946">
                  <c:v>7.511</c:v>
                </c:pt>
                <c:pt idx="1947">
                  <c:v>7.515</c:v>
                </c:pt>
                <c:pt idx="1948">
                  <c:v>7.519</c:v>
                </c:pt>
                <c:pt idx="1949">
                  <c:v>7.523</c:v>
                </c:pt>
                <c:pt idx="1950">
                  <c:v>7.527</c:v>
                </c:pt>
                <c:pt idx="1951">
                  <c:v>7.530</c:v>
                </c:pt>
                <c:pt idx="1952">
                  <c:v>7.534</c:v>
                </c:pt>
                <c:pt idx="1953">
                  <c:v>7.538</c:v>
                </c:pt>
                <c:pt idx="1954">
                  <c:v>7.542</c:v>
                </c:pt>
                <c:pt idx="1955">
                  <c:v>7.546</c:v>
                </c:pt>
                <c:pt idx="1956">
                  <c:v>7.550</c:v>
                </c:pt>
                <c:pt idx="1957">
                  <c:v>7.554</c:v>
                </c:pt>
                <c:pt idx="1958">
                  <c:v>7.557</c:v>
                </c:pt>
                <c:pt idx="1959">
                  <c:v>7.561</c:v>
                </c:pt>
                <c:pt idx="1960">
                  <c:v>7.565</c:v>
                </c:pt>
                <c:pt idx="1961">
                  <c:v>7.569</c:v>
                </c:pt>
                <c:pt idx="1962">
                  <c:v>7.573</c:v>
                </c:pt>
                <c:pt idx="1963">
                  <c:v>7.577</c:v>
                </c:pt>
                <c:pt idx="1964">
                  <c:v>7.581</c:v>
                </c:pt>
                <c:pt idx="1965">
                  <c:v>7.584</c:v>
                </c:pt>
                <c:pt idx="1966">
                  <c:v>7.588</c:v>
                </c:pt>
                <c:pt idx="1967">
                  <c:v>7.592</c:v>
                </c:pt>
                <c:pt idx="1968">
                  <c:v>7.596</c:v>
                </c:pt>
                <c:pt idx="1969">
                  <c:v>7.600</c:v>
                </c:pt>
                <c:pt idx="1970">
                  <c:v>7.604</c:v>
                </c:pt>
                <c:pt idx="1971">
                  <c:v>7.608</c:v>
                </c:pt>
                <c:pt idx="1972">
                  <c:v>7.612</c:v>
                </c:pt>
                <c:pt idx="1973">
                  <c:v>7.615</c:v>
                </c:pt>
                <c:pt idx="1974">
                  <c:v>7.619</c:v>
                </c:pt>
                <c:pt idx="1975">
                  <c:v>7.623</c:v>
                </c:pt>
                <c:pt idx="1976">
                  <c:v>7.627</c:v>
                </c:pt>
                <c:pt idx="1977">
                  <c:v>7.631</c:v>
                </c:pt>
                <c:pt idx="1978">
                  <c:v>7.635</c:v>
                </c:pt>
                <c:pt idx="1979">
                  <c:v>7.639</c:v>
                </c:pt>
                <c:pt idx="1980">
                  <c:v>7.642</c:v>
                </c:pt>
                <c:pt idx="1981">
                  <c:v>7.646</c:v>
                </c:pt>
                <c:pt idx="1982">
                  <c:v>7.650</c:v>
                </c:pt>
                <c:pt idx="1983">
                  <c:v>7.654</c:v>
                </c:pt>
                <c:pt idx="1984">
                  <c:v>7.658</c:v>
                </c:pt>
                <c:pt idx="1985">
                  <c:v>7.662</c:v>
                </c:pt>
                <c:pt idx="1986">
                  <c:v>7.666</c:v>
                </c:pt>
                <c:pt idx="1987">
                  <c:v>7.670</c:v>
                </c:pt>
                <c:pt idx="1988">
                  <c:v>7.673</c:v>
                </c:pt>
                <c:pt idx="1989">
                  <c:v>7.677</c:v>
                </c:pt>
                <c:pt idx="1990">
                  <c:v>7.681</c:v>
                </c:pt>
                <c:pt idx="1991">
                  <c:v>7.685</c:v>
                </c:pt>
                <c:pt idx="1992">
                  <c:v>7.689</c:v>
                </c:pt>
                <c:pt idx="1993">
                  <c:v>7.693</c:v>
                </c:pt>
                <c:pt idx="1994">
                  <c:v>7.697</c:v>
                </c:pt>
                <c:pt idx="1995">
                  <c:v>7.700</c:v>
                </c:pt>
                <c:pt idx="1996">
                  <c:v>7.704</c:v>
                </c:pt>
                <c:pt idx="1997">
                  <c:v>7.708</c:v>
                </c:pt>
                <c:pt idx="1998">
                  <c:v>7.712</c:v>
                </c:pt>
                <c:pt idx="1999">
                  <c:v>7.716</c:v>
                </c:pt>
                <c:pt idx="2000">
                  <c:v>7.720</c:v>
                </c:pt>
                <c:pt idx="2001">
                  <c:v>7.724</c:v>
                </c:pt>
                <c:pt idx="2002">
                  <c:v>7.728</c:v>
                </c:pt>
                <c:pt idx="2003">
                  <c:v>7.731</c:v>
                </c:pt>
                <c:pt idx="2004">
                  <c:v>7.735</c:v>
                </c:pt>
                <c:pt idx="2005">
                  <c:v>7.739</c:v>
                </c:pt>
                <c:pt idx="2006">
                  <c:v>7.743</c:v>
                </c:pt>
                <c:pt idx="2007">
                  <c:v>7.747</c:v>
                </c:pt>
                <c:pt idx="2008">
                  <c:v>7.751</c:v>
                </c:pt>
                <c:pt idx="2009">
                  <c:v>7.755</c:v>
                </c:pt>
                <c:pt idx="2010">
                  <c:v>7.758</c:v>
                </c:pt>
                <c:pt idx="2011">
                  <c:v>7.762</c:v>
                </c:pt>
                <c:pt idx="2012">
                  <c:v>7.766</c:v>
                </c:pt>
                <c:pt idx="2013">
                  <c:v>7.770</c:v>
                </c:pt>
                <c:pt idx="2014">
                  <c:v>7.774</c:v>
                </c:pt>
                <c:pt idx="2015">
                  <c:v>7.778</c:v>
                </c:pt>
                <c:pt idx="2016">
                  <c:v>7.782</c:v>
                </c:pt>
                <c:pt idx="2017">
                  <c:v>7.786</c:v>
                </c:pt>
                <c:pt idx="2018">
                  <c:v>7.789</c:v>
                </c:pt>
                <c:pt idx="2019">
                  <c:v>7.793</c:v>
                </c:pt>
                <c:pt idx="2020">
                  <c:v>7.797</c:v>
                </c:pt>
                <c:pt idx="2021">
                  <c:v>7.801</c:v>
                </c:pt>
                <c:pt idx="2022">
                  <c:v>7.805</c:v>
                </c:pt>
                <c:pt idx="2023">
                  <c:v>7.809</c:v>
                </c:pt>
                <c:pt idx="2024">
                  <c:v>7.813</c:v>
                </c:pt>
                <c:pt idx="2025">
                  <c:v>7.816</c:v>
                </c:pt>
                <c:pt idx="2026">
                  <c:v>7.820</c:v>
                </c:pt>
                <c:pt idx="2027">
                  <c:v>7.824</c:v>
                </c:pt>
                <c:pt idx="2028">
                  <c:v>7.828</c:v>
                </c:pt>
                <c:pt idx="2029">
                  <c:v>7.832</c:v>
                </c:pt>
                <c:pt idx="2030">
                  <c:v>7.836</c:v>
                </c:pt>
                <c:pt idx="2031">
                  <c:v>7.840</c:v>
                </c:pt>
                <c:pt idx="2032">
                  <c:v>7.843</c:v>
                </c:pt>
                <c:pt idx="2033">
                  <c:v>7.847</c:v>
                </c:pt>
                <c:pt idx="2034">
                  <c:v>7.851</c:v>
                </c:pt>
                <c:pt idx="2035">
                  <c:v>7.855</c:v>
                </c:pt>
                <c:pt idx="2036">
                  <c:v>7.859</c:v>
                </c:pt>
                <c:pt idx="2037">
                  <c:v>7.863</c:v>
                </c:pt>
                <c:pt idx="2038">
                  <c:v>7.867</c:v>
                </c:pt>
                <c:pt idx="2039">
                  <c:v>7.871</c:v>
                </c:pt>
                <c:pt idx="2040">
                  <c:v>7.874</c:v>
                </c:pt>
                <c:pt idx="2041">
                  <c:v>7.878</c:v>
                </c:pt>
                <c:pt idx="2042">
                  <c:v>7.882</c:v>
                </c:pt>
                <c:pt idx="2043">
                  <c:v>7.886</c:v>
                </c:pt>
                <c:pt idx="2044">
                  <c:v>7.890</c:v>
                </c:pt>
                <c:pt idx="2045">
                  <c:v>7.894</c:v>
                </c:pt>
                <c:pt idx="2046">
                  <c:v>7.898</c:v>
                </c:pt>
                <c:pt idx="2047">
                  <c:v>7.901</c:v>
                </c:pt>
                <c:pt idx="2048">
                  <c:v>7.905</c:v>
                </c:pt>
                <c:pt idx="2049">
                  <c:v>7.909</c:v>
                </c:pt>
                <c:pt idx="2050">
                  <c:v>7.913</c:v>
                </c:pt>
                <c:pt idx="2051">
                  <c:v>7.917</c:v>
                </c:pt>
                <c:pt idx="2052">
                  <c:v>7.921</c:v>
                </c:pt>
                <c:pt idx="2053">
                  <c:v>7.925</c:v>
                </c:pt>
                <c:pt idx="2054">
                  <c:v>7.929</c:v>
                </c:pt>
                <c:pt idx="2055">
                  <c:v>7.932</c:v>
                </c:pt>
                <c:pt idx="2056">
                  <c:v>7.936</c:v>
                </c:pt>
                <c:pt idx="2057">
                  <c:v>7.940</c:v>
                </c:pt>
                <c:pt idx="2058">
                  <c:v>7.944</c:v>
                </c:pt>
                <c:pt idx="2059">
                  <c:v>7.948</c:v>
                </c:pt>
                <c:pt idx="2060">
                  <c:v>7.952</c:v>
                </c:pt>
                <c:pt idx="2061">
                  <c:v>7.956</c:v>
                </c:pt>
                <c:pt idx="2062">
                  <c:v>7.959</c:v>
                </c:pt>
                <c:pt idx="2063">
                  <c:v>7.963</c:v>
                </c:pt>
                <c:pt idx="2064">
                  <c:v>7.967</c:v>
                </c:pt>
                <c:pt idx="2065">
                  <c:v>7.971</c:v>
                </c:pt>
                <c:pt idx="2066">
                  <c:v>7.975</c:v>
                </c:pt>
                <c:pt idx="2067">
                  <c:v>7.979</c:v>
                </c:pt>
                <c:pt idx="2068">
                  <c:v>7.983</c:v>
                </c:pt>
                <c:pt idx="2069">
                  <c:v>7.987</c:v>
                </c:pt>
                <c:pt idx="2070">
                  <c:v>7.990</c:v>
                </c:pt>
                <c:pt idx="2071">
                  <c:v>7.994</c:v>
                </c:pt>
                <c:pt idx="2072">
                  <c:v>7.998</c:v>
                </c:pt>
                <c:pt idx="2073">
                  <c:v>8.002</c:v>
                </c:pt>
                <c:pt idx="2074">
                  <c:v>8.006</c:v>
                </c:pt>
                <c:pt idx="2075">
                  <c:v>8.010</c:v>
                </c:pt>
                <c:pt idx="2076">
                  <c:v>8.014</c:v>
                </c:pt>
                <c:pt idx="2077">
                  <c:v>8.017</c:v>
                </c:pt>
                <c:pt idx="2078">
                  <c:v>8.021</c:v>
                </c:pt>
                <c:pt idx="2079">
                  <c:v>8.025</c:v>
                </c:pt>
                <c:pt idx="2080">
                  <c:v>8.029</c:v>
                </c:pt>
                <c:pt idx="2081">
                  <c:v>8.033</c:v>
                </c:pt>
                <c:pt idx="2082">
                  <c:v>8.037</c:v>
                </c:pt>
                <c:pt idx="2083">
                  <c:v>8.041</c:v>
                </c:pt>
                <c:pt idx="2084">
                  <c:v>8.044</c:v>
                </c:pt>
                <c:pt idx="2085">
                  <c:v>8.048</c:v>
                </c:pt>
                <c:pt idx="2086">
                  <c:v>8.052</c:v>
                </c:pt>
                <c:pt idx="2087">
                  <c:v>8.056</c:v>
                </c:pt>
                <c:pt idx="2088">
                  <c:v>8.060</c:v>
                </c:pt>
                <c:pt idx="2089">
                  <c:v>8.064</c:v>
                </c:pt>
                <c:pt idx="2090">
                  <c:v>8.068</c:v>
                </c:pt>
                <c:pt idx="2091">
                  <c:v>8.072</c:v>
                </c:pt>
                <c:pt idx="2092">
                  <c:v>8.075</c:v>
                </c:pt>
                <c:pt idx="2093">
                  <c:v>8.079</c:v>
                </c:pt>
                <c:pt idx="2094">
                  <c:v>8.083</c:v>
                </c:pt>
                <c:pt idx="2095">
                  <c:v>8.087</c:v>
                </c:pt>
                <c:pt idx="2096">
                  <c:v>8.091</c:v>
                </c:pt>
                <c:pt idx="2097">
                  <c:v>8.095</c:v>
                </c:pt>
                <c:pt idx="2098">
                  <c:v>8.099</c:v>
                </c:pt>
                <c:pt idx="2099">
                  <c:v>8.103</c:v>
                </c:pt>
                <c:pt idx="2100">
                  <c:v>8.106</c:v>
                </c:pt>
                <c:pt idx="2101">
                  <c:v>8.110</c:v>
                </c:pt>
                <c:pt idx="2102">
                  <c:v>8.114</c:v>
                </c:pt>
                <c:pt idx="2103">
                  <c:v>8.118</c:v>
                </c:pt>
                <c:pt idx="2104">
                  <c:v>8.122</c:v>
                </c:pt>
                <c:pt idx="2105">
                  <c:v>8.126</c:v>
                </c:pt>
                <c:pt idx="2106">
                  <c:v>8.130</c:v>
                </c:pt>
                <c:pt idx="2107">
                  <c:v>8.133</c:v>
                </c:pt>
                <c:pt idx="2108">
                  <c:v>8.137</c:v>
                </c:pt>
                <c:pt idx="2109">
                  <c:v>8.141</c:v>
                </c:pt>
                <c:pt idx="2110">
                  <c:v>8.145</c:v>
                </c:pt>
                <c:pt idx="2111">
                  <c:v>8.149</c:v>
                </c:pt>
                <c:pt idx="2112">
                  <c:v>8.153</c:v>
                </c:pt>
                <c:pt idx="2113">
                  <c:v>8.157</c:v>
                </c:pt>
                <c:pt idx="2114">
                  <c:v>8.160</c:v>
                </c:pt>
                <c:pt idx="2115">
                  <c:v>8.164</c:v>
                </c:pt>
                <c:pt idx="2116">
                  <c:v>8.168</c:v>
                </c:pt>
                <c:pt idx="2117">
                  <c:v>8.172</c:v>
                </c:pt>
                <c:pt idx="2118">
                  <c:v>8.176</c:v>
                </c:pt>
                <c:pt idx="2119">
                  <c:v>8.180</c:v>
                </c:pt>
                <c:pt idx="2120">
                  <c:v>8.184</c:v>
                </c:pt>
                <c:pt idx="2121">
                  <c:v>8.188</c:v>
                </c:pt>
                <c:pt idx="2122">
                  <c:v>8.191</c:v>
                </c:pt>
                <c:pt idx="2123">
                  <c:v>8.195</c:v>
                </c:pt>
                <c:pt idx="2124">
                  <c:v>8.199</c:v>
                </c:pt>
                <c:pt idx="2125">
                  <c:v>8.203</c:v>
                </c:pt>
                <c:pt idx="2126">
                  <c:v>8.207</c:v>
                </c:pt>
                <c:pt idx="2127">
                  <c:v>8.211</c:v>
                </c:pt>
                <c:pt idx="2128">
                  <c:v>8.215</c:v>
                </c:pt>
                <c:pt idx="2129">
                  <c:v>8.218</c:v>
                </c:pt>
                <c:pt idx="2130">
                  <c:v>8.222</c:v>
                </c:pt>
                <c:pt idx="2131">
                  <c:v>8.226</c:v>
                </c:pt>
                <c:pt idx="2132">
                  <c:v>8.230</c:v>
                </c:pt>
                <c:pt idx="2133">
                  <c:v>8.234</c:v>
                </c:pt>
                <c:pt idx="2134">
                  <c:v>8.238</c:v>
                </c:pt>
                <c:pt idx="2135">
                  <c:v>8.242</c:v>
                </c:pt>
                <c:pt idx="2136">
                  <c:v>8.246</c:v>
                </c:pt>
                <c:pt idx="2137">
                  <c:v>8.249</c:v>
                </c:pt>
                <c:pt idx="2138">
                  <c:v>8.253</c:v>
                </c:pt>
                <c:pt idx="2139">
                  <c:v>8.257</c:v>
                </c:pt>
                <c:pt idx="2140">
                  <c:v>8.261</c:v>
                </c:pt>
                <c:pt idx="2141">
                  <c:v>8.265</c:v>
                </c:pt>
                <c:pt idx="2142">
                  <c:v>8.269</c:v>
                </c:pt>
                <c:pt idx="2143">
                  <c:v>8.273</c:v>
                </c:pt>
                <c:pt idx="2144">
                  <c:v>8.276</c:v>
                </c:pt>
                <c:pt idx="2145">
                  <c:v>8.280</c:v>
                </c:pt>
                <c:pt idx="2146">
                  <c:v>8.284</c:v>
                </c:pt>
                <c:pt idx="2147">
                  <c:v>8.288</c:v>
                </c:pt>
                <c:pt idx="2148">
                  <c:v>8.292</c:v>
                </c:pt>
                <c:pt idx="2149">
                  <c:v>8.296</c:v>
                </c:pt>
                <c:pt idx="2150">
                  <c:v>8.300</c:v>
                </c:pt>
                <c:pt idx="2151">
                  <c:v>8.304</c:v>
                </c:pt>
                <c:pt idx="2152">
                  <c:v>8.307</c:v>
                </c:pt>
                <c:pt idx="2153">
                  <c:v>8.311</c:v>
                </c:pt>
                <c:pt idx="2154">
                  <c:v>8.315</c:v>
                </c:pt>
                <c:pt idx="2155">
                  <c:v>8.319</c:v>
                </c:pt>
                <c:pt idx="2156">
                  <c:v>8.323</c:v>
                </c:pt>
                <c:pt idx="2157">
                  <c:v>8.327</c:v>
                </c:pt>
                <c:pt idx="2158">
                  <c:v>8.331</c:v>
                </c:pt>
                <c:pt idx="2159">
                  <c:v>8.334</c:v>
                </c:pt>
                <c:pt idx="2160">
                  <c:v>8.338</c:v>
                </c:pt>
                <c:pt idx="2161">
                  <c:v>8.342</c:v>
                </c:pt>
                <c:pt idx="2162">
                  <c:v>8.346</c:v>
                </c:pt>
                <c:pt idx="2163">
                  <c:v>8.350</c:v>
                </c:pt>
                <c:pt idx="2164">
                  <c:v>8.354</c:v>
                </c:pt>
                <c:pt idx="2165">
                  <c:v>8.358</c:v>
                </c:pt>
                <c:pt idx="2166">
                  <c:v>8.362</c:v>
                </c:pt>
                <c:pt idx="2167">
                  <c:v>8.365</c:v>
                </c:pt>
                <c:pt idx="2168">
                  <c:v>8.369</c:v>
                </c:pt>
                <c:pt idx="2169">
                  <c:v>8.373</c:v>
                </c:pt>
                <c:pt idx="2170">
                  <c:v>8.377</c:v>
                </c:pt>
                <c:pt idx="2171">
                  <c:v>8.381</c:v>
                </c:pt>
                <c:pt idx="2172">
                  <c:v>8.385</c:v>
                </c:pt>
                <c:pt idx="2173">
                  <c:v>8.389</c:v>
                </c:pt>
                <c:pt idx="2174">
                  <c:v>8.392</c:v>
                </c:pt>
                <c:pt idx="2175">
                  <c:v>8.396</c:v>
                </c:pt>
                <c:pt idx="2176">
                  <c:v>8.400</c:v>
                </c:pt>
                <c:pt idx="2177">
                  <c:v>8.404</c:v>
                </c:pt>
                <c:pt idx="2178">
                  <c:v>8.408</c:v>
                </c:pt>
                <c:pt idx="2179">
                  <c:v>8.412</c:v>
                </c:pt>
                <c:pt idx="2180">
                  <c:v>8.416</c:v>
                </c:pt>
                <c:pt idx="2181">
                  <c:v>8.419</c:v>
                </c:pt>
                <c:pt idx="2182">
                  <c:v>8.423</c:v>
                </c:pt>
                <c:pt idx="2183">
                  <c:v>8.427</c:v>
                </c:pt>
                <c:pt idx="2184">
                  <c:v>8.431</c:v>
                </c:pt>
                <c:pt idx="2185">
                  <c:v>8.435</c:v>
                </c:pt>
                <c:pt idx="2186">
                  <c:v>8.439</c:v>
                </c:pt>
                <c:pt idx="2187">
                  <c:v>8.443</c:v>
                </c:pt>
                <c:pt idx="2188">
                  <c:v>8.447</c:v>
                </c:pt>
                <c:pt idx="2189">
                  <c:v>8.450</c:v>
                </c:pt>
                <c:pt idx="2190">
                  <c:v>8.454</c:v>
                </c:pt>
                <c:pt idx="2191">
                  <c:v>8.458</c:v>
                </c:pt>
                <c:pt idx="2192">
                  <c:v>8.462</c:v>
                </c:pt>
                <c:pt idx="2193">
                  <c:v>8.466</c:v>
                </c:pt>
                <c:pt idx="2194">
                  <c:v>8.470</c:v>
                </c:pt>
                <c:pt idx="2195">
                  <c:v>8.474</c:v>
                </c:pt>
                <c:pt idx="2196">
                  <c:v>8.477</c:v>
                </c:pt>
                <c:pt idx="2197">
                  <c:v>8.481</c:v>
                </c:pt>
                <c:pt idx="2198">
                  <c:v>8.485</c:v>
                </c:pt>
                <c:pt idx="2199">
                  <c:v>8.489</c:v>
                </c:pt>
                <c:pt idx="2200">
                  <c:v>8.493</c:v>
                </c:pt>
                <c:pt idx="2201">
                  <c:v>8.497</c:v>
                </c:pt>
                <c:pt idx="2202">
                  <c:v>8.501</c:v>
                </c:pt>
                <c:pt idx="2203">
                  <c:v>8.505</c:v>
                </c:pt>
                <c:pt idx="2204">
                  <c:v>8.508</c:v>
                </c:pt>
                <c:pt idx="2205">
                  <c:v>8.512</c:v>
                </c:pt>
                <c:pt idx="2206">
                  <c:v>8.516</c:v>
                </c:pt>
                <c:pt idx="2207">
                  <c:v>8.520</c:v>
                </c:pt>
                <c:pt idx="2208">
                  <c:v>8.524</c:v>
                </c:pt>
                <c:pt idx="2209">
                  <c:v>8.528</c:v>
                </c:pt>
                <c:pt idx="2210">
                  <c:v>8.532</c:v>
                </c:pt>
                <c:pt idx="2211">
                  <c:v>8.535</c:v>
                </c:pt>
                <c:pt idx="2212">
                  <c:v>8.539</c:v>
                </c:pt>
                <c:pt idx="2213">
                  <c:v>8.543</c:v>
                </c:pt>
                <c:pt idx="2214">
                  <c:v>8.547</c:v>
                </c:pt>
                <c:pt idx="2215">
                  <c:v>8.551</c:v>
                </c:pt>
                <c:pt idx="2216">
                  <c:v>8.555</c:v>
                </c:pt>
                <c:pt idx="2217">
                  <c:v>8.559</c:v>
                </c:pt>
                <c:pt idx="2218">
                  <c:v>8.563</c:v>
                </c:pt>
                <c:pt idx="2219">
                  <c:v>8.566</c:v>
                </c:pt>
                <c:pt idx="2220">
                  <c:v>8.570</c:v>
                </c:pt>
                <c:pt idx="2221">
                  <c:v>8.574</c:v>
                </c:pt>
                <c:pt idx="2222">
                  <c:v>8.578</c:v>
                </c:pt>
                <c:pt idx="2223">
                  <c:v>8.582</c:v>
                </c:pt>
                <c:pt idx="2224">
                  <c:v>8.586</c:v>
                </c:pt>
                <c:pt idx="2225">
                  <c:v>8.590</c:v>
                </c:pt>
                <c:pt idx="2226">
                  <c:v>8.593</c:v>
                </c:pt>
                <c:pt idx="2227">
                  <c:v>8.597</c:v>
                </c:pt>
                <c:pt idx="2228">
                  <c:v>8.601</c:v>
                </c:pt>
                <c:pt idx="2229">
                  <c:v>8.605</c:v>
                </c:pt>
                <c:pt idx="2230">
                  <c:v>8.609</c:v>
                </c:pt>
                <c:pt idx="2231">
                  <c:v>8.613</c:v>
                </c:pt>
                <c:pt idx="2232">
                  <c:v>8.617</c:v>
                </c:pt>
                <c:pt idx="2233">
                  <c:v>8.620</c:v>
                </c:pt>
                <c:pt idx="2234">
                  <c:v>8.624</c:v>
                </c:pt>
                <c:pt idx="2235">
                  <c:v>8.628</c:v>
                </c:pt>
                <c:pt idx="2236">
                  <c:v>8.632</c:v>
                </c:pt>
                <c:pt idx="2237">
                  <c:v>8.636</c:v>
                </c:pt>
                <c:pt idx="2238">
                  <c:v>8.640</c:v>
                </c:pt>
                <c:pt idx="2239">
                  <c:v>8.644</c:v>
                </c:pt>
                <c:pt idx="2240">
                  <c:v>8.648</c:v>
                </c:pt>
                <c:pt idx="2241">
                  <c:v>8.651</c:v>
                </c:pt>
                <c:pt idx="2242">
                  <c:v>8.655</c:v>
                </c:pt>
                <c:pt idx="2243">
                  <c:v>8.659</c:v>
                </c:pt>
                <c:pt idx="2244">
                  <c:v>8.663</c:v>
                </c:pt>
                <c:pt idx="2245">
                  <c:v>8.667</c:v>
                </c:pt>
                <c:pt idx="2246">
                  <c:v>8.671</c:v>
                </c:pt>
                <c:pt idx="2247">
                  <c:v>8.675</c:v>
                </c:pt>
                <c:pt idx="2248">
                  <c:v>8.678</c:v>
                </c:pt>
                <c:pt idx="2249">
                  <c:v>8.682</c:v>
                </c:pt>
                <c:pt idx="2250">
                  <c:v>8.686</c:v>
                </c:pt>
                <c:pt idx="2251">
                  <c:v>8.690</c:v>
                </c:pt>
                <c:pt idx="2252">
                  <c:v>8.694</c:v>
                </c:pt>
                <c:pt idx="2253">
                  <c:v>8.698</c:v>
                </c:pt>
                <c:pt idx="2254">
                  <c:v>8.702</c:v>
                </c:pt>
                <c:pt idx="2255">
                  <c:v>8.706</c:v>
                </c:pt>
                <c:pt idx="2256">
                  <c:v>8.709</c:v>
                </c:pt>
                <c:pt idx="2257">
                  <c:v>8.713</c:v>
                </c:pt>
                <c:pt idx="2258">
                  <c:v>8.717</c:v>
                </c:pt>
                <c:pt idx="2259">
                  <c:v>8.721</c:v>
                </c:pt>
                <c:pt idx="2260">
                  <c:v>8.725</c:v>
                </c:pt>
                <c:pt idx="2261">
                  <c:v>8.729</c:v>
                </c:pt>
                <c:pt idx="2262">
                  <c:v>8.733</c:v>
                </c:pt>
                <c:pt idx="2263">
                  <c:v>8.736</c:v>
                </c:pt>
                <c:pt idx="2264">
                  <c:v>8.740</c:v>
                </c:pt>
                <c:pt idx="2265">
                  <c:v>8.744</c:v>
                </c:pt>
                <c:pt idx="2266">
                  <c:v>8.748</c:v>
                </c:pt>
                <c:pt idx="2267">
                  <c:v>8.752</c:v>
                </c:pt>
                <c:pt idx="2268">
                  <c:v>8.756</c:v>
                </c:pt>
                <c:pt idx="2269">
                  <c:v>8.760</c:v>
                </c:pt>
                <c:pt idx="2270">
                  <c:v>8.764</c:v>
                </c:pt>
                <c:pt idx="2271">
                  <c:v>8.767</c:v>
                </c:pt>
                <c:pt idx="2272">
                  <c:v>8.771</c:v>
                </c:pt>
                <c:pt idx="2273">
                  <c:v>8.775</c:v>
                </c:pt>
                <c:pt idx="2274">
                  <c:v>8.779</c:v>
                </c:pt>
                <c:pt idx="2275">
                  <c:v>8.783</c:v>
                </c:pt>
                <c:pt idx="2276">
                  <c:v>8.787</c:v>
                </c:pt>
                <c:pt idx="2277">
                  <c:v>8.791</c:v>
                </c:pt>
                <c:pt idx="2278">
                  <c:v>8.794</c:v>
                </c:pt>
                <c:pt idx="2279">
                  <c:v>8.798</c:v>
                </c:pt>
                <c:pt idx="2280">
                  <c:v>8.802</c:v>
                </c:pt>
                <c:pt idx="2281">
                  <c:v>8.806</c:v>
                </c:pt>
                <c:pt idx="2282">
                  <c:v>8.810</c:v>
                </c:pt>
                <c:pt idx="2283">
                  <c:v>8.814</c:v>
                </c:pt>
                <c:pt idx="2284">
                  <c:v>8.818</c:v>
                </c:pt>
                <c:pt idx="2285">
                  <c:v>8.821</c:v>
                </c:pt>
                <c:pt idx="2286">
                  <c:v>8.825</c:v>
                </c:pt>
                <c:pt idx="2287">
                  <c:v>8.829</c:v>
                </c:pt>
                <c:pt idx="2288">
                  <c:v>8.833</c:v>
                </c:pt>
                <c:pt idx="2289">
                  <c:v>8.837</c:v>
                </c:pt>
                <c:pt idx="2290">
                  <c:v>8.841</c:v>
                </c:pt>
                <c:pt idx="2291">
                  <c:v>8.845</c:v>
                </c:pt>
                <c:pt idx="2292">
                  <c:v>8.849</c:v>
                </c:pt>
                <c:pt idx="2293">
                  <c:v>8.852</c:v>
                </c:pt>
                <c:pt idx="2294">
                  <c:v>8.856</c:v>
                </c:pt>
                <c:pt idx="2295">
                  <c:v>8.860</c:v>
                </c:pt>
                <c:pt idx="2296">
                  <c:v>8.864</c:v>
                </c:pt>
                <c:pt idx="2297">
                  <c:v>8.868</c:v>
                </c:pt>
                <c:pt idx="2298">
                  <c:v>8.872</c:v>
                </c:pt>
                <c:pt idx="2299">
                  <c:v>8.876</c:v>
                </c:pt>
                <c:pt idx="2300">
                  <c:v>8.879</c:v>
                </c:pt>
                <c:pt idx="2301">
                  <c:v>8.883</c:v>
                </c:pt>
                <c:pt idx="2302">
                  <c:v>8.887</c:v>
                </c:pt>
                <c:pt idx="2303">
                  <c:v>8.891</c:v>
                </c:pt>
                <c:pt idx="2304">
                  <c:v>8.895</c:v>
                </c:pt>
                <c:pt idx="2305">
                  <c:v>8.899</c:v>
                </c:pt>
                <c:pt idx="2306">
                  <c:v>8.903</c:v>
                </c:pt>
                <c:pt idx="2307">
                  <c:v>8.907</c:v>
                </c:pt>
                <c:pt idx="2308">
                  <c:v>8.910</c:v>
                </c:pt>
                <c:pt idx="2309">
                  <c:v>8.914</c:v>
                </c:pt>
                <c:pt idx="2310">
                  <c:v>8.918</c:v>
                </c:pt>
                <c:pt idx="2311">
                  <c:v>8.922</c:v>
                </c:pt>
                <c:pt idx="2312">
                  <c:v>8.926</c:v>
                </c:pt>
                <c:pt idx="2313">
                  <c:v>8.930</c:v>
                </c:pt>
                <c:pt idx="2314">
                  <c:v>8.934</c:v>
                </c:pt>
                <c:pt idx="2315">
                  <c:v>8.937</c:v>
                </c:pt>
                <c:pt idx="2316">
                  <c:v>8.941</c:v>
                </c:pt>
                <c:pt idx="2317">
                  <c:v>8.945</c:v>
                </c:pt>
                <c:pt idx="2318">
                  <c:v>8.949</c:v>
                </c:pt>
                <c:pt idx="2319">
                  <c:v>8.953</c:v>
                </c:pt>
                <c:pt idx="2320">
                  <c:v>8.957</c:v>
                </c:pt>
                <c:pt idx="2321">
                  <c:v>8.961</c:v>
                </c:pt>
                <c:pt idx="2322">
                  <c:v>8.965</c:v>
                </c:pt>
                <c:pt idx="2323">
                  <c:v>8.968</c:v>
                </c:pt>
                <c:pt idx="2324">
                  <c:v>8.972</c:v>
                </c:pt>
                <c:pt idx="2325">
                  <c:v>8.976</c:v>
                </c:pt>
                <c:pt idx="2326">
                  <c:v>8.980</c:v>
                </c:pt>
                <c:pt idx="2327">
                  <c:v>8.984</c:v>
                </c:pt>
                <c:pt idx="2328">
                  <c:v>8.988</c:v>
                </c:pt>
                <c:pt idx="2329">
                  <c:v>8.992</c:v>
                </c:pt>
                <c:pt idx="2330">
                  <c:v>8.995</c:v>
                </c:pt>
                <c:pt idx="2331">
                  <c:v>8.999</c:v>
                </c:pt>
                <c:pt idx="2332">
                  <c:v>9.003</c:v>
                </c:pt>
                <c:pt idx="2333">
                  <c:v>9.007</c:v>
                </c:pt>
                <c:pt idx="2334">
                  <c:v>9.011</c:v>
                </c:pt>
                <c:pt idx="2335">
                  <c:v>9.015</c:v>
                </c:pt>
                <c:pt idx="2336">
                  <c:v>9.019</c:v>
                </c:pt>
                <c:pt idx="2337">
                  <c:v>9.023</c:v>
                </c:pt>
                <c:pt idx="2338">
                  <c:v>9.026</c:v>
                </c:pt>
                <c:pt idx="2339">
                  <c:v>9.030</c:v>
                </c:pt>
                <c:pt idx="2340">
                  <c:v>9.034</c:v>
                </c:pt>
                <c:pt idx="2341">
                  <c:v>9.038</c:v>
                </c:pt>
                <c:pt idx="2342">
                  <c:v>9.042</c:v>
                </c:pt>
                <c:pt idx="2343">
                  <c:v>9.046</c:v>
                </c:pt>
                <c:pt idx="2344">
                  <c:v>9.050</c:v>
                </c:pt>
                <c:pt idx="2345">
                  <c:v>9.053</c:v>
                </c:pt>
                <c:pt idx="2346">
                  <c:v>9.057</c:v>
                </c:pt>
                <c:pt idx="2347">
                  <c:v>9.061</c:v>
                </c:pt>
                <c:pt idx="2348">
                  <c:v>9.065</c:v>
                </c:pt>
                <c:pt idx="2349">
                  <c:v>9.069</c:v>
                </c:pt>
                <c:pt idx="2350">
                  <c:v>9.073</c:v>
                </c:pt>
                <c:pt idx="2351">
                  <c:v>9.077</c:v>
                </c:pt>
                <c:pt idx="2352">
                  <c:v>9.081</c:v>
                </c:pt>
                <c:pt idx="2353">
                  <c:v>9.084</c:v>
                </c:pt>
                <c:pt idx="2354">
                  <c:v>9.088</c:v>
                </c:pt>
                <c:pt idx="2355">
                  <c:v>9.092</c:v>
                </c:pt>
                <c:pt idx="2356">
                  <c:v>9.096</c:v>
                </c:pt>
                <c:pt idx="2357">
                  <c:v>9.100</c:v>
                </c:pt>
                <c:pt idx="2358">
                  <c:v>9.104</c:v>
                </c:pt>
                <c:pt idx="2359">
                  <c:v>9.108</c:v>
                </c:pt>
                <c:pt idx="2360">
                  <c:v>9.111</c:v>
                </c:pt>
                <c:pt idx="2361">
                  <c:v>9.115</c:v>
                </c:pt>
                <c:pt idx="2362">
                  <c:v>9.119</c:v>
                </c:pt>
                <c:pt idx="2363">
                  <c:v>9.123</c:v>
                </c:pt>
                <c:pt idx="2364">
                  <c:v>9.127</c:v>
                </c:pt>
                <c:pt idx="2365">
                  <c:v>9.131</c:v>
                </c:pt>
                <c:pt idx="2366">
                  <c:v>9.135</c:v>
                </c:pt>
                <c:pt idx="2367">
                  <c:v>9.138</c:v>
                </c:pt>
                <c:pt idx="2368">
                  <c:v>9.142</c:v>
                </c:pt>
                <c:pt idx="2369">
                  <c:v>9.146</c:v>
                </c:pt>
                <c:pt idx="2370">
                  <c:v>9.150</c:v>
                </c:pt>
                <c:pt idx="2371">
                  <c:v>9.154</c:v>
                </c:pt>
                <c:pt idx="2372">
                  <c:v>9.158</c:v>
                </c:pt>
                <c:pt idx="2373">
                  <c:v>9.162</c:v>
                </c:pt>
                <c:pt idx="2374">
                  <c:v>9.166</c:v>
                </c:pt>
                <c:pt idx="2375">
                  <c:v>9.169</c:v>
                </c:pt>
                <c:pt idx="2376">
                  <c:v>9.173</c:v>
                </c:pt>
                <c:pt idx="2377">
                  <c:v>9.177</c:v>
                </c:pt>
                <c:pt idx="2378">
                  <c:v>9.181</c:v>
                </c:pt>
                <c:pt idx="2379">
                  <c:v>9.185</c:v>
                </c:pt>
                <c:pt idx="2380">
                  <c:v>9.189</c:v>
                </c:pt>
                <c:pt idx="2381">
                  <c:v>9.193</c:v>
                </c:pt>
                <c:pt idx="2382">
                  <c:v>9.196</c:v>
                </c:pt>
                <c:pt idx="2383">
                  <c:v>9.200</c:v>
                </c:pt>
                <c:pt idx="2384">
                  <c:v>9.204</c:v>
                </c:pt>
                <c:pt idx="2385">
                  <c:v>9.208</c:v>
                </c:pt>
                <c:pt idx="2386">
                  <c:v>9.212</c:v>
                </c:pt>
                <c:pt idx="2387">
                  <c:v>9.216</c:v>
                </c:pt>
                <c:pt idx="2388">
                  <c:v>9.220</c:v>
                </c:pt>
                <c:pt idx="2389">
                  <c:v>9.224</c:v>
                </c:pt>
                <c:pt idx="2390">
                  <c:v>9.227</c:v>
                </c:pt>
                <c:pt idx="2391">
                  <c:v>9.231</c:v>
                </c:pt>
                <c:pt idx="2392">
                  <c:v>9.235</c:v>
                </c:pt>
                <c:pt idx="2393">
                  <c:v>9.239</c:v>
                </c:pt>
                <c:pt idx="2394">
                  <c:v>9.243</c:v>
                </c:pt>
                <c:pt idx="2395">
                  <c:v>9.247</c:v>
                </c:pt>
                <c:pt idx="2396">
                  <c:v>9.251</c:v>
                </c:pt>
                <c:pt idx="2397">
                  <c:v>9.254</c:v>
                </c:pt>
                <c:pt idx="2398">
                  <c:v>9.258</c:v>
                </c:pt>
                <c:pt idx="2399">
                  <c:v>9.262</c:v>
                </c:pt>
                <c:pt idx="2400">
                  <c:v>9.266</c:v>
                </c:pt>
                <c:pt idx="2401">
                  <c:v>9.270</c:v>
                </c:pt>
                <c:pt idx="2402">
                  <c:v>9.274</c:v>
                </c:pt>
                <c:pt idx="2403">
                  <c:v>9.278</c:v>
                </c:pt>
                <c:pt idx="2404">
                  <c:v>9.282</c:v>
                </c:pt>
                <c:pt idx="2405">
                  <c:v>9.285</c:v>
                </c:pt>
                <c:pt idx="2406">
                  <c:v>9.289</c:v>
                </c:pt>
                <c:pt idx="2407">
                  <c:v>9.293</c:v>
                </c:pt>
                <c:pt idx="2408">
                  <c:v>9.297</c:v>
                </c:pt>
                <c:pt idx="2409">
                  <c:v>9.301</c:v>
                </c:pt>
                <c:pt idx="2410">
                  <c:v>9.305</c:v>
                </c:pt>
                <c:pt idx="2411">
                  <c:v>9.309</c:v>
                </c:pt>
                <c:pt idx="2412">
                  <c:v>9.312</c:v>
                </c:pt>
                <c:pt idx="2413">
                  <c:v>9.316</c:v>
                </c:pt>
                <c:pt idx="2414">
                  <c:v>9.320</c:v>
                </c:pt>
                <c:pt idx="2415">
                  <c:v>9.324</c:v>
                </c:pt>
                <c:pt idx="2416">
                  <c:v>9.328</c:v>
                </c:pt>
                <c:pt idx="2417">
                  <c:v>9.332</c:v>
                </c:pt>
                <c:pt idx="2418">
                  <c:v>9.336</c:v>
                </c:pt>
                <c:pt idx="2419">
                  <c:v>9.340</c:v>
                </c:pt>
                <c:pt idx="2420">
                  <c:v>9.343</c:v>
                </c:pt>
                <c:pt idx="2421">
                  <c:v>9.347</c:v>
                </c:pt>
                <c:pt idx="2422">
                  <c:v>9.351</c:v>
                </c:pt>
                <c:pt idx="2423">
                  <c:v>9.355</c:v>
                </c:pt>
                <c:pt idx="2424">
                  <c:v>9.359</c:v>
                </c:pt>
                <c:pt idx="2425">
                  <c:v>9.363</c:v>
                </c:pt>
                <c:pt idx="2426">
                  <c:v>9.367</c:v>
                </c:pt>
                <c:pt idx="2427">
                  <c:v>9.370</c:v>
                </c:pt>
                <c:pt idx="2428">
                  <c:v>9.374</c:v>
                </c:pt>
                <c:pt idx="2429">
                  <c:v>9.378</c:v>
                </c:pt>
                <c:pt idx="2430">
                  <c:v>9.382</c:v>
                </c:pt>
                <c:pt idx="2431">
                  <c:v>9.386</c:v>
                </c:pt>
                <c:pt idx="2432">
                  <c:v>9.390</c:v>
                </c:pt>
                <c:pt idx="2433">
                  <c:v>9.394</c:v>
                </c:pt>
                <c:pt idx="2434">
                  <c:v>9.397</c:v>
                </c:pt>
                <c:pt idx="2435">
                  <c:v>9.401</c:v>
                </c:pt>
                <c:pt idx="2436">
                  <c:v>9.405</c:v>
                </c:pt>
                <c:pt idx="2437">
                  <c:v>9.409</c:v>
                </c:pt>
                <c:pt idx="2438">
                  <c:v>9.413</c:v>
                </c:pt>
                <c:pt idx="2439">
                  <c:v>9.417</c:v>
                </c:pt>
                <c:pt idx="2440">
                  <c:v>9.421</c:v>
                </c:pt>
                <c:pt idx="2441">
                  <c:v>9.425</c:v>
                </c:pt>
                <c:pt idx="2442">
                  <c:v>9.428</c:v>
                </c:pt>
                <c:pt idx="2443">
                  <c:v>9.432</c:v>
                </c:pt>
                <c:pt idx="2444">
                  <c:v>9.436</c:v>
                </c:pt>
                <c:pt idx="2445">
                  <c:v>9.440</c:v>
                </c:pt>
                <c:pt idx="2446">
                  <c:v>9.444</c:v>
                </c:pt>
                <c:pt idx="2447">
                  <c:v>9.448</c:v>
                </c:pt>
                <c:pt idx="2448">
                  <c:v>9.452</c:v>
                </c:pt>
                <c:pt idx="2449">
                  <c:v>9.455</c:v>
                </c:pt>
                <c:pt idx="2450">
                  <c:v>9.459</c:v>
                </c:pt>
                <c:pt idx="2451">
                  <c:v>9.463</c:v>
                </c:pt>
                <c:pt idx="2452">
                  <c:v>9.467</c:v>
                </c:pt>
                <c:pt idx="2453">
                  <c:v>9.471</c:v>
                </c:pt>
                <c:pt idx="2454">
                  <c:v>9.475</c:v>
                </c:pt>
                <c:pt idx="2455">
                  <c:v>9.479</c:v>
                </c:pt>
                <c:pt idx="2456">
                  <c:v>9.483</c:v>
                </c:pt>
                <c:pt idx="2457">
                  <c:v>9.486</c:v>
                </c:pt>
                <c:pt idx="2458">
                  <c:v>9.490</c:v>
                </c:pt>
                <c:pt idx="2459">
                  <c:v>9.494</c:v>
                </c:pt>
                <c:pt idx="2460">
                  <c:v>9.498</c:v>
                </c:pt>
                <c:pt idx="2461">
                  <c:v>9.502</c:v>
                </c:pt>
                <c:pt idx="2462">
                  <c:v>9.506</c:v>
                </c:pt>
                <c:pt idx="2463">
                  <c:v>9.510</c:v>
                </c:pt>
                <c:pt idx="2464">
                  <c:v>9.513</c:v>
                </c:pt>
                <c:pt idx="2465">
                  <c:v>9.517</c:v>
                </c:pt>
                <c:pt idx="2466">
                  <c:v>9.521</c:v>
                </c:pt>
                <c:pt idx="2467">
                  <c:v>9.525</c:v>
                </c:pt>
                <c:pt idx="2468">
                  <c:v>9.529</c:v>
                </c:pt>
                <c:pt idx="2469">
                  <c:v>9.533</c:v>
                </c:pt>
                <c:pt idx="2470">
                  <c:v>9.537</c:v>
                </c:pt>
                <c:pt idx="2471">
                  <c:v>9.541</c:v>
                </c:pt>
                <c:pt idx="2472">
                  <c:v>9.544</c:v>
                </c:pt>
                <c:pt idx="2473">
                  <c:v>9.548</c:v>
                </c:pt>
                <c:pt idx="2474">
                  <c:v>9.552</c:v>
                </c:pt>
                <c:pt idx="2475">
                  <c:v>9.556</c:v>
                </c:pt>
                <c:pt idx="2476">
                  <c:v>9.560</c:v>
                </c:pt>
                <c:pt idx="2477">
                  <c:v>9.564</c:v>
                </c:pt>
                <c:pt idx="2478">
                  <c:v>9.568</c:v>
                </c:pt>
                <c:pt idx="2479">
                  <c:v>9.571</c:v>
                </c:pt>
                <c:pt idx="2480">
                  <c:v>9.575</c:v>
                </c:pt>
                <c:pt idx="2481">
                  <c:v>9.579</c:v>
                </c:pt>
                <c:pt idx="2482">
                  <c:v>9.583</c:v>
                </c:pt>
                <c:pt idx="2483">
                  <c:v>9.587</c:v>
                </c:pt>
                <c:pt idx="2484">
                  <c:v>9.591</c:v>
                </c:pt>
                <c:pt idx="2485">
                  <c:v>9.595</c:v>
                </c:pt>
                <c:pt idx="2486">
                  <c:v>9.598</c:v>
                </c:pt>
                <c:pt idx="2487">
                  <c:v>9.602</c:v>
                </c:pt>
                <c:pt idx="2488">
                  <c:v>9.606</c:v>
                </c:pt>
                <c:pt idx="2489">
                  <c:v>9.610</c:v>
                </c:pt>
                <c:pt idx="2490">
                  <c:v>9.614</c:v>
                </c:pt>
                <c:pt idx="2491">
                  <c:v>9.618</c:v>
                </c:pt>
                <c:pt idx="2492">
                  <c:v>9.622</c:v>
                </c:pt>
                <c:pt idx="2493">
                  <c:v>9.626</c:v>
                </c:pt>
                <c:pt idx="2494">
                  <c:v>9.629</c:v>
                </c:pt>
                <c:pt idx="2495">
                  <c:v>9.633</c:v>
                </c:pt>
                <c:pt idx="2496">
                  <c:v>9.637</c:v>
                </c:pt>
                <c:pt idx="2497">
                  <c:v>9.641</c:v>
                </c:pt>
                <c:pt idx="2498">
                  <c:v>9.645</c:v>
                </c:pt>
                <c:pt idx="2499">
                  <c:v>9.649</c:v>
                </c:pt>
                <c:pt idx="2500">
                  <c:v>9.653</c:v>
                </c:pt>
                <c:pt idx="2501">
                  <c:v>9.656</c:v>
                </c:pt>
                <c:pt idx="2502">
                  <c:v>9.660</c:v>
                </c:pt>
                <c:pt idx="2503">
                  <c:v>9.664</c:v>
                </c:pt>
                <c:pt idx="2504">
                  <c:v>9.668</c:v>
                </c:pt>
                <c:pt idx="2505">
                  <c:v>9.672</c:v>
                </c:pt>
                <c:pt idx="2506">
                  <c:v>9.676</c:v>
                </c:pt>
                <c:pt idx="2507">
                  <c:v>9.680</c:v>
                </c:pt>
                <c:pt idx="2508">
                  <c:v>9.684</c:v>
                </c:pt>
                <c:pt idx="2509">
                  <c:v>9.687</c:v>
                </c:pt>
                <c:pt idx="2510">
                  <c:v>9.691</c:v>
                </c:pt>
                <c:pt idx="2511">
                  <c:v>9.695</c:v>
                </c:pt>
                <c:pt idx="2512">
                  <c:v>9.699</c:v>
                </c:pt>
                <c:pt idx="2513">
                  <c:v>9.703</c:v>
                </c:pt>
                <c:pt idx="2514">
                  <c:v>9.707</c:v>
                </c:pt>
                <c:pt idx="2515">
                  <c:v>9.711</c:v>
                </c:pt>
                <c:pt idx="2516">
                  <c:v>9.714</c:v>
                </c:pt>
                <c:pt idx="2517">
                  <c:v>9.718</c:v>
                </c:pt>
                <c:pt idx="2518">
                  <c:v>9.722</c:v>
                </c:pt>
                <c:pt idx="2519">
                  <c:v>9.726</c:v>
                </c:pt>
                <c:pt idx="2520">
                  <c:v>9.730</c:v>
                </c:pt>
                <c:pt idx="2521">
                  <c:v>9.734</c:v>
                </c:pt>
                <c:pt idx="2522">
                  <c:v>9.738</c:v>
                </c:pt>
                <c:pt idx="2523">
                  <c:v>9.742</c:v>
                </c:pt>
                <c:pt idx="2524">
                  <c:v>9.745</c:v>
                </c:pt>
                <c:pt idx="2525">
                  <c:v>9.749</c:v>
                </c:pt>
                <c:pt idx="2526">
                  <c:v>9.753</c:v>
                </c:pt>
                <c:pt idx="2527">
                  <c:v>9.757</c:v>
                </c:pt>
                <c:pt idx="2528">
                  <c:v>9.761</c:v>
                </c:pt>
                <c:pt idx="2529">
                  <c:v>9.765</c:v>
                </c:pt>
                <c:pt idx="2530">
                  <c:v>9.769</c:v>
                </c:pt>
                <c:pt idx="2531">
                  <c:v>9.772</c:v>
                </c:pt>
                <c:pt idx="2532">
                  <c:v>9.776</c:v>
                </c:pt>
                <c:pt idx="2533">
                  <c:v>9.780</c:v>
                </c:pt>
                <c:pt idx="2534">
                  <c:v>9.784</c:v>
                </c:pt>
                <c:pt idx="2535">
                  <c:v>9.788</c:v>
                </c:pt>
                <c:pt idx="2536">
                  <c:v>9.792</c:v>
                </c:pt>
                <c:pt idx="2537">
                  <c:v>9.796</c:v>
                </c:pt>
                <c:pt idx="2538">
                  <c:v>9.800</c:v>
                </c:pt>
                <c:pt idx="2539">
                  <c:v>9.803</c:v>
                </c:pt>
                <c:pt idx="2540">
                  <c:v>9.807</c:v>
                </c:pt>
                <c:pt idx="2541">
                  <c:v>9.811</c:v>
                </c:pt>
                <c:pt idx="2542">
                  <c:v>9.815</c:v>
                </c:pt>
                <c:pt idx="2543">
                  <c:v>9.819</c:v>
                </c:pt>
                <c:pt idx="2544">
                  <c:v>9.823</c:v>
                </c:pt>
                <c:pt idx="2545">
                  <c:v>9.827</c:v>
                </c:pt>
                <c:pt idx="2546">
                  <c:v>9.830</c:v>
                </c:pt>
                <c:pt idx="2547">
                  <c:v>9.834</c:v>
                </c:pt>
                <c:pt idx="2548">
                  <c:v>9.838</c:v>
                </c:pt>
                <c:pt idx="2549">
                  <c:v>9.842</c:v>
                </c:pt>
                <c:pt idx="2550">
                  <c:v>9.846</c:v>
                </c:pt>
                <c:pt idx="2551">
                  <c:v>9.850</c:v>
                </c:pt>
                <c:pt idx="2552">
                  <c:v>9.854</c:v>
                </c:pt>
                <c:pt idx="2553">
                  <c:v>9.858</c:v>
                </c:pt>
                <c:pt idx="2554">
                  <c:v>9.861</c:v>
                </c:pt>
                <c:pt idx="2555">
                  <c:v>9.865</c:v>
                </c:pt>
                <c:pt idx="2556">
                  <c:v>9.869</c:v>
                </c:pt>
                <c:pt idx="2557">
                  <c:v>9.873</c:v>
                </c:pt>
                <c:pt idx="2558">
                  <c:v>9.877</c:v>
                </c:pt>
                <c:pt idx="2559">
                  <c:v>9.881</c:v>
                </c:pt>
                <c:pt idx="2560">
                  <c:v>9.885</c:v>
                </c:pt>
                <c:pt idx="2561">
                  <c:v>9.888</c:v>
                </c:pt>
                <c:pt idx="2562">
                  <c:v>9.892</c:v>
                </c:pt>
                <c:pt idx="2563">
                  <c:v>9.896</c:v>
                </c:pt>
                <c:pt idx="2564">
                  <c:v>9.900</c:v>
                </c:pt>
                <c:pt idx="2565">
                  <c:v>9.904</c:v>
                </c:pt>
                <c:pt idx="2566">
                  <c:v>9.908</c:v>
                </c:pt>
                <c:pt idx="2567">
                  <c:v>9.912</c:v>
                </c:pt>
                <c:pt idx="2568">
                  <c:v>9.916</c:v>
                </c:pt>
                <c:pt idx="2569">
                  <c:v>9.919</c:v>
                </c:pt>
                <c:pt idx="2570">
                  <c:v>9.923</c:v>
                </c:pt>
                <c:pt idx="2571">
                  <c:v>9.927</c:v>
                </c:pt>
                <c:pt idx="2572">
                  <c:v>9.931</c:v>
                </c:pt>
                <c:pt idx="2573">
                  <c:v>9.935</c:v>
                </c:pt>
                <c:pt idx="2574">
                  <c:v>9.939</c:v>
                </c:pt>
                <c:pt idx="2575">
                  <c:v>9.943</c:v>
                </c:pt>
                <c:pt idx="2576">
                  <c:v>9.946</c:v>
                </c:pt>
                <c:pt idx="2577">
                  <c:v>9.950</c:v>
                </c:pt>
                <c:pt idx="2578">
                  <c:v>9.954</c:v>
                </c:pt>
                <c:pt idx="2579">
                  <c:v>9.958</c:v>
                </c:pt>
                <c:pt idx="2580">
                  <c:v>9.962</c:v>
                </c:pt>
                <c:pt idx="2581">
                  <c:v>9.966</c:v>
                </c:pt>
                <c:pt idx="2582">
                  <c:v>9.970</c:v>
                </c:pt>
                <c:pt idx="2583">
                  <c:v>9.973</c:v>
                </c:pt>
                <c:pt idx="2584">
                  <c:v>9.977</c:v>
                </c:pt>
                <c:pt idx="2585">
                  <c:v>9.981</c:v>
                </c:pt>
                <c:pt idx="2586">
                  <c:v>9.985</c:v>
                </c:pt>
                <c:pt idx="2587">
                  <c:v>9.989</c:v>
                </c:pt>
                <c:pt idx="2588">
                  <c:v>9.993</c:v>
                </c:pt>
                <c:pt idx="2589">
                  <c:v>9.997</c:v>
                </c:pt>
                <c:pt idx="2590">
                  <c:v>10.001</c:v>
                </c:pt>
                <c:pt idx="2591">
                  <c:v>10.004</c:v>
                </c:pt>
                <c:pt idx="2592">
                  <c:v>10.008</c:v>
                </c:pt>
                <c:pt idx="2593">
                  <c:v>10.012</c:v>
                </c:pt>
                <c:pt idx="2594">
                  <c:v>10.016</c:v>
                </c:pt>
                <c:pt idx="2595">
                  <c:v>10.020</c:v>
                </c:pt>
                <c:pt idx="2596">
                  <c:v>10.024</c:v>
                </c:pt>
                <c:pt idx="2597">
                  <c:v>10.028</c:v>
                </c:pt>
                <c:pt idx="2598">
                  <c:v>10.031</c:v>
                </c:pt>
                <c:pt idx="2599">
                  <c:v>10.035</c:v>
                </c:pt>
                <c:pt idx="2600">
                  <c:v>10.039</c:v>
                </c:pt>
                <c:pt idx="2601">
                  <c:v>10.043</c:v>
                </c:pt>
                <c:pt idx="2602">
                  <c:v>10.047</c:v>
                </c:pt>
                <c:pt idx="2603">
                  <c:v>10.051</c:v>
                </c:pt>
                <c:pt idx="2604">
                  <c:v>10.055</c:v>
                </c:pt>
                <c:pt idx="2605">
                  <c:v>10.059</c:v>
                </c:pt>
                <c:pt idx="2606">
                  <c:v>10.062</c:v>
                </c:pt>
                <c:pt idx="2607">
                  <c:v>10.066</c:v>
                </c:pt>
                <c:pt idx="2608">
                  <c:v>10.070</c:v>
                </c:pt>
                <c:pt idx="2609">
                  <c:v>10.074</c:v>
                </c:pt>
                <c:pt idx="2610">
                  <c:v>10.078</c:v>
                </c:pt>
                <c:pt idx="2611">
                  <c:v>10.082</c:v>
                </c:pt>
                <c:pt idx="2612">
                  <c:v>10.086</c:v>
                </c:pt>
                <c:pt idx="2613">
                  <c:v>10.089</c:v>
                </c:pt>
                <c:pt idx="2614">
                  <c:v>10.093</c:v>
                </c:pt>
                <c:pt idx="2615">
                  <c:v>10.097</c:v>
                </c:pt>
                <c:pt idx="2616">
                  <c:v>10.101</c:v>
                </c:pt>
                <c:pt idx="2617">
                  <c:v>10.105</c:v>
                </c:pt>
                <c:pt idx="2618">
                  <c:v>10.109</c:v>
                </c:pt>
                <c:pt idx="2619">
                  <c:v>10.113</c:v>
                </c:pt>
                <c:pt idx="2620">
                  <c:v>10.116</c:v>
                </c:pt>
                <c:pt idx="2621">
                  <c:v>10.120</c:v>
                </c:pt>
                <c:pt idx="2622">
                  <c:v>10.124</c:v>
                </c:pt>
                <c:pt idx="2623">
                  <c:v>10.128</c:v>
                </c:pt>
                <c:pt idx="2624">
                  <c:v>10.132</c:v>
                </c:pt>
                <c:pt idx="2625">
                  <c:v>10.136</c:v>
                </c:pt>
                <c:pt idx="2626">
                  <c:v>10.140</c:v>
                </c:pt>
                <c:pt idx="2627">
                  <c:v>10.144</c:v>
                </c:pt>
                <c:pt idx="2628">
                  <c:v>10.147</c:v>
                </c:pt>
                <c:pt idx="2629">
                  <c:v>10.151</c:v>
                </c:pt>
                <c:pt idx="2630">
                  <c:v>10.155</c:v>
                </c:pt>
                <c:pt idx="2631">
                  <c:v>10.159</c:v>
                </c:pt>
                <c:pt idx="2632">
                  <c:v>10.163</c:v>
                </c:pt>
                <c:pt idx="2633">
                  <c:v>10.167</c:v>
                </c:pt>
                <c:pt idx="2634">
                  <c:v>10.171</c:v>
                </c:pt>
                <c:pt idx="2635">
                  <c:v>10.174</c:v>
                </c:pt>
                <c:pt idx="2636">
                  <c:v>10.178</c:v>
                </c:pt>
                <c:pt idx="2637">
                  <c:v>10.182</c:v>
                </c:pt>
                <c:pt idx="2638">
                  <c:v>10.186</c:v>
                </c:pt>
                <c:pt idx="2639">
                  <c:v>10.190</c:v>
                </c:pt>
                <c:pt idx="2640">
                  <c:v>10.194</c:v>
                </c:pt>
                <c:pt idx="2641">
                  <c:v>10.198</c:v>
                </c:pt>
                <c:pt idx="2642">
                  <c:v>10.202</c:v>
                </c:pt>
                <c:pt idx="2643">
                  <c:v>10.205</c:v>
                </c:pt>
                <c:pt idx="2644">
                  <c:v>10.209</c:v>
                </c:pt>
                <c:pt idx="2645">
                  <c:v>10.213</c:v>
                </c:pt>
                <c:pt idx="2646">
                  <c:v>10.217</c:v>
                </c:pt>
                <c:pt idx="2647">
                  <c:v>10.221</c:v>
                </c:pt>
                <c:pt idx="2648">
                  <c:v>10.225</c:v>
                </c:pt>
                <c:pt idx="2649">
                  <c:v>10.229</c:v>
                </c:pt>
                <c:pt idx="2650">
                  <c:v>10.232</c:v>
                </c:pt>
                <c:pt idx="2651">
                  <c:v>10.236</c:v>
                </c:pt>
                <c:pt idx="2652">
                  <c:v>10.240</c:v>
                </c:pt>
                <c:pt idx="2653">
                  <c:v>10.244</c:v>
                </c:pt>
                <c:pt idx="2654">
                  <c:v>10.248</c:v>
                </c:pt>
                <c:pt idx="2655">
                  <c:v>10.252</c:v>
                </c:pt>
                <c:pt idx="2656">
                  <c:v>10.256</c:v>
                </c:pt>
                <c:pt idx="2657">
                  <c:v>10.260</c:v>
                </c:pt>
                <c:pt idx="2658">
                  <c:v>10.263</c:v>
                </c:pt>
                <c:pt idx="2659">
                  <c:v>10.267</c:v>
                </c:pt>
                <c:pt idx="2660">
                  <c:v>10.271</c:v>
                </c:pt>
                <c:pt idx="2661">
                  <c:v>10.275</c:v>
                </c:pt>
                <c:pt idx="2662">
                  <c:v>10.279</c:v>
                </c:pt>
                <c:pt idx="2663">
                  <c:v>10.283</c:v>
                </c:pt>
                <c:pt idx="2664">
                  <c:v>10.287</c:v>
                </c:pt>
                <c:pt idx="2665">
                  <c:v>10.290</c:v>
                </c:pt>
                <c:pt idx="2666">
                  <c:v>10.294</c:v>
                </c:pt>
                <c:pt idx="2667">
                  <c:v>10.298</c:v>
                </c:pt>
                <c:pt idx="2668">
                  <c:v>10.302</c:v>
                </c:pt>
                <c:pt idx="2669">
                  <c:v>10.306</c:v>
                </c:pt>
                <c:pt idx="2670">
                  <c:v>10.310</c:v>
                </c:pt>
                <c:pt idx="2671">
                  <c:v>10.314</c:v>
                </c:pt>
                <c:pt idx="2672">
                  <c:v>10.317</c:v>
                </c:pt>
                <c:pt idx="2673">
                  <c:v>10.321</c:v>
                </c:pt>
                <c:pt idx="2674">
                  <c:v>10.325</c:v>
                </c:pt>
                <c:pt idx="2675">
                  <c:v>10.329</c:v>
                </c:pt>
                <c:pt idx="2676">
                  <c:v>10.333</c:v>
                </c:pt>
                <c:pt idx="2677">
                  <c:v>10.337</c:v>
                </c:pt>
                <c:pt idx="2678">
                  <c:v>10.341</c:v>
                </c:pt>
                <c:pt idx="2679">
                  <c:v>10.345</c:v>
                </c:pt>
                <c:pt idx="2680">
                  <c:v>10.348</c:v>
                </c:pt>
                <c:pt idx="2681">
                  <c:v>10.352</c:v>
                </c:pt>
                <c:pt idx="2682">
                  <c:v>10.356</c:v>
                </c:pt>
                <c:pt idx="2683">
                  <c:v>10.360</c:v>
                </c:pt>
                <c:pt idx="2684">
                  <c:v>10.364</c:v>
                </c:pt>
                <c:pt idx="2685">
                  <c:v>10.368</c:v>
                </c:pt>
                <c:pt idx="2686">
                  <c:v>10.372</c:v>
                </c:pt>
                <c:pt idx="2687">
                  <c:v>10.375</c:v>
                </c:pt>
                <c:pt idx="2688">
                  <c:v>10.379</c:v>
                </c:pt>
                <c:pt idx="2689">
                  <c:v>10.383</c:v>
                </c:pt>
                <c:pt idx="2690">
                  <c:v>10.387</c:v>
                </c:pt>
                <c:pt idx="2691">
                  <c:v>10.391</c:v>
                </c:pt>
                <c:pt idx="2692">
                  <c:v>10.395</c:v>
                </c:pt>
                <c:pt idx="2693">
                  <c:v>10.399</c:v>
                </c:pt>
                <c:pt idx="2694">
                  <c:v>10.403</c:v>
                </c:pt>
                <c:pt idx="2695">
                  <c:v>10.406</c:v>
                </c:pt>
                <c:pt idx="2696">
                  <c:v>10.410</c:v>
                </c:pt>
                <c:pt idx="2697">
                  <c:v>10.414</c:v>
                </c:pt>
                <c:pt idx="2698">
                  <c:v>10.418</c:v>
                </c:pt>
                <c:pt idx="2699">
                  <c:v>10.422</c:v>
                </c:pt>
                <c:pt idx="2700">
                  <c:v>10.426</c:v>
                </c:pt>
                <c:pt idx="2701">
                  <c:v>10.430</c:v>
                </c:pt>
                <c:pt idx="2702">
                  <c:v>10.433</c:v>
                </c:pt>
                <c:pt idx="2703">
                  <c:v>10.437</c:v>
                </c:pt>
                <c:pt idx="2704">
                  <c:v>10.441</c:v>
                </c:pt>
                <c:pt idx="2705">
                  <c:v>10.445</c:v>
                </c:pt>
                <c:pt idx="2706">
                  <c:v>10.449</c:v>
                </c:pt>
                <c:pt idx="2707">
                  <c:v>10.453</c:v>
                </c:pt>
                <c:pt idx="2708">
                  <c:v>10.457</c:v>
                </c:pt>
                <c:pt idx="2709">
                  <c:v>10.461</c:v>
                </c:pt>
                <c:pt idx="2710">
                  <c:v>10.464</c:v>
                </c:pt>
                <c:pt idx="2711">
                  <c:v>10.468</c:v>
                </c:pt>
                <c:pt idx="2712">
                  <c:v>10.472</c:v>
                </c:pt>
                <c:pt idx="2713">
                  <c:v>10.476</c:v>
                </c:pt>
                <c:pt idx="2714">
                  <c:v>10.480</c:v>
                </c:pt>
                <c:pt idx="2715">
                  <c:v>10.484</c:v>
                </c:pt>
                <c:pt idx="2716">
                  <c:v>10.488</c:v>
                </c:pt>
                <c:pt idx="2717">
                  <c:v>10.491</c:v>
                </c:pt>
                <c:pt idx="2718">
                  <c:v>10.495</c:v>
                </c:pt>
                <c:pt idx="2719">
                  <c:v>10.499</c:v>
                </c:pt>
                <c:pt idx="2720">
                  <c:v>10.503</c:v>
                </c:pt>
                <c:pt idx="2721">
                  <c:v>10.507</c:v>
                </c:pt>
                <c:pt idx="2722">
                  <c:v>10.511</c:v>
                </c:pt>
                <c:pt idx="2723">
                  <c:v>10.515</c:v>
                </c:pt>
                <c:pt idx="2724">
                  <c:v>10.519</c:v>
                </c:pt>
                <c:pt idx="2725">
                  <c:v>10.522</c:v>
                </c:pt>
                <c:pt idx="2726">
                  <c:v>10.526</c:v>
                </c:pt>
                <c:pt idx="2727">
                  <c:v>10.530</c:v>
                </c:pt>
                <c:pt idx="2728">
                  <c:v>10.534</c:v>
                </c:pt>
                <c:pt idx="2729">
                  <c:v>10.538</c:v>
                </c:pt>
                <c:pt idx="2730">
                  <c:v>10.542</c:v>
                </c:pt>
                <c:pt idx="2731">
                  <c:v>10.546</c:v>
                </c:pt>
                <c:pt idx="2732">
                  <c:v>10.549</c:v>
                </c:pt>
                <c:pt idx="2733">
                  <c:v>10.553</c:v>
                </c:pt>
                <c:pt idx="2734">
                  <c:v>10.557</c:v>
                </c:pt>
                <c:pt idx="2735">
                  <c:v>10.561</c:v>
                </c:pt>
                <c:pt idx="2736">
                  <c:v>10.565</c:v>
                </c:pt>
                <c:pt idx="2737">
                  <c:v>10.569</c:v>
                </c:pt>
                <c:pt idx="2738">
                  <c:v>10.573</c:v>
                </c:pt>
                <c:pt idx="2739">
                  <c:v>10.577</c:v>
                </c:pt>
                <c:pt idx="2740">
                  <c:v>10.580</c:v>
                </c:pt>
                <c:pt idx="2741">
                  <c:v>10.584</c:v>
                </c:pt>
                <c:pt idx="2742">
                  <c:v>10.588</c:v>
                </c:pt>
                <c:pt idx="2743">
                  <c:v>10.592</c:v>
                </c:pt>
                <c:pt idx="2744">
                  <c:v>10.596</c:v>
                </c:pt>
                <c:pt idx="2745">
                  <c:v>10.600</c:v>
                </c:pt>
                <c:pt idx="2746">
                  <c:v>10.604</c:v>
                </c:pt>
                <c:pt idx="2747">
                  <c:v>10.607</c:v>
                </c:pt>
                <c:pt idx="2748">
                  <c:v>10.611</c:v>
                </c:pt>
                <c:pt idx="2749">
                  <c:v>10.615</c:v>
                </c:pt>
                <c:pt idx="2750">
                  <c:v>10.619</c:v>
                </c:pt>
                <c:pt idx="2751">
                  <c:v>10.623</c:v>
                </c:pt>
                <c:pt idx="2752">
                  <c:v>10.627</c:v>
                </c:pt>
                <c:pt idx="2753">
                  <c:v>10.631</c:v>
                </c:pt>
                <c:pt idx="2754">
                  <c:v>10.635</c:v>
                </c:pt>
                <c:pt idx="2755">
                  <c:v>10.638</c:v>
                </c:pt>
                <c:pt idx="2756">
                  <c:v>10.642</c:v>
                </c:pt>
                <c:pt idx="2757">
                  <c:v>10.646</c:v>
                </c:pt>
                <c:pt idx="2758">
                  <c:v>10.650</c:v>
                </c:pt>
                <c:pt idx="2759">
                  <c:v>10.654</c:v>
                </c:pt>
                <c:pt idx="2760">
                  <c:v>10.658</c:v>
                </c:pt>
                <c:pt idx="2761">
                  <c:v>10.662</c:v>
                </c:pt>
                <c:pt idx="2762">
                  <c:v>10.665</c:v>
                </c:pt>
                <c:pt idx="2763">
                  <c:v>10.669</c:v>
                </c:pt>
                <c:pt idx="2764">
                  <c:v>10.673</c:v>
                </c:pt>
                <c:pt idx="2765">
                  <c:v>10.677</c:v>
                </c:pt>
                <c:pt idx="2766">
                  <c:v>10.681</c:v>
                </c:pt>
                <c:pt idx="2767">
                  <c:v>10.685</c:v>
                </c:pt>
                <c:pt idx="2768">
                  <c:v>10.689</c:v>
                </c:pt>
                <c:pt idx="2769">
                  <c:v>10.692</c:v>
                </c:pt>
                <c:pt idx="2770">
                  <c:v>10.696</c:v>
                </c:pt>
                <c:pt idx="2771">
                  <c:v>10.700</c:v>
                </c:pt>
                <c:pt idx="2772">
                  <c:v>10.704</c:v>
                </c:pt>
                <c:pt idx="2773">
                  <c:v>10.708</c:v>
                </c:pt>
                <c:pt idx="2774">
                  <c:v>10.712</c:v>
                </c:pt>
                <c:pt idx="2775">
                  <c:v>10.716</c:v>
                </c:pt>
                <c:pt idx="2776">
                  <c:v>10.720</c:v>
                </c:pt>
                <c:pt idx="2777">
                  <c:v>10.723</c:v>
                </c:pt>
                <c:pt idx="2778">
                  <c:v>10.727</c:v>
                </c:pt>
                <c:pt idx="2779">
                  <c:v>10.731</c:v>
                </c:pt>
                <c:pt idx="2780">
                  <c:v>10.735</c:v>
                </c:pt>
                <c:pt idx="2781">
                  <c:v>10.739</c:v>
                </c:pt>
                <c:pt idx="2782">
                  <c:v>10.743</c:v>
                </c:pt>
                <c:pt idx="2783">
                  <c:v>10.747</c:v>
                </c:pt>
                <c:pt idx="2784">
                  <c:v>10.750</c:v>
                </c:pt>
                <c:pt idx="2785">
                  <c:v>10.754</c:v>
                </c:pt>
                <c:pt idx="2786">
                  <c:v>10.758</c:v>
                </c:pt>
                <c:pt idx="2787">
                  <c:v>10.762</c:v>
                </c:pt>
                <c:pt idx="2788">
                  <c:v>10.766</c:v>
                </c:pt>
                <c:pt idx="2789">
                  <c:v>10.770</c:v>
                </c:pt>
                <c:pt idx="2790">
                  <c:v>10.774</c:v>
                </c:pt>
                <c:pt idx="2791">
                  <c:v>10.778</c:v>
                </c:pt>
                <c:pt idx="2792">
                  <c:v>10.781</c:v>
                </c:pt>
                <c:pt idx="2793">
                  <c:v>10.785</c:v>
                </c:pt>
                <c:pt idx="2794">
                  <c:v>10.789</c:v>
                </c:pt>
                <c:pt idx="2795">
                  <c:v>10.793</c:v>
                </c:pt>
                <c:pt idx="2796">
                  <c:v>10.797</c:v>
                </c:pt>
                <c:pt idx="2797">
                  <c:v>10.801</c:v>
                </c:pt>
                <c:pt idx="2798">
                  <c:v>10.805</c:v>
                </c:pt>
                <c:pt idx="2799">
                  <c:v>10.808</c:v>
                </c:pt>
                <c:pt idx="2800">
                  <c:v>10.812</c:v>
                </c:pt>
                <c:pt idx="2801">
                  <c:v>10.816</c:v>
                </c:pt>
                <c:pt idx="2802">
                  <c:v>10.820</c:v>
                </c:pt>
                <c:pt idx="2803">
                  <c:v>10.824</c:v>
                </c:pt>
                <c:pt idx="2804">
                  <c:v>10.828</c:v>
                </c:pt>
                <c:pt idx="2805">
                  <c:v>10.832</c:v>
                </c:pt>
                <c:pt idx="2806">
                  <c:v>10.836</c:v>
                </c:pt>
                <c:pt idx="2807">
                  <c:v>10.839</c:v>
                </c:pt>
                <c:pt idx="2808">
                  <c:v>10.843</c:v>
                </c:pt>
                <c:pt idx="2809">
                  <c:v>10.847</c:v>
                </c:pt>
                <c:pt idx="2810">
                  <c:v>10.851</c:v>
                </c:pt>
                <c:pt idx="2811">
                  <c:v>10.855</c:v>
                </c:pt>
                <c:pt idx="2812">
                  <c:v>10.859</c:v>
                </c:pt>
                <c:pt idx="2813">
                  <c:v>10.863</c:v>
                </c:pt>
                <c:pt idx="2814">
                  <c:v>10.866</c:v>
                </c:pt>
                <c:pt idx="2815">
                  <c:v>10.870</c:v>
                </c:pt>
                <c:pt idx="2816">
                  <c:v>10.874</c:v>
                </c:pt>
                <c:pt idx="2817">
                  <c:v>10.878</c:v>
                </c:pt>
                <c:pt idx="2818">
                  <c:v>10.882</c:v>
                </c:pt>
                <c:pt idx="2819">
                  <c:v>10.886</c:v>
                </c:pt>
                <c:pt idx="2820">
                  <c:v>10.890</c:v>
                </c:pt>
                <c:pt idx="2821">
                  <c:v>10.893</c:v>
                </c:pt>
                <c:pt idx="2822">
                  <c:v>10.897</c:v>
                </c:pt>
                <c:pt idx="2823">
                  <c:v>10.901</c:v>
                </c:pt>
                <c:pt idx="2824">
                  <c:v>10.905</c:v>
                </c:pt>
                <c:pt idx="2825">
                  <c:v>10.909</c:v>
                </c:pt>
                <c:pt idx="2826">
                  <c:v>10.913</c:v>
                </c:pt>
                <c:pt idx="2827">
                  <c:v>10.917</c:v>
                </c:pt>
                <c:pt idx="2828">
                  <c:v>10.921</c:v>
                </c:pt>
                <c:pt idx="2829">
                  <c:v>10.924</c:v>
                </c:pt>
                <c:pt idx="2830">
                  <c:v>10.928</c:v>
                </c:pt>
                <c:pt idx="2831">
                  <c:v>10.932</c:v>
                </c:pt>
                <c:pt idx="2832">
                  <c:v>10.936</c:v>
                </c:pt>
                <c:pt idx="2833">
                  <c:v>10.940</c:v>
                </c:pt>
                <c:pt idx="2834">
                  <c:v>10.944</c:v>
                </c:pt>
                <c:pt idx="2835">
                  <c:v>10.948</c:v>
                </c:pt>
                <c:pt idx="2836">
                  <c:v>10.951</c:v>
                </c:pt>
                <c:pt idx="2837">
                  <c:v>10.955</c:v>
                </c:pt>
                <c:pt idx="2838">
                  <c:v>10.959</c:v>
                </c:pt>
                <c:pt idx="2839">
                  <c:v>10.963</c:v>
                </c:pt>
                <c:pt idx="2840">
                  <c:v>10.967</c:v>
                </c:pt>
                <c:pt idx="2841">
                  <c:v>10.971</c:v>
                </c:pt>
                <c:pt idx="2842">
                  <c:v>10.975</c:v>
                </c:pt>
                <c:pt idx="2843">
                  <c:v>10.979</c:v>
                </c:pt>
                <c:pt idx="2844">
                  <c:v>10.982</c:v>
                </c:pt>
                <c:pt idx="2845">
                  <c:v>10.986</c:v>
                </c:pt>
                <c:pt idx="2846">
                  <c:v>10.990</c:v>
                </c:pt>
                <c:pt idx="2847">
                  <c:v>10.994</c:v>
                </c:pt>
                <c:pt idx="2848">
                  <c:v>10.998</c:v>
                </c:pt>
                <c:pt idx="2849">
                  <c:v>11.002</c:v>
                </c:pt>
                <c:pt idx="2850">
                  <c:v>11.006</c:v>
                </c:pt>
                <c:pt idx="2851">
                  <c:v>11.009</c:v>
                </c:pt>
                <c:pt idx="2852">
                  <c:v>11.013</c:v>
                </c:pt>
                <c:pt idx="2853">
                  <c:v>11.017</c:v>
                </c:pt>
                <c:pt idx="2854">
                  <c:v>11.021</c:v>
                </c:pt>
                <c:pt idx="2855">
                  <c:v>11.025</c:v>
                </c:pt>
                <c:pt idx="2856">
                  <c:v>11.029</c:v>
                </c:pt>
                <c:pt idx="2857">
                  <c:v>11.033</c:v>
                </c:pt>
                <c:pt idx="2858">
                  <c:v>11.037</c:v>
                </c:pt>
                <c:pt idx="2859">
                  <c:v>11.040</c:v>
                </c:pt>
                <c:pt idx="2860">
                  <c:v>11.044</c:v>
                </c:pt>
                <c:pt idx="2861">
                  <c:v>11.048</c:v>
                </c:pt>
                <c:pt idx="2862">
                  <c:v>11.052</c:v>
                </c:pt>
                <c:pt idx="2863">
                  <c:v>11.056</c:v>
                </c:pt>
                <c:pt idx="2864">
                  <c:v>11.060</c:v>
                </c:pt>
                <c:pt idx="2865">
                  <c:v>11.064</c:v>
                </c:pt>
                <c:pt idx="2866">
                  <c:v>11.067</c:v>
                </c:pt>
                <c:pt idx="2867">
                  <c:v>11.071</c:v>
                </c:pt>
                <c:pt idx="2868">
                  <c:v>11.075</c:v>
                </c:pt>
                <c:pt idx="2869">
                  <c:v>11.079</c:v>
                </c:pt>
                <c:pt idx="2870">
                  <c:v>11.083</c:v>
                </c:pt>
                <c:pt idx="2871">
                  <c:v>11.087</c:v>
                </c:pt>
                <c:pt idx="2872">
                  <c:v>11.091</c:v>
                </c:pt>
                <c:pt idx="2873">
                  <c:v>11.094</c:v>
                </c:pt>
                <c:pt idx="2874">
                  <c:v>11.098</c:v>
                </c:pt>
                <c:pt idx="2875">
                  <c:v>11.102</c:v>
                </c:pt>
                <c:pt idx="2876">
                  <c:v>11.106</c:v>
                </c:pt>
                <c:pt idx="2877">
                  <c:v>11.110</c:v>
                </c:pt>
                <c:pt idx="2878">
                  <c:v>11.114</c:v>
                </c:pt>
                <c:pt idx="2879">
                  <c:v>11.118</c:v>
                </c:pt>
                <c:pt idx="2880">
                  <c:v>11.122</c:v>
                </c:pt>
                <c:pt idx="2881">
                  <c:v>11.125</c:v>
                </c:pt>
                <c:pt idx="2882">
                  <c:v>11.129</c:v>
                </c:pt>
                <c:pt idx="2883">
                  <c:v>11.133</c:v>
                </c:pt>
                <c:pt idx="2884">
                  <c:v>11.137</c:v>
                </c:pt>
                <c:pt idx="2885">
                  <c:v>11.141</c:v>
                </c:pt>
                <c:pt idx="2886">
                  <c:v>11.145</c:v>
                </c:pt>
                <c:pt idx="2887">
                  <c:v>11.149</c:v>
                </c:pt>
                <c:pt idx="2888">
                  <c:v>11.152</c:v>
                </c:pt>
                <c:pt idx="2889">
                  <c:v>11.156</c:v>
                </c:pt>
                <c:pt idx="2890">
                  <c:v>11.160</c:v>
                </c:pt>
                <c:pt idx="2891">
                  <c:v>11.164</c:v>
                </c:pt>
                <c:pt idx="2892">
                  <c:v>11.168</c:v>
                </c:pt>
                <c:pt idx="2893">
                  <c:v>11.172</c:v>
                </c:pt>
                <c:pt idx="2894">
                  <c:v>11.176</c:v>
                </c:pt>
                <c:pt idx="2895">
                  <c:v>11.180</c:v>
                </c:pt>
                <c:pt idx="2896">
                  <c:v>11.183</c:v>
                </c:pt>
                <c:pt idx="2897">
                  <c:v>11.187</c:v>
                </c:pt>
                <c:pt idx="2898">
                  <c:v>11.191</c:v>
                </c:pt>
                <c:pt idx="2899">
                  <c:v>11.195</c:v>
                </c:pt>
                <c:pt idx="2900">
                  <c:v>11.199</c:v>
                </c:pt>
                <c:pt idx="2901">
                  <c:v>11.203</c:v>
                </c:pt>
                <c:pt idx="2902">
                  <c:v>11.207</c:v>
                </c:pt>
                <c:pt idx="2903">
                  <c:v>11.210</c:v>
                </c:pt>
                <c:pt idx="2904">
                  <c:v>11.214</c:v>
                </c:pt>
                <c:pt idx="2905">
                  <c:v>11.218</c:v>
                </c:pt>
                <c:pt idx="2906">
                  <c:v>11.222</c:v>
                </c:pt>
                <c:pt idx="2907">
                  <c:v>11.226</c:v>
                </c:pt>
                <c:pt idx="2908">
                  <c:v>11.230</c:v>
                </c:pt>
                <c:pt idx="2909">
                  <c:v>11.234</c:v>
                </c:pt>
                <c:pt idx="2910">
                  <c:v>11.238</c:v>
                </c:pt>
                <c:pt idx="2911">
                  <c:v>11.241</c:v>
                </c:pt>
                <c:pt idx="2912">
                  <c:v>11.245</c:v>
                </c:pt>
                <c:pt idx="2913">
                  <c:v>11.249</c:v>
                </c:pt>
                <c:pt idx="2914">
                  <c:v>11.253</c:v>
                </c:pt>
                <c:pt idx="2915">
                  <c:v>11.257</c:v>
                </c:pt>
                <c:pt idx="2916">
                  <c:v>11.261</c:v>
                </c:pt>
                <c:pt idx="2917">
                  <c:v>11.265</c:v>
                </c:pt>
                <c:pt idx="2918">
                  <c:v>11.268</c:v>
                </c:pt>
                <c:pt idx="2919">
                  <c:v>11.272</c:v>
                </c:pt>
                <c:pt idx="2920">
                  <c:v>11.276</c:v>
                </c:pt>
                <c:pt idx="2921">
                  <c:v>11.280</c:v>
                </c:pt>
                <c:pt idx="2922">
                  <c:v>11.284</c:v>
                </c:pt>
                <c:pt idx="2923">
                  <c:v>11.288</c:v>
                </c:pt>
                <c:pt idx="2924">
                  <c:v>11.292</c:v>
                </c:pt>
                <c:pt idx="2925">
                  <c:v>11.296</c:v>
                </c:pt>
                <c:pt idx="2926">
                  <c:v>11.299</c:v>
                </c:pt>
                <c:pt idx="2927">
                  <c:v>11.303</c:v>
                </c:pt>
                <c:pt idx="2928">
                  <c:v>11.307</c:v>
                </c:pt>
                <c:pt idx="2929">
                  <c:v>11.311</c:v>
                </c:pt>
                <c:pt idx="2930">
                  <c:v>11.315</c:v>
                </c:pt>
                <c:pt idx="2931">
                  <c:v>11.319</c:v>
                </c:pt>
                <c:pt idx="2932">
                  <c:v>11.323</c:v>
                </c:pt>
                <c:pt idx="2933">
                  <c:v>11.326</c:v>
                </c:pt>
                <c:pt idx="2934">
                  <c:v>11.330</c:v>
                </c:pt>
                <c:pt idx="2935">
                  <c:v>11.334</c:v>
                </c:pt>
                <c:pt idx="2936">
                  <c:v>11.338</c:v>
                </c:pt>
                <c:pt idx="2937">
                  <c:v>11.342</c:v>
                </c:pt>
                <c:pt idx="2938">
                  <c:v>11.346</c:v>
                </c:pt>
                <c:pt idx="2939">
                  <c:v>11.350</c:v>
                </c:pt>
                <c:pt idx="2940">
                  <c:v>11.354</c:v>
                </c:pt>
                <c:pt idx="2941">
                  <c:v>11.357</c:v>
                </c:pt>
                <c:pt idx="2942">
                  <c:v>11.361</c:v>
                </c:pt>
                <c:pt idx="2943">
                  <c:v>11.365</c:v>
                </c:pt>
                <c:pt idx="2944">
                  <c:v>11.369</c:v>
                </c:pt>
                <c:pt idx="2945">
                  <c:v>11.373</c:v>
                </c:pt>
                <c:pt idx="2946">
                  <c:v>11.377</c:v>
                </c:pt>
                <c:pt idx="2947">
                  <c:v>11.381</c:v>
                </c:pt>
                <c:pt idx="2948">
                  <c:v>11.384</c:v>
                </c:pt>
                <c:pt idx="2949">
                  <c:v>11.388</c:v>
                </c:pt>
                <c:pt idx="2950">
                  <c:v>11.392</c:v>
                </c:pt>
                <c:pt idx="2951">
                  <c:v>11.396</c:v>
                </c:pt>
                <c:pt idx="2952">
                  <c:v>11.400</c:v>
                </c:pt>
                <c:pt idx="2953">
                  <c:v>11.404</c:v>
                </c:pt>
                <c:pt idx="2954">
                  <c:v>11.408</c:v>
                </c:pt>
                <c:pt idx="2955">
                  <c:v>11.412</c:v>
                </c:pt>
                <c:pt idx="2956">
                  <c:v>11.415</c:v>
                </c:pt>
                <c:pt idx="2957">
                  <c:v>11.419</c:v>
                </c:pt>
                <c:pt idx="2958">
                  <c:v>11.423</c:v>
                </c:pt>
                <c:pt idx="2959">
                  <c:v>11.427</c:v>
                </c:pt>
                <c:pt idx="2960">
                  <c:v>11.431</c:v>
                </c:pt>
                <c:pt idx="2961">
                  <c:v>11.435</c:v>
                </c:pt>
                <c:pt idx="2962">
                  <c:v>11.439</c:v>
                </c:pt>
                <c:pt idx="2963">
                  <c:v>11.442</c:v>
                </c:pt>
                <c:pt idx="2964">
                  <c:v>11.446</c:v>
                </c:pt>
                <c:pt idx="2965">
                  <c:v>11.450</c:v>
                </c:pt>
                <c:pt idx="2966">
                  <c:v>11.454</c:v>
                </c:pt>
                <c:pt idx="2967">
                  <c:v>11.458</c:v>
                </c:pt>
                <c:pt idx="2968">
                  <c:v>11.462</c:v>
                </c:pt>
                <c:pt idx="2969">
                  <c:v>11.466</c:v>
                </c:pt>
                <c:pt idx="2970">
                  <c:v>11.469</c:v>
                </c:pt>
                <c:pt idx="2971">
                  <c:v>11.473</c:v>
                </c:pt>
                <c:pt idx="2972">
                  <c:v>11.477</c:v>
                </c:pt>
                <c:pt idx="2973">
                  <c:v>11.481</c:v>
                </c:pt>
                <c:pt idx="2974">
                  <c:v>11.485</c:v>
                </c:pt>
                <c:pt idx="2975">
                  <c:v>11.489</c:v>
                </c:pt>
                <c:pt idx="2976">
                  <c:v>11.493</c:v>
                </c:pt>
                <c:pt idx="2977">
                  <c:v>11.497</c:v>
                </c:pt>
                <c:pt idx="2978">
                  <c:v>11.500</c:v>
                </c:pt>
                <c:pt idx="2979">
                  <c:v>11.504</c:v>
                </c:pt>
                <c:pt idx="2980">
                  <c:v>11.508</c:v>
                </c:pt>
                <c:pt idx="2981">
                  <c:v>11.512</c:v>
                </c:pt>
                <c:pt idx="2982">
                  <c:v>11.516</c:v>
                </c:pt>
                <c:pt idx="2983">
                  <c:v>11.520</c:v>
                </c:pt>
                <c:pt idx="2984">
                  <c:v>11.524</c:v>
                </c:pt>
                <c:pt idx="2985">
                  <c:v>11.527</c:v>
                </c:pt>
                <c:pt idx="2986">
                  <c:v>11.531</c:v>
                </c:pt>
                <c:pt idx="2987">
                  <c:v>11.535</c:v>
                </c:pt>
                <c:pt idx="2988">
                  <c:v>11.539</c:v>
                </c:pt>
                <c:pt idx="2989">
                  <c:v>11.543</c:v>
                </c:pt>
                <c:pt idx="2990">
                  <c:v>11.547</c:v>
                </c:pt>
                <c:pt idx="2991">
                  <c:v>11.551</c:v>
                </c:pt>
                <c:pt idx="2992">
                  <c:v>11.555</c:v>
                </c:pt>
                <c:pt idx="2993">
                  <c:v>11.558</c:v>
                </c:pt>
                <c:pt idx="2994">
                  <c:v>11.562</c:v>
                </c:pt>
                <c:pt idx="2995">
                  <c:v>11.566</c:v>
                </c:pt>
                <c:pt idx="2996">
                  <c:v>11.570</c:v>
                </c:pt>
                <c:pt idx="2997">
                  <c:v>11.574</c:v>
                </c:pt>
                <c:pt idx="2998">
                  <c:v>11.578</c:v>
                </c:pt>
                <c:pt idx="2999">
                  <c:v>11.582</c:v>
                </c:pt>
                <c:pt idx="3000">
                  <c:v>11.585</c:v>
                </c:pt>
                <c:pt idx="3001">
                  <c:v>11.589</c:v>
                </c:pt>
                <c:pt idx="3002">
                  <c:v>11.593</c:v>
                </c:pt>
                <c:pt idx="3003">
                  <c:v>11.597</c:v>
                </c:pt>
                <c:pt idx="3004">
                  <c:v>11.601</c:v>
                </c:pt>
                <c:pt idx="3005">
                  <c:v>11.605</c:v>
                </c:pt>
                <c:pt idx="3006">
                  <c:v>11.609</c:v>
                </c:pt>
                <c:pt idx="3007">
                  <c:v>11.613</c:v>
                </c:pt>
                <c:pt idx="3008">
                  <c:v>11.616</c:v>
                </c:pt>
                <c:pt idx="3009">
                  <c:v>11.620</c:v>
                </c:pt>
                <c:pt idx="3010">
                  <c:v>11.624</c:v>
                </c:pt>
                <c:pt idx="3011">
                  <c:v>11.628</c:v>
                </c:pt>
                <c:pt idx="3012">
                  <c:v>11.632</c:v>
                </c:pt>
                <c:pt idx="3013">
                  <c:v>11.636</c:v>
                </c:pt>
                <c:pt idx="3014">
                  <c:v>11.640</c:v>
                </c:pt>
                <c:pt idx="3015">
                  <c:v>11.643</c:v>
                </c:pt>
                <c:pt idx="3016">
                  <c:v>11.647</c:v>
                </c:pt>
                <c:pt idx="3017">
                  <c:v>11.651</c:v>
                </c:pt>
                <c:pt idx="3018">
                  <c:v>11.655</c:v>
                </c:pt>
                <c:pt idx="3019">
                  <c:v>11.659</c:v>
                </c:pt>
                <c:pt idx="3020">
                  <c:v>11.663</c:v>
                </c:pt>
                <c:pt idx="3021">
                  <c:v>11.667</c:v>
                </c:pt>
                <c:pt idx="3022">
                  <c:v>11.670</c:v>
                </c:pt>
                <c:pt idx="3023">
                  <c:v>11.674</c:v>
                </c:pt>
                <c:pt idx="3024">
                  <c:v>11.678</c:v>
                </c:pt>
                <c:pt idx="3025">
                  <c:v>11.682</c:v>
                </c:pt>
                <c:pt idx="3026">
                  <c:v>11.686</c:v>
                </c:pt>
                <c:pt idx="3027">
                  <c:v>11.690</c:v>
                </c:pt>
                <c:pt idx="3028">
                  <c:v>11.694</c:v>
                </c:pt>
                <c:pt idx="3029">
                  <c:v>11.698</c:v>
                </c:pt>
                <c:pt idx="3030">
                  <c:v>11.701</c:v>
                </c:pt>
                <c:pt idx="3031">
                  <c:v>11.705</c:v>
                </c:pt>
                <c:pt idx="3032">
                  <c:v>11.709</c:v>
                </c:pt>
                <c:pt idx="3033">
                  <c:v>11.713</c:v>
                </c:pt>
                <c:pt idx="3034">
                  <c:v>11.717</c:v>
                </c:pt>
                <c:pt idx="3035">
                  <c:v>11.721</c:v>
                </c:pt>
                <c:pt idx="3036">
                  <c:v>11.725</c:v>
                </c:pt>
                <c:pt idx="3037">
                  <c:v>11.728</c:v>
                </c:pt>
                <c:pt idx="3038">
                  <c:v>11.732</c:v>
                </c:pt>
                <c:pt idx="3039">
                  <c:v>11.736</c:v>
                </c:pt>
                <c:pt idx="3040">
                  <c:v>11.740</c:v>
                </c:pt>
                <c:pt idx="3041">
                  <c:v>11.744</c:v>
                </c:pt>
                <c:pt idx="3042">
                  <c:v>11.748</c:v>
                </c:pt>
                <c:pt idx="3043">
                  <c:v>11.752</c:v>
                </c:pt>
                <c:pt idx="3044">
                  <c:v>11.756</c:v>
                </c:pt>
                <c:pt idx="3045">
                  <c:v>11.759</c:v>
                </c:pt>
                <c:pt idx="3046">
                  <c:v>11.763</c:v>
                </c:pt>
                <c:pt idx="3047">
                  <c:v>11.767</c:v>
                </c:pt>
                <c:pt idx="3048">
                  <c:v>11.771</c:v>
                </c:pt>
                <c:pt idx="3049">
                  <c:v>11.775</c:v>
                </c:pt>
                <c:pt idx="3050">
                  <c:v>11.779</c:v>
                </c:pt>
                <c:pt idx="3051">
                  <c:v>11.783</c:v>
                </c:pt>
                <c:pt idx="3052">
                  <c:v>11.786</c:v>
                </c:pt>
                <c:pt idx="3053">
                  <c:v>11.790</c:v>
                </c:pt>
                <c:pt idx="3054">
                  <c:v>11.794</c:v>
                </c:pt>
                <c:pt idx="3055">
                  <c:v>11.798</c:v>
                </c:pt>
                <c:pt idx="3056">
                  <c:v>11.802</c:v>
                </c:pt>
                <c:pt idx="3057">
                  <c:v>11.806</c:v>
                </c:pt>
                <c:pt idx="3058">
                  <c:v>11.810</c:v>
                </c:pt>
                <c:pt idx="3059">
                  <c:v>11.814</c:v>
                </c:pt>
                <c:pt idx="3060">
                  <c:v>11.817</c:v>
                </c:pt>
                <c:pt idx="3061">
                  <c:v>11.821</c:v>
                </c:pt>
                <c:pt idx="3062">
                  <c:v>11.825</c:v>
                </c:pt>
                <c:pt idx="3063">
                  <c:v>11.829</c:v>
                </c:pt>
                <c:pt idx="3064">
                  <c:v>11.833</c:v>
                </c:pt>
                <c:pt idx="3065">
                  <c:v>11.837</c:v>
                </c:pt>
                <c:pt idx="3066">
                  <c:v>11.841</c:v>
                </c:pt>
                <c:pt idx="3067">
                  <c:v>11.844</c:v>
                </c:pt>
                <c:pt idx="3068">
                  <c:v>11.848</c:v>
                </c:pt>
                <c:pt idx="3069">
                  <c:v>11.852</c:v>
                </c:pt>
                <c:pt idx="3070">
                  <c:v>11.856</c:v>
                </c:pt>
                <c:pt idx="3071">
                  <c:v>11.860</c:v>
                </c:pt>
                <c:pt idx="3072">
                  <c:v>11.864</c:v>
                </c:pt>
                <c:pt idx="3073">
                  <c:v>11.868</c:v>
                </c:pt>
                <c:pt idx="3074">
                  <c:v>11.871</c:v>
                </c:pt>
                <c:pt idx="3075">
                  <c:v>11.875</c:v>
                </c:pt>
                <c:pt idx="3076">
                  <c:v>11.879</c:v>
                </c:pt>
                <c:pt idx="3077">
                  <c:v>11.883</c:v>
                </c:pt>
                <c:pt idx="3078">
                  <c:v>11.887</c:v>
                </c:pt>
                <c:pt idx="3079">
                  <c:v>11.891</c:v>
                </c:pt>
                <c:pt idx="3080">
                  <c:v>11.895</c:v>
                </c:pt>
                <c:pt idx="3081">
                  <c:v>11.899</c:v>
                </c:pt>
                <c:pt idx="3082">
                  <c:v>11.902</c:v>
                </c:pt>
                <c:pt idx="3083">
                  <c:v>11.906</c:v>
                </c:pt>
                <c:pt idx="3084">
                  <c:v>11.910</c:v>
                </c:pt>
                <c:pt idx="3085">
                  <c:v>11.914</c:v>
                </c:pt>
                <c:pt idx="3086">
                  <c:v>11.918</c:v>
                </c:pt>
                <c:pt idx="3087">
                  <c:v>11.922</c:v>
                </c:pt>
                <c:pt idx="3088">
                  <c:v>11.926</c:v>
                </c:pt>
                <c:pt idx="3089">
                  <c:v>11.929</c:v>
                </c:pt>
                <c:pt idx="3090">
                  <c:v>11.933</c:v>
                </c:pt>
                <c:pt idx="3091">
                  <c:v>11.937</c:v>
                </c:pt>
                <c:pt idx="3092">
                  <c:v>11.941</c:v>
                </c:pt>
                <c:pt idx="3093">
                  <c:v>11.945</c:v>
                </c:pt>
                <c:pt idx="3094">
                  <c:v>11.949</c:v>
                </c:pt>
                <c:pt idx="3095">
                  <c:v>11.953</c:v>
                </c:pt>
                <c:pt idx="3096">
                  <c:v>11.957</c:v>
                </c:pt>
                <c:pt idx="3097">
                  <c:v>11.960</c:v>
                </c:pt>
                <c:pt idx="3098">
                  <c:v>11.964</c:v>
                </c:pt>
                <c:pt idx="3099">
                  <c:v>11.968</c:v>
                </c:pt>
                <c:pt idx="3100">
                  <c:v>11.972</c:v>
                </c:pt>
                <c:pt idx="3101">
                  <c:v>11.976</c:v>
                </c:pt>
                <c:pt idx="3102">
                  <c:v>11.980</c:v>
                </c:pt>
                <c:pt idx="3103">
                  <c:v>11.984</c:v>
                </c:pt>
                <c:pt idx="3104">
                  <c:v>11.987</c:v>
                </c:pt>
                <c:pt idx="3105">
                  <c:v>11.991</c:v>
                </c:pt>
                <c:pt idx="3106">
                  <c:v>11.995</c:v>
                </c:pt>
                <c:pt idx="3107">
                  <c:v>11.999</c:v>
                </c:pt>
                <c:pt idx="3108">
                  <c:v>12.003</c:v>
                </c:pt>
                <c:pt idx="3109">
                  <c:v>12.007</c:v>
                </c:pt>
                <c:pt idx="3110">
                  <c:v>12.011</c:v>
                </c:pt>
                <c:pt idx="3111">
                  <c:v>12.015</c:v>
                </c:pt>
                <c:pt idx="3112">
                  <c:v>12.018</c:v>
                </c:pt>
                <c:pt idx="3113">
                  <c:v>12.022</c:v>
                </c:pt>
                <c:pt idx="3114">
                  <c:v>12.026</c:v>
                </c:pt>
                <c:pt idx="3115">
                  <c:v>12.030</c:v>
                </c:pt>
                <c:pt idx="3116">
                  <c:v>12.034</c:v>
                </c:pt>
                <c:pt idx="3117">
                  <c:v>12.038</c:v>
                </c:pt>
                <c:pt idx="3118">
                  <c:v>12.042</c:v>
                </c:pt>
                <c:pt idx="3119">
                  <c:v>12.045</c:v>
                </c:pt>
                <c:pt idx="3120">
                  <c:v>12.049</c:v>
                </c:pt>
                <c:pt idx="3121">
                  <c:v>12.053</c:v>
                </c:pt>
                <c:pt idx="3122">
                  <c:v>12.057</c:v>
                </c:pt>
                <c:pt idx="3123">
                  <c:v>12.061</c:v>
                </c:pt>
                <c:pt idx="3124">
                  <c:v>12.065</c:v>
                </c:pt>
                <c:pt idx="3125">
                  <c:v>12.069</c:v>
                </c:pt>
                <c:pt idx="3126">
                  <c:v>12.073</c:v>
                </c:pt>
                <c:pt idx="3127">
                  <c:v>12.076</c:v>
                </c:pt>
                <c:pt idx="3128">
                  <c:v>12.080</c:v>
                </c:pt>
                <c:pt idx="3129">
                  <c:v>12.084</c:v>
                </c:pt>
                <c:pt idx="3130">
                  <c:v>12.088</c:v>
                </c:pt>
                <c:pt idx="3131">
                  <c:v>12.092</c:v>
                </c:pt>
                <c:pt idx="3132">
                  <c:v>12.096</c:v>
                </c:pt>
                <c:pt idx="3133">
                  <c:v>12.100</c:v>
                </c:pt>
                <c:pt idx="3134">
                  <c:v>12.103</c:v>
                </c:pt>
                <c:pt idx="3135">
                  <c:v>12.107</c:v>
                </c:pt>
                <c:pt idx="3136">
                  <c:v>12.111</c:v>
                </c:pt>
                <c:pt idx="3137">
                  <c:v>12.115</c:v>
                </c:pt>
                <c:pt idx="3138">
                  <c:v>12.119</c:v>
                </c:pt>
                <c:pt idx="3139">
                  <c:v>12.123</c:v>
                </c:pt>
                <c:pt idx="3140">
                  <c:v>12.127</c:v>
                </c:pt>
                <c:pt idx="3141">
                  <c:v>12.131</c:v>
                </c:pt>
                <c:pt idx="3142">
                  <c:v>12.134</c:v>
                </c:pt>
                <c:pt idx="3143">
                  <c:v>12.138</c:v>
                </c:pt>
                <c:pt idx="3144">
                  <c:v>12.142</c:v>
                </c:pt>
                <c:pt idx="3145">
                  <c:v>12.146</c:v>
                </c:pt>
                <c:pt idx="3146">
                  <c:v>12.150</c:v>
                </c:pt>
                <c:pt idx="3147">
                  <c:v>12.154</c:v>
                </c:pt>
                <c:pt idx="3148">
                  <c:v>12.158</c:v>
                </c:pt>
                <c:pt idx="3149">
                  <c:v>12.161</c:v>
                </c:pt>
                <c:pt idx="3150">
                  <c:v>12.165</c:v>
                </c:pt>
                <c:pt idx="3151">
                  <c:v>12.169</c:v>
                </c:pt>
                <c:pt idx="3152">
                  <c:v>12.173</c:v>
                </c:pt>
                <c:pt idx="3153">
                  <c:v>12.177</c:v>
                </c:pt>
                <c:pt idx="3154">
                  <c:v>12.181</c:v>
                </c:pt>
                <c:pt idx="3155">
                  <c:v>12.185</c:v>
                </c:pt>
                <c:pt idx="3156">
                  <c:v>12.188</c:v>
                </c:pt>
                <c:pt idx="3157">
                  <c:v>12.192</c:v>
                </c:pt>
                <c:pt idx="3158">
                  <c:v>12.196</c:v>
                </c:pt>
                <c:pt idx="3159">
                  <c:v>12.200</c:v>
                </c:pt>
                <c:pt idx="3160">
                  <c:v>12.204</c:v>
                </c:pt>
                <c:pt idx="3161">
                  <c:v>12.208</c:v>
                </c:pt>
                <c:pt idx="3162">
                  <c:v>12.212</c:v>
                </c:pt>
                <c:pt idx="3163">
                  <c:v>12.216</c:v>
                </c:pt>
                <c:pt idx="3164">
                  <c:v>12.219</c:v>
                </c:pt>
                <c:pt idx="3165">
                  <c:v>12.223</c:v>
                </c:pt>
                <c:pt idx="3166">
                  <c:v>12.227</c:v>
                </c:pt>
                <c:pt idx="3167">
                  <c:v>12.231</c:v>
                </c:pt>
                <c:pt idx="3168">
                  <c:v>12.235</c:v>
                </c:pt>
                <c:pt idx="3169">
                  <c:v>12.239</c:v>
                </c:pt>
                <c:pt idx="3170">
                  <c:v>12.243</c:v>
                </c:pt>
                <c:pt idx="3171">
                  <c:v>12.246</c:v>
                </c:pt>
                <c:pt idx="3172">
                  <c:v>12.250</c:v>
                </c:pt>
                <c:pt idx="3173">
                  <c:v>12.254</c:v>
                </c:pt>
                <c:pt idx="3174">
                  <c:v>12.258</c:v>
                </c:pt>
                <c:pt idx="3175">
                  <c:v>12.262</c:v>
                </c:pt>
                <c:pt idx="3176">
                  <c:v>12.266</c:v>
                </c:pt>
                <c:pt idx="3177">
                  <c:v>12.270</c:v>
                </c:pt>
                <c:pt idx="3178">
                  <c:v>12.274</c:v>
                </c:pt>
                <c:pt idx="3179">
                  <c:v>12.277</c:v>
                </c:pt>
                <c:pt idx="3180">
                  <c:v>12.281</c:v>
                </c:pt>
                <c:pt idx="3181">
                  <c:v>12.285</c:v>
                </c:pt>
                <c:pt idx="3182">
                  <c:v>12.289</c:v>
                </c:pt>
                <c:pt idx="3183">
                  <c:v>12.293</c:v>
                </c:pt>
                <c:pt idx="3184">
                  <c:v>12.297</c:v>
                </c:pt>
                <c:pt idx="3185">
                  <c:v>12.301</c:v>
                </c:pt>
                <c:pt idx="3186">
                  <c:v>12.304</c:v>
                </c:pt>
                <c:pt idx="3187">
                  <c:v>12.308</c:v>
                </c:pt>
                <c:pt idx="3188">
                  <c:v>12.312</c:v>
                </c:pt>
                <c:pt idx="3189">
                  <c:v>12.316</c:v>
                </c:pt>
                <c:pt idx="3190">
                  <c:v>12.320</c:v>
                </c:pt>
                <c:pt idx="3191">
                  <c:v>12.324</c:v>
                </c:pt>
                <c:pt idx="3192">
                  <c:v>12.328</c:v>
                </c:pt>
                <c:pt idx="3193">
                  <c:v>12.332</c:v>
                </c:pt>
                <c:pt idx="3194">
                  <c:v>12.335</c:v>
                </c:pt>
                <c:pt idx="3195">
                  <c:v>12.339</c:v>
                </c:pt>
                <c:pt idx="3196">
                  <c:v>12.343</c:v>
                </c:pt>
                <c:pt idx="3197">
                  <c:v>12.347</c:v>
                </c:pt>
                <c:pt idx="3198">
                  <c:v>12.351</c:v>
                </c:pt>
                <c:pt idx="3199">
                  <c:v>12.355</c:v>
                </c:pt>
                <c:pt idx="3200">
                  <c:v>12.359</c:v>
                </c:pt>
                <c:pt idx="3201">
                  <c:v>12.362</c:v>
                </c:pt>
                <c:pt idx="3202">
                  <c:v>12.366</c:v>
                </c:pt>
                <c:pt idx="3203">
                  <c:v>12.370</c:v>
                </c:pt>
                <c:pt idx="3204">
                  <c:v>12.374</c:v>
                </c:pt>
                <c:pt idx="3205">
                  <c:v>12.378</c:v>
                </c:pt>
                <c:pt idx="3206">
                  <c:v>12.382</c:v>
                </c:pt>
                <c:pt idx="3207">
                  <c:v>12.386</c:v>
                </c:pt>
                <c:pt idx="3208">
                  <c:v>12.390</c:v>
                </c:pt>
                <c:pt idx="3209">
                  <c:v>12.393</c:v>
                </c:pt>
                <c:pt idx="3210">
                  <c:v>12.397</c:v>
                </c:pt>
                <c:pt idx="3211">
                  <c:v>12.401</c:v>
                </c:pt>
                <c:pt idx="3212">
                  <c:v>12.405</c:v>
                </c:pt>
                <c:pt idx="3213">
                  <c:v>12.409</c:v>
                </c:pt>
                <c:pt idx="3214">
                  <c:v>12.413</c:v>
                </c:pt>
                <c:pt idx="3215">
                  <c:v>12.417</c:v>
                </c:pt>
                <c:pt idx="3216">
                  <c:v>12.420</c:v>
                </c:pt>
                <c:pt idx="3217">
                  <c:v>12.424</c:v>
                </c:pt>
                <c:pt idx="3218">
                  <c:v>12.428</c:v>
                </c:pt>
                <c:pt idx="3219">
                  <c:v>12.432</c:v>
                </c:pt>
                <c:pt idx="3220">
                  <c:v>12.436</c:v>
                </c:pt>
                <c:pt idx="3221">
                  <c:v>12.440</c:v>
                </c:pt>
                <c:pt idx="3222">
                  <c:v>12.444</c:v>
                </c:pt>
                <c:pt idx="3223">
                  <c:v>12.447</c:v>
                </c:pt>
                <c:pt idx="3224">
                  <c:v>12.451</c:v>
                </c:pt>
                <c:pt idx="3225">
                  <c:v>12.455</c:v>
                </c:pt>
                <c:pt idx="3226">
                  <c:v>12.459</c:v>
                </c:pt>
                <c:pt idx="3227">
                  <c:v>12.463</c:v>
                </c:pt>
                <c:pt idx="3228">
                  <c:v>12.467</c:v>
                </c:pt>
                <c:pt idx="3229">
                  <c:v>12.471</c:v>
                </c:pt>
                <c:pt idx="3230">
                  <c:v>12.475</c:v>
                </c:pt>
                <c:pt idx="3231">
                  <c:v>12.478</c:v>
                </c:pt>
                <c:pt idx="3232">
                  <c:v>12.482</c:v>
                </c:pt>
                <c:pt idx="3233">
                  <c:v>12.486</c:v>
                </c:pt>
                <c:pt idx="3234">
                  <c:v>12.490</c:v>
                </c:pt>
                <c:pt idx="3235">
                  <c:v>12.494</c:v>
                </c:pt>
                <c:pt idx="3236">
                  <c:v>12.498</c:v>
                </c:pt>
                <c:pt idx="3237">
                  <c:v>12.502</c:v>
                </c:pt>
                <c:pt idx="3238">
                  <c:v>12.506</c:v>
                </c:pt>
                <c:pt idx="3239">
                  <c:v>12.509</c:v>
                </c:pt>
                <c:pt idx="3240">
                  <c:v>12.513</c:v>
                </c:pt>
                <c:pt idx="3241">
                  <c:v>12.517</c:v>
                </c:pt>
                <c:pt idx="3242">
                  <c:v>12.521</c:v>
                </c:pt>
                <c:pt idx="3243">
                  <c:v>12.525</c:v>
                </c:pt>
                <c:pt idx="3244">
                  <c:v>12.529</c:v>
                </c:pt>
                <c:pt idx="3245">
                  <c:v>12.533</c:v>
                </c:pt>
                <c:pt idx="3246">
                  <c:v>12.536</c:v>
                </c:pt>
                <c:pt idx="3247">
                  <c:v>12.540</c:v>
                </c:pt>
                <c:pt idx="3248">
                  <c:v>12.544</c:v>
                </c:pt>
                <c:pt idx="3249">
                  <c:v>12.548</c:v>
                </c:pt>
                <c:pt idx="3250">
                  <c:v>12.552</c:v>
                </c:pt>
                <c:pt idx="3251">
                  <c:v>12.556</c:v>
                </c:pt>
                <c:pt idx="3252">
                  <c:v>12.560</c:v>
                </c:pt>
                <c:pt idx="3253">
                  <c:v>12.563</c:v>
                </c:pt>
                <c:pt idx="3254">
                  <c:v>12.567</c:v>
                </c:pt>
                <c:pt idx="3255">
                  <c:v>12.571</c:v>
                </c:pt>
                <c:pt idx="3256">
                  <c:v>12.575</c:v>
                </c:pt>
                <c:pt idx="3257">
                  <c:v>12.579</c:v>
                </c:pt>
                <c:pt idx="3258">
                  <c:v>12.583</c:v>
                </c:pt>
                <c:pt idx="3259">
                  <c:v>12.587</c:v>
                </c:pt>
                <c:pt idx="3260">
                  <c:v>12.591</c:v>
                </c:pt>
                <c:pt idx="3261">
                  <c:v>12.594</c:v>
                </c:pt>
                <c:pt idx="3262">
                  <c:v>12.598</c:v>
                </c:pt>
                <c:pt idx="3263">
                  <c:v>12.602</c:v>
                </c:pt>
                <c:pt idx="3264">
                  <c:v>12.606</c:v>
                </c:pt>
                <c:pt idx="3265">
                  <c:v>12.610</c:v>
                </c:pt>
                <c:pt idx="3266">
                  <c:v>12.614</c:v>
                </c:pt>
                <c:pt idx="3267">
                  <c:v>12.618</c:v>
                </c:pt>
                <c:pt idx="3268">
                  <c:v>12.621</c:v>
                </c:pt>
                <c:pt idx="3269">
                  <c:v>12.625</c:v>
                </c:pt>
                <c:pt idx="3270">
                  <c:v>12.629</c:v>
                </c:pt>
                <c:pt idx="3271">
                  <c:v>12.633</c:v>
                </c:pt>
                <c:pt idx="3272">
                  <c:v>12.637</c:v>
                </c:pt>
                <c:pt idx="3273">
                  <c:v>12.641</c:v>
                </c:pt>
                <c:pt idx="3274">
                  <c:v>12.645</c:v>
                </c:pt>
                <c:pt idx="3275">
                  <c:v>12.649</c:v>
                </c:pt>
                <c:pt idx="3276">
                  <c:v>12.652</c:v>
                </c:pt>
                <c:pt idx="3277">
                  <c:v>12.656</c:v>
                </c:pt>
                <c:pt idx="3278">
                  <c:v>12.660</c:v>
                </c:pt>
                <c:pt idx="3279">
                  <c:v>12.664</c:v>
                </c:pt>
                <c:pt idx="3280">
                  <c:v>12.668</c:v>
                </c:pt>
                <c:pt idx="3281">
                  <c:v>12.672</c:v>
                </c:pt>
                <c:pt idx="3282">
                  <c:v>12.676</c:v>
                </c:pt>
                <c:pt idx="3283">
                  <c:v>12.679</c:v>
                </c:pt>
                <c:pt idx="3284">
                  <c:v>12.683</c:v>
                </c:pt>
                <c:pt idx="3285">
                  <c:v>12.687</c:v>
                </c:pt>
                <c:pt idx="3286">
                  <c:v>12.691</c:v>
                </c:pt>
                <c:pt idx="3287">
                  <c:v>12.695</c:v>
                </c:pt>
                <c:pt idx="3288">
                  <c:v>12.699</c:v>
                </c:pt>
                <c:pt idx="3289">
                  <c:v>12.703</c:v>
                </c:pt>
                <c:pt idx="3290">
                  <c:v>12.707</c:v>
                </c:pt>
                <c:pt idx="3291">
                  <c:v>12.710</c:v>
                </c:pt>
                <c:pt idx="3292">
                  <c:v>12.714</c:v>
                </c:pt>
                <c:pt idx="3293">
                  <c:v>12.718</c:v>
                </c:pt>
                <c:pt idx="3294">
                  <c:v>12.722</c:v>
                </c:pt>
                <c:pt idx="3295">
                  <c:v>12.726</c:v>
                </c:pt>
                <c:pt idx="3296">
                  <c:v>12.730</c:v>
                </c:pt>
                <c:pt idx="3297">
                  <c:v>12.734</c:v>
                </c:pt>
                <c:pt idx="3298">
                  <c:v>12.737</c:v>
                </c:pt>
                <c:pt idx="3299">
                  <c:v>12.741</c:v>
                </c:pt>
                <c:pt idx="3300">
                  <c:v>12.745</c:v>
                </c:pt>
                <c:pt idx="3301">
                  <c:v>12.749</c:v>
                </c:pt>
                <c:pt idx="3302">
                  <c:v>12.753</c:v>
                </c:pt>
                <c:pt idx="3303">
                  <c:v>12.757</c:v>
                </c:pt>
                <c:pt idx="3304">
                  <c:v>12.761</c:v>
                </c:pt>
                <c:pt idx="3305">
                  <c:v>12.765</c:v>
                </c:pt>
                <c:pt idx="3306">
                  <c:v>12.768</c:v>
                </c:pt>
                <c:pt idx="3307">
                  <c:v>12.772</c:v>
                </c:pt>
                <c:pt idx="3308">
                  <c:v>12.776</c:v>
                </c:pt>
                <c:pt idx="3309">
                  <c:v>12.780</c:v>
                </c:pt>
                <c:pt idx="3310">
                  <c:v>12.784</c:v>
                </c:pt>
                <c:pt idx="3311">
                  <c:v>12.788</c:v>
                </c:pt>
                <c:pt idx="3312">
                  <c:v>12.792</c:v>
                </c:pt>
                <c:pt idx="3313">
                  <c:v>12.795</c:v>
                </c:pt>
                <c:pt idx="3314">
                  <c:v>12.799</c:v>
                </c:pt>
                <c:pt idx="3315">
                  <c:v>12.803</c:v>
                </c:pt>
                <c:pt idx="3316">
                  <c:v>12.807</c:v>
                </c:pt>
                <c:pt idx="3317">
                  <c:v>12.811</c:v>
                </c:pt>
                <c:pt idx="3318">
                  <c:v>12.815</c:v>
                </c:pt>
                <c:pt idx="3319">
                  <c:v>12.819</c:v>
                </c:pt>
                <c:pt idx="3320">
                  <c:v>12.822</c:v>
                </c:pt>
                <c:pt idx="3321">
                  <c:v>12.826</c:v>
                </c:pt>
                <c:pt idx="3322">
                  <c:v>12.830</c:v>
                </c:pt>
                <c:pt idx="3323">
                  <c:v>12.834</c:v>
                </c:pt>
                <c:pt idx="3324">
                  <c:v>12.838</c:v>
                </c:pt>
                <c:pt idx="3325">
                  <c:v>12.842</c:v>
                </c:pt>
                <c:pt idx="3326">
                  <c:v>12.846</c:v>
                </c:pt>
                <c:pt idx="3327">
                  <c:v>12.850</c:v>
                </c:pt>
                <c:pt idx="3328">
                  <c:v>12.853</c:v>
                </c:pt>
                <c:pt idx="3329">
                  <c:v>12.857</c:v>
                </c:pt>
                <c:pt idx="3330">
                  <c:v>12.861</c:v>
                </c:pt>
                <c:pt idx="3331">
                  <c:v>12.865</c:v>
                </c:pt>
                <c:pt idx="3332">
                  <c:v>12.869</c:v>
                </c:pt>
                <c:pt idx="3333">
                  <c:v>12.873</c:v>
                </c:pt>
                <c:pt idx="3334">
                  <c:v>12.877</c:v>
                </c:pt>
                <c:pt idx="3335">
                  <c:v>12.880</c:v>
                </c:pt>
                <c:pt idx="3336">
                  <c:v>12.884</c:v>
                </c:pt>
                <c:pt idx="3337">
                  <c:v>12.888</c:v>
                </c:pt>
                <c:pt idx="3338">
                  <c:v>12.892</c:v>
                </c:pt>
                <c:pt idx="3339">
                  <c:v>12.896</c:v>
                </c:pt>
                <c:pt idx="3340">
                  <c:v>12.900</c:v>
                </c:pt>
                <c:pt idx="3341">
                  <c:v>12.904</c:v>
                </c:pt>
                <c:pt idx="3342">
                  <c:v>12.908</c:v>
                </c:pt>
                <c:pt idx="3343">
                  <c:v>12.911</c:v>
                </c:pt>
                <c:pt idx="3344">
                  <c:v>12.915</c:v>
                </c:pt>
                <c:pt idx="3345">
                  <c:v>12.919</c:v>
                </c:pt>
                <c:pt idx="3346">
                  <c:v>12.923</c:v>
                </c:pt>
                <c:pt idx="3347">
                  <c:v>12.927</c:v>
                </c:pt>
                <c:pt idx="3348">
                  <c:v>12.931</c:v>
                </c:pt>
                <c:pt idx="3349">
                  <c:v>12.935</c:v>
                </c:pt>
                <c:pt idx="3350">
                  <c:v>12.938</c:v>
                </c:pt>
                <c:pt idx="3351">
                  <c:v>12.942</c:v>
                </c:pt>
                <c:pt idx="3352">
                  <c:v>12.946</c:v>
                </c:pt>
                <c:pt idx="3353">
                  <c:v>12.950</c:v>
                </c:pt>
                <c:pt idx="3354">
                  <c:v>12.954</c:v>
                </c:pt>
                <c:pt idx="3355">
                  <c:v>12.958</c:v>
                </c:pt>
                <c:pt idx="3356">
                  <c:v>12.962</c:v>
                </c:pt>
                <c:pt idx="3357">
                  <c:v>12.966</c:v>
                </c:pt>
                <c:pt idx="3358">
                  <c:v>12.969</c:v>
                </c:pt>
                <c:pt idx="3359">
                  <c:v>12.973</c:v>
                </c:pt>
                <c:pt idx="3360">
                  <c:v>12.977</c:v>
                </c:pt>
                <c:pt idx="3361">
                  <c:v>12.981</c:v>
                </c:pt>
                <c:pt idx="3362">
                  <c:v>12.985</c:v>
                </c:pt>
                <c:pt idx="3363">
                  <c:v>12.989</c:v>
                </c:pt>
                <c:pt idx="3364">
                  <c:v>12.993</c:v>
                </c:pt>
                <c:pt idx="3365">
                  <c:v>12.996</c:v>
                </c:pt>
                <c:pt idx="3366">
                  <c:v>13.000</c:v>
                </c:pt>
                <c:pt idx="3367">
                  <c:v>13.004</c:v>
                </c:pt>
                <c:pt idx="3368">
                  <c:v>13.008</c:v>
                </c:pt>
                <c:pt idx="3369">
                  <c:v>13.012</c:v>
                </c:pt>
                <c:pt idx="3370">
                  <c:v>13.016</c:v>
                </c:pt>
                <c:pt idx="3371">
                  <c:v>13.020</c:v>
                </c:pt>
                <c:pt idx="3372">
                  <c:v>13.023</c:v>
                </c:pt>
                <c:pt idx="3373">
                  <c:v>13.027</c:v>
                </c:pt>
                <c:pt idx="3374">
                  <c:v>13.031</c:v>
                </c:pt>
                <c:pt idx="3375">
                  <c:v>13.035</c:v>
                </c:pt>
                <c:pt idx="3376">
                  <c:v>13.039</c:v>
                </c:pt>
                <c:pt idx="3377">
                  <c:v>13.043</c:v>
                </c:pt>
                <c:pt idx="3378">
                  <c:v>13.047</c:v>
                </c:pt>
                <c:pt idx="3379">
                  <c:v>13.051</c:v>
                </c:pt>
                <c:pt idx="3380">
                  <c:v>13.054</c:v>
                </c:pt>
                <c:pt idx="3381">
                  <c:v>13.058</c:v>
                </c:pt>
                <c:pt idx="3382">
                  <c:v>13.062</c:v>
                </c:pt>
                <c:pt idx="3383">
                  <c:v>13.066</c:v>
                </c:pt>
                <c:pt idx="3384">
                  <c:v>13.070</c:v>
                </c:pt>
                <c:pt idx="3385">
                  <c:v>13.074</c:v>
                </c:pt>
                <c:pt idx="3386">
                  <c:v>13.078</c:v>
                </c:pt>
                <c:pt idx="3387">
                  <c:v>13.081</c:v>
                </c:pt>
                <c:pt idx="3388">
                  <c:v>13.085</c:v>
                </c:pt>
                <c:pt idx="3389">
                  <c:v>13.089</c:v>
                </c:pt>
                <c:pt idx="3390">
                  <c:v>13.093</c:v>
                </c:pt>
                <c:pt idx="3391">
                  <c:v>13.097</c:v>
                </c:pt>
                <c:pt idx="3392">
                  <c:v>13.101</c:v>
                </c:pt>
                <c:pt idx="3393">
                  <c:v>13.105</c:v>
                </c:pt>
                <c:pt idx="3394">
                  <c:v>13.109</c:v>
                </c:pt>
                <c:pt idx="3395">
                  <c:v>13.112</c:v>
                </c:pt>
                <c:pt idx="3396">
                  <c:v>13.116</c:v>
                </c:pt>
                <c:pt idx="3397">
                  <c:v>13.120</c:v>
                </c:pt>
                <c:pt idx="3398">
                  <c:v>13.124</c:v>
                </c:pt>
                <c:pt idx="3399">
                  <c:v>13.128</c:v>
                </c:pt>
                <c:pt idx="3400">
                  <c:v>13.132</c:v>
                </c:pt>
                <c:pt idx="3401">
                  <c:v>13.136</c:v>
                </c:pt>
                <c:pt idx="3402">
                  <c:v>13.139</c:v>
                </c:pt>
                <c:pt idx="3403">
                  <c:v>13.143</c:v>
                </c:pt>
                <c:pt idx="3404">
                  <c:v>13.147</c:v>
                </c:pt>
                <c:pt idx="3405">
                  <c:v>13.151</c:v>
                </c:pt>
                <c:pt idx="3406">
                  <c:v>13.155</c:v>
                </c:pt>
                <c:pt idx="3407">
                  <c:v>13.159</c:v>
                </c:pt>
                <c:pt idx="3408">
                  <c:v>13.163</c:v>
                </c:pt>
                <c:pt idx="3409">
                  <c:v>13.167</c:v>
                </c:pt>
                <c:pt idx="3410">
                  <c:v>13.170</c:v>
                </c:pt>
                <c:pt idx="3411">
                  <c:v>13.174</c:v>
                </c:pt>
                <c:pt idx="3412">
                  <c:v>13.178</c:v>
                </c:pt>
                <c:pt idx="3413">
                  <c:v>13.182</c:v>
                </c:pt>
                <c:pt idx="3414">
                  <c:v>13.186</c:v>
                </c:pt>
                <c:pt idx="3415">
                  <c:v>13.190</c:v>
                </c:pt>
                <c:pt idx="3416">
                  <c:v>13.194</c:v>
                </c:pt>
                <c:pt idx="3417">
                  <c:v>13.197</c:v>
                </c:pt>
                <c:pt idx="3418">
                  <c:v>13.201</c:v>
                </c:pt>
                <c:pt idx="3419">
                  <c:v>13.205</c:v>
                </c:pt>
                <c:pt idx="3420">
                  <c:v>13.209</c:v>
                </c:pt>
                <c:pt idx="3421">
                  <c:v>13.213</c:v>
                </c:pt>
                <c:pt idx="3422">
                  <c:v>13.217</c:v>
                </c:pt>
                <c:pt idx="3423">
                  <c:v>13.221</c:v>
                </c:pt>
                <c:pt idx="3424">
                  <c:v>13.224</c:v>
                </c:pt>
                <c:pt idx="3425">
                  <c:v>13.228</c:v>
                </c:pt>
                <c:pt idx="3426">
                  <c:v>13.232</c:v>
                </c:pt>
                <c:pt idx="3427">
                  <c:v>13.236</c:v>
                </c:pt>
                <c:pt idx="3428">
                  <c:v>13.240</c:v>
                </c:pt>
                <c:pt idx="3429">
                  <c:v>13.244</c:v>
                </c:pt>
                <c:pt idx="3430">
                  <c:v>13.248</c:v>
                </c:pt>
                <c:pt idx="3431">
                  <c:v>13.252</c:v>
                </c:pt>
                <c:pt idx="3432">
                  <c:v>13.255</c:v>
                </c:pt>
                <c:pt idx="3433">
                  <c:v>13.259</c:v>
                </c:pt>
                <c:pt idx="3434">
                  <c:v>13.263</c:v>
                </c:pt>
                <c:pt idx="3435">
                  <c:v>13.267</c:v>
                </c:pt>
                <c:pt idx="3436">
                  <c:v>13.271</c:v>
                </c:pt>
                <c:pt idx="3437">
                  <c:v>13.275</c:v>
                </c:pt>
                <c:pt idx="3438">
                  <c:v>13.279</c:v>
                </c:pt>
                <c:pt idx="3439">
                  <c:v>13.282</c:v>
                </c:pt>
                <c:pt idx="3440">
                  <c:v>13.286</c:v>
                </c:pt>
                <c:pt idx="3441">
                  <c:v>13.290</c:v>
                </c:pt>
                <c:pt idx="3442">
                  <c:v>13.294</c:v>
                </c:pt>
                <c:pt idx="3443">
                  <c:v>13.298</c:v>
                </c:pt>
                <c:pt idx="3444">
                  <c:v>13.302</c:v>
                </c:pt>
                <c:pt idx="3445">
                  <c:v>13.306</c:v>
                </c:pt>
                <c:pt idx="3446">
                  <c:v>13.310</c:v>
                </c:pt>
                <c:pt idx="3447">
                  <c:v>13.313</c:v>
                </c:pt>
                <c:pt idx="3448">
                  <c:v>13.317</c:v>
                </c:pt>
                <c:pt idx="3449">
                  <c:v>13.321</c:v>
                </c:pt>
                <c:pt idx="3450">
                  <c:v>13.325</c:v>
                </c:pt>
                <c:pt idx="3451">
                  <c:v>13.329</c:v>
                </c:pt>
                <c:pt idx="3452">
                  <c:v>13.333</c:v>
                </c:pt>
                <c:pt idx="3453">
                  <c:v>13.337</c:v>
                </c:pt>
                <c:pt idx="3454">
                  <c:v>13.340</c:v>
                </c:pt>
                <c:pt idx="3455">
                  <c:v>13.344</c:v>
                </c:pt>
                <c:pt idx="3456">
                  <c:v>13.348</c:v>
                </c:pt>
                <c:pt idx="3457">
                  <c:v>13.352</c:v>
                </c:pt>
                <c:pt idx="3458">
                  <c:v>13.356</c:v>
                </c:pt>
                <c:pt idx="3459">
                  <c:v>13.360</c:v>
                </c:pt>
                <c:pt idx="3460">
                  <c:v>13.364</c:v>
                </c:pt>
                <c:pt idx="3461">
                  <c:v>13.368</c:v>
                </c:pt>
                <c:pt idx="3462">
                  <c:v>13.371</c:v>
                </c:pt>
                <c:pt idx="3463">
                  <c:v>13.375</c:v>
                </c:pt>
                <c:pt idx="3464">
                  <c:v>13.379</c:v>
                </c:pt>
                <c:pt idx="3465">
                  <c:v>13.383</c:v>
                </c:pt>
                <c:pt idx="3466">
                  <c:v>13.387</c:v>
                </c:pt>
                <c:pt idx="3467">
                  <c:v>13.391</c:v>
                </c:pt>
                <c:pt idx="3468">
                  <c:v>13.395</c:v>
                </c:pt>
                <c:pt idx="3469">
                  <c:v>13.398</c:v>
                </c:pt>
                <c:pt idx="3470">
                  <c:v>13.402</c:v>
                </c:pt>
                <c:pt idx="3471">
                  <c:v>13.406</c:v>
                </c:pt>
                <c:pt idx="3472">
                  <c:v>13.410</c:v>
                </c:pt>
                <c:pt idx="3473">
                  <c:v>13.414</c:v>
                </c:pt>
                <c:pt idx="3474">
                  <c:v>13.418</c:v>
                </c:pt>
                <c:pt idx="3475">
                  <c:v>13.422</c:v>
                </c:pt>
                <c:pt idx="3476">
                  <c:v>13.426</c:v>
                </c:pt>
                <c:pt idx="3477">
                  <c:v>13.429</c:v>
                </c:pt>
                <c:pt idx="3478">
                  <c:v>13.433</c:v>
                </c:pt>
                <c:pt idx="3479">
                  <c:v>13.437</c:v>
                </c:pt>
                <c:pt idx="3480">
                  <c:v>13.441</c:v>
                </c:pt>
                <c:pt idx="3481">
                  <c:v>13.445</c:v>
                </c:pt>
                <c:pt idx="3482">
                  <c:v>13.449</c:v>
                </c:pt>
                <c:pt idx="3483">
                  <c:v>13.453</c:v>
                </c:pt>
                <c:pt idx="3484">
                  <c:v>13.456</c:v>
                </c:pt>
                <c:pt idx="3485">
                  <c:v>13.460</c:v>
                </c:pt>
                <c:pt idx="3486">
                  <c:v>13.464</c:v>
                </c:pt>
                <c:pt idx="3487">
                  <c:v>13.468</c:v>
                </c:pt>
                <c:pt idx="3488">
                  <c:v>13.472</c:v>
                </c:pt>
                <c:pt idx="3489">
                  <c:v>13.476</c:v>
                </c:pt>
                <c:pt idx="3490">
                  <c:v>13.480</c:v>
                </c:pt>
                <c:pt idx="3491">
                  <c:v>13.484</c:v>
                </c:pt>
                <c:pt idx="3492">
                  <c:v>13.487</c:v>
                </c:pt>
                <c:pt idx="3493">
                  <c:v>13.491</c:v>
                </c:pt>
                <c:pt idx="3494">
                  <c:v>13.495</c:v>
                </c:pt>
                <c:pt idx="3495">
                  <c:v>13.499</c:v>
                </c:pt>
                <c:pt idx="3496">
                  <c:v>13.503</c:v>
                </c:pt>
                <c:pt idx="3497">
                  <c:v>13.507</c:v>
                </c:pt>
                <c:pt idx="3498">
                  <c:v>13.511</c:v>
                </c:pt>
                <c:pt idx="3499">
                  <c:v>13.514</c:v>
                </c:pt>
                <c:pt idx="3500">
                  <c:v>13.518</c:v>
                </c:pt>
                <c:pt idx="3501">
                  <c:v>13.522</c:v>
                </c:pt>
                <c:pt idx="3502">
                  <c:v>13.526</c:v>
                </c:pt>
                <c:pt idx="3503">
                  <c:v>13.530</c:v>
                </c:pt>
                <c:pt idx="3504">
                  <c:v>13.534</c:v>
                </c:pt>
                <c:pt idx="3505">
                  <c:v>13.538</c:v>
                </c:pt>
                <c:pt idx="3506">
                  <c:v>13.541</c:v>
                </c:pt>
                <c:pt idx="3507">
                  <c:v>13.545</c:v>
                </c:pt>
                <c:pt idx="3508">
                  <c:v>13.549</c:v>
                </c:pt>
                <c:pt idx="3509">
                  <c:v>13.553</c:v>
                </c:pt>
                <c:pt idx="3510">
                  <c:v>13.557</c:v>
                </c:pt>
                <c:pt idx="3511">
                  <c:v>13.561</c:v>
                </c:pt>
                <c:pt idx="3512">
                  <c:v>13.565</c:v>
                </c:pt>
                <c:pt idx="3513">
                  <c:v>13.569</c:v>
                </c:pt>
                <c:pt idx="3514">
                  <c:v>13.572</c:v>
                </c:pt>
                <c:pt idx="3515">
                  <c:v>13.576</c:v>
                </c:pt>
                <c:pt idx="3516">
                  <c:v>13.580</c:v>
                </c:pt>
                <c:pt idx="3517">
                  <c:v>13.584</c:v>
                </c:pt>
                <c:pt idx="3518">
                  <c:v>13.588</c:v>
                </c:pt>
                <c:pt idx="3519">
                  <c:v>13.592</c:v>
                </c:pt>
                <c:pt idx="3520">
                  <c:v>13.596</c:v>
                </c:pt>
                <c:pt idx="3521">
                  <c:v>13.599</c:v>
                </c:pt>
                <c:pt idx="3522">
                  <c:v>13.603</c:v>
                </c:pt>
                <c:pt idx="3523">
                  <c:v>13.607</c:v>
                </c:pt>
                <c:pt idx="3524">
                  <c:v>13.611</c:v>
                </c:pt>
                <c:pt idx="3525">
                  <c:v>13.615</c:v>
                </c:pt>
                <c:pt idx="3526">
                  <c:v>13.619</c:v>
                </c:pt>
                <c:pt idx="3527">
                  <c:v>13.623</c:v>
                </c:pt>
                <c:pt idx="3528">
                  <c:v>13.627</c:v>
                </c:pt>
                <c:pt idx="3529">
                  <c:v>13.630</c:v>
                </c:pt>
                <c:pt idx="3530">
                  <c:v>13.634</c:v>
                </c:pt>
                <c:pt idx="3531">
                  <c:v>13.638</c:v>
                </c:pt>
                <c:pt idx="3532">
                  <c:v>13.642</c:v>
                </c:pt>
                <c:pt idx="3533">
                  <c:v>13.646</c:v>
                </c:pt>
                <c:pt idx="3534">
                  <c:v>13.650</c:v>
                </c:pt>
                <c:pt idx="3535">
                  <c:v>13.654</c:v>
                </c:pt>
                <c:pt idx="3536">
                  <c:v>13.657</c:v>
                </c:pt>
                <c:pt idx="3537">
                  <c:v>13.661</c:v>
                </c:pt>
                <c:pt idx="3538">
                  <c:v>13.665</c:v>
                </c:pt>
                <c:pt idx="3539">
                  <c:v>13.669</c:v>
                </c:pt>
                <c:pt idx="3540">
                  <c:v>13.673</c:v>
                </c:pt>
                <c:pt idx="3541">
                  <c:v>13.677</c:v>
                </c:pt>
                <c:pt idx="3542">
                  <c:v>13.681</c:v>
                </c:pt>
                <c:pt idx="3543">
                  <c:v>13.685</c:v>
                </c:pt>
                <c:pt idx="3544">
                  <c:v>13.688</c:v>
                </c:pt>
                <c:pt idx="3545">
                  <c:v>13.692</c:v>
                </c:pt>
                <c:pt idx="3546">
                  <c:v>13.696</c:v>
                </c:pt>
                <c:pt idx="3547">
                  <c:v>13.700</c:v>
                </c:pt>
                <c:pt idx="3548">
                  <c:v>13.704</c:v>
                </c:pt>
                <c:pt idx="3549">
                  <c:v>13.708</c:v>
                </c:pt>
                <c:pt idx="3550">
                  <c:v>13.712</c:v>
                </c:pt>
                <c:pt idx="3551">
                  <c:v>13.715</c:v>
                </c:pt>
                <c:pt idx="3552">
                  <c:v>13.719</c:v>
                </c:pt>
                <c:pt idx="3553">
                  <c:v>13.723</c:v>
                </c:pt>
                <c:pt idx="3554">
                  <c:v>13.727</c:v>
                </c:pt>
                <c:pt idx="3555">
                  <c:v>13.731</c:v>
                </c:pt>
                <c:pt idx="3556">
                  <c:v>13.735</c:v>
                </c:pt>
                <c:pt idx="3557">
                  <c:v>13.739</c:v>
                </c:pt>
                <c:pt idx="3558">
                  <c:v>13.742</c:v>
                </c:pt>
                <c:pt idx="3559">
                  <c:v>13.746</c:v>
                </c:pt>
                <c:pt idx="3560">
                  <c:v>13.750</c:v>
                </c:pt>
                <c:pt idx="3561">
                  <c:v>13.754</c:v>
                </c:pt>
                <c:pt idx="3562">
                  <c:v>13.758</c:v>
                </c:pt>
                <c:pt idx="3563">
                  <c:v>13.762</c:v>
                </c:pt>
                <c:pt idx="3564">
                  <c:v>13.766</c:v>
                </c:pt>
                <c:pt idx="3565">
                  <c:v>13.770</c:v>
                </c:pt>
                <c:pt idx="3566">
                  <c:v>13.773</c:v>
                </c:pt>
                <c:pt idx="3567">
                  <c:v>13.777</c:v>
                </c:pt>
                <c:pt idx="3568">
                  <c:v>13.781</c:v>
                </c:pt>
                <c:pt idx="3569">
                  <c:v>13.785</c:v>
                </c:pt>
                <c:pt idx="3570">
                  <c:v>13.789</c:v>
                </c:pt>
                <c:pt idx="3571">
                  <c:v>13.793</c:v>
                </c:pt>
                <c:pt idx="3572">
                  <c:v>13.797</c:v>
                </c:pt>
                <c:pt idx="3573">
                  <c:v>13.800</c:v>
                </c:pt>
                <c:pt idx="3574">
                  <c:v>13.804</c:v>
                </c:pt>
                <c:pt idx="3575">
                  <c:v>13.808</c:v>
                </c:pt>
                <c:pt idx="3576">
                  <c:v>13.812</c:v>
                </c:pt>
                <c:pt idx="3577">
                  <c:v>13.816</c:v>
                </c:pt>
                <c:pt idx="3578">
                  <c:v>13.820</c:v>
                </c:pt>
                <c:pt idx="3579">
                  <c:v>13.824</c:v>
                </c:pt>
                <c:pt idx="3580">
                  <c:v>13.828</c:v>
                </c:pt>
                <c:pt idx="3581">
                  <c:v>13.831</c:v>
                </c:pt>
                <c:pt idx="3582">
                  <c:v>13.835</c:v>
                </c:pt>
                <c:pt idx="3583">
                  <c:v>13.839</c:v>
                </c:pt>
                <c:pt idx="3584">
                  <c:v>13.843</c:v>
                </c:pt>
                <c:pt idx="3585">
                  <c:v>13.847</c:v>
                </c:pt>
                <c:pt idx="3586">
                  <c:v>13.851</c:v>
                </c:pt>
                <c:pt idx="3587">
                  <c:v>13.855</c:v>
                </c:pt>
                <c:pt idx="3588">
                  <c:v>13.858</c:v>
                </c:pt>
                <c:pt idx="3589">
                  <c:v>13.862</c:v>
                </c:pt>
                <c:pt idx="3590">
                  <c:v>13.866</c:v>
                </c:pt>
                <c:pt idx="3591">
                  <c:v>13.870</c:v>
                </c:pt>
                <c:pt idx="3592">
                  <c:v>13.874</c:v>
                </c:pt>
                <c:pt idx="3593">
                  <c:v>13.878</c:v>
                </c:pt>
                <c:pt idx="3594">
                  <c:v>13.882</c:v>
                </c:pt>
                <c:pt idx="3595">
                  <c:v>13.886</c:v>
                </c:pt>
                <c:pt idx="3596">
                  <c:v>13.889</c:v>
                </c:pt>
                <c:pt idx="3597">
                  <c:v>13.893</c:v>
                </c:pt>
                <c:pt idx="3598">
                  <c:v>13.897</c:v>
                </c:pt>
                <c:pt idx="3599">
                  <c:v>13.901</c:v>
                </c:pt>
                <c:pt idx="3600">
                  <c:v>13.905</c:v>
                </c:pt>
                <c:pt idx="3601">
                  <c:v>13.909</c:v>
                </c:pt>
                <c:pt idx="3602">
                  <c:v>13.913</c:v>
                </c:pt>
                <c:pt idx="3603">
                  <c:v>13.916</c:v>
                </c:pt>
                <c:pt idx="3604">
                  <c:v>13.920</c:v>
                </c:pt>
                <c:pt idx="3605">
                  <c:v>13.924</c:v>
                </c:pt>
                <c:pt idx="3606">
                  <c:v>13.928</c:v>
                </c:pt>
                <c:pt idx="3607">
                  <c:v>13.932</c:v>
                </c:pt>
                <c:pt idx="3608">
                  <c:v>13.936</c:v>
                </c:pt>
                <c:pt idx="3609">
                  <c:v>13.940</c:v>
                </c:pt>
                <c:pt idx="3610">
                  <c:v>13.944</c:v>
                </c:pt>
                <c:pt idx="3611">
                  <c:v>13.947</c:v>
                </c:pt>
                <c:pt idx="3612">
                  <c:v>13.951</c:v>
                </c:pt>
                <c:pt idx="3613">
                  <c:v>13.955</c:v>
                </c:pt>
                <c:pt idx="3614">
                  <c:v>13.959</c:v>
                </c:pt>
                <c:pt idx="3615">
                  <c:v>13.963</c:v>
                </c:pt>
                <c:pt idx="3616">
                  <c:v>13.967</c:v>
                </c:pt>
                <c:pt idx="3617">
                  <c:v>13.971</c:v>
                </c:pt>
                <c:pt idx="3618">
                  <c:v>13.974</c:v>
                </c:pt>
                <c:pt idx="3619">
                  <c:v>13.978</c:v>
                </c:pt>
                <c:pt idx="3620">
                  <c:v>13.982</c:v>
                </c:pt>
                <c:pt idx="3621">
                  <c:v>13.986</c:v>
                </c:pt>
                <c:pt idx="3622">
                  <c:v>13.990</c:v>
                </c:pt>
                <c:pt idx="3623">
                  <c:v>13.994</c:v>
                </c:pt>
                <c:pt idx="3624">
                  <c:v>13.998</c:v>
                </c:pt>
                <c:pt idx="3625">
                  <c:v>14.001</c:v>
                </c:pt>
                <c:pt idx="3626">
                  <c:v>14.005</c:v>
                </c:pt>
                <c:pt idx="3627">
                  <c:v>14.009</c:v>
                </c:pt>
                <c:pt idx="3628">
                  <c:v>14.013</c:v>
                </c:pt>
                <c:pt idx="3629">
                  <c:v>14.017</c:v>
                </c:pt>
                <c:pt idx="3630">
                  <c:v>14.021</c:v>
                </c:pt>
                <c:pt idx="3631">
                  <c:v>14.025</c:v>
                </c:pt>
                <c:pt idx="3632">
                  <c:v>14.029</c:v>
                </c:pt>
                <c:pt idx="3633">
                  <c:v>14.032</c:v>
                </c:pt>
                <c:pt idx="3634">
                  <c:v>14.036</c:v>
                </c:pt>
                <c:pt idx="3635">
                  <c:v>14.040</c:v>
                </c:pt>
                <c:pt idx="3636">
                  <c:v>14.044</c:v>
                </c:pt>
                <c:pt idx="3637">
                  <c:v>14.048</c:v>
                </c:pt>
                <c:pt idx="3638">
                  <c:v>14.052</c:v>
                </c:pt>
                <c:pt idx="3639">
                  <c:v>14.056</c:v>
                </c:pt>
                <c:pt idx="3640">
                  <c:v>14.059</c:v>
                </c:pt>
                <c:pt idx="3641">
                  <c:v>14.063</c:v>
                </c:pt>
                <c:pt idx="3642">
                  <c:v>14.067</c:v>
                </c:pt>
                <c:pt idx="3643">
                  <c:v>14.071</c:v>
                </c:pt>
                <c:pt idx="3644">
                  <c:v>14.075</c:v>
                </c:pt>
                <c:pt idx="3645">
                  <c:v>14.079</c:v>
                </c:pt>
                <c:pt idx="3646">
                  <c:v>14.083</c:v>
                </c:pt>
                <c:pt idx="3647">
                  <c:v>14.087</c:v>
                </c:pt>
                <c:pt idx="3648">
                  <c:v>14.090</c:v>
                </c:pt>
                <c:pt idx="3649">
                  <c:v>14.094</c:v>
                </c:pt>
                <c:pt idx="3650">
                  <c:v>14.098</c:v>
                </c:pt>
                <c:pt idx="3651">
                  <c:v>14.102</c:v>
                </c:pt>
                <c:pt idx="3652">
                  <c:v>14.106</c:v>
                </c:pt>
                <c:pt idx="3653">
                  <c:v>14.110</c:v>
                </c:pt>
                <c:pt idx="3654">
                  <c:v>14.114</c:v>
                </c:pt>
                <c:pt idx="3655">
                  <c:v>14.117</c:v>
                </c:pt>
                <c:pt idx="3656">
                  <c:v>14.121</c:v>
                </c:pt>
                <c:pt idx="3657">
                  <c:v>14.125</c:v>
                </c:pt>
                <c:pt idx="3658">
                  <c:v>14.129</c:v>
                </c:pt>
                <c:pt idx="3659">
                  <c:v>14.133</c:v>
                </c:pt>
                <c:pt idx="3660">
                  <c:v>14.137</c:v>
                </c:pt>
                <c:pt idx="3661">
                  <c:v>14.141</c:v>
                </c:pt>
                <c:pt idx="3662">
                  <c:v>14.145</c:v>
                </c:pt>
                <c:pt idx="3663">
                  <c:v>14.148</c:v>
                </c:pt>
                <c:pt idx="3664">
                  <c:v>14.152</c:v>
                </c:pt>
                <c:pt idx="3665">
                  <c:v>14.156</c:v>
                </c:pt>
                <c:pt idx="3666">
                  <c:v>14.160</c:v>
                </c:pt>
                <c:pt idx="3667">
                  <c:v>14.164</c:v>
                </c:pt>
                <c:pt idx="3668">
                  <c:v>14.168</c:v>
                </c:pt>
                <c:pt idx="3669">
                  <c:v>14.172</c:v>
                </c:pt>
                <c:pt idx="3670">
                  <c:v>14.175</c:v>
                </c:pt>
                <c:pt idx="3671">
                  <c:v>14.179</c:v>
                </c:pt>
                <c:pt idx="3672">
                  <c:v>14.183</c:v>
                </c:pt>
                <c:pt idx="3673">
                  <c:v>14.187</c:v>
                </c:pt>
                <c:pt idx="3674">
                  <c:v>14.191</c:v>
                </c:pt>
                <c:pt idx="3675">
                  <c:v>14.195</c:v>
                </c:pt>
                <c:pt idx="3676">
                  <c:v>14.199</c:v>
                </c:pt>
                <c:pt idx="3677">
                  <c:v>14.203</c:v>
                </c:pt>
                <c:pt idx="3678">
                  <c:v>14.206</c:v>
                </c:pt>
                <c:pt idx="3679">
                  <c:v>14.210</c:v>
                </c:pt>
                <c:pt idx="3680">
                  <c:v>14.214</c:v>
                </c:pt>
                <c:pt idx="3681">
                  <c:v>14.218</c:v>
                </c:pt>
                <c:pt idx="3682">
                  <c:v>14.222</c:v>
                </c:pt>
                <c:pt idx="3683">
                  <c:v>14.226</c:v>
                </c:pt>
                <c:pt idx="3684">
                  <c:v>14.230</c:v>
                </c:pt>
                <c:pt idx="3685">
                  <c:v>14.233</c:v>
                </c:pt>
                <c:pt idx="3686">
                  <c:v>14.237</c:v>
                </c:pt>
                <c:pt idx="3687">
                  <c:v>14.241</c:v>
                </c:pt>
                <c:pt idx="3688">
                  <c:v>14.245</c:v>
                </c:pt>
                <c:pt idx="3689">
                  <c:v>14.249</c:v>
                </c:pt>
                <c:pt idx="3690">
                  <c:v>14.253</c:v>
                </c:pt>
                <c:pt idx="3691">
                  <c:v>14.257</c:v>
                </c:pt>
                <c:pt idx="3692">
                  <c:v>14.261</c:v>
                </c:pt>
                <c:pt idx="3693">
                  <c:v>14.264</c:v>
                </c:pt>
                <c:pt idx="3694">
                  <c:v>14.268</c:v>
                </c:pt>
                <c:pt idx="3695">
                  <c:v>14.272</c:v>
                </c:pt>
                <c:pt idx="3696">
                  <c:v>14.276</c:v>
                </c:pt>
                <c:pt idx="3697">
                  <c:v>14.280</c:v>
                </c:pt>
                <c:pt idx="3698">
                  <c:v>14.284</c:v>
                </c:pt>
                <c:pt idx="3699">
                  <c:v>14.288</c:v>
                </c:pt>
                <c:pt idx="3700">
                  <c:v>14.291</c:v>
                </c:pt>
                <c:pt idx="3701">
                  <c:v>14.295</c:v>
                </c:pt>
                <c:pt idx="3702">
                  <c:v>14.299</c:v>
                </c:pt>
                <c:pt idx="3703">
                  <c:v>14.303</c:v>
                </c:pt>
                <c:pt idx="3704">
                  <c:v>14.307</c:v>
                </c:pt>
                <c:pt idx="3705">
                  <c:v>14.311</c:v>
                </c:pt>
                <c:pt idx="3706">
                  <c:v>14.315</c:v>
                </c:pt>
                <c:pt idx="3707">
                  <c:v>14.318</c:v>
                </c:pt>
                <c:pt idx="3708">
                  <c:v>14.322</c:v>
                </c:pt>
                <c:pt idx="3709">
                  <c:v>14.326</c:v>
                </c:pt>
                <c:pt idx="3710">
                  <c:v>14.330</c:v>
                </c:pt>
                <c:pt idx="3711">
                  <c:v>14.334</c:v>
                </c:pt>
                <c:pt idx="3712">
                  <c:v>14.338</c:v>
                </c:pt>
                <c:pt idx="3713">
                  <c:v>14.342</c:v>
                </c:pt>
                <c:pt idx="3714">
                  <c:v>14.346</c:v>
                </c:pt>
                <c:pt idx="3715">
                  <c:v>14.349</c:v>
                </c:pt>
                <c:pt idx="3716">
                  <c:v>14.353</c:v>
                </c:pt>
                <c:pt idx="3717">
                  <c:v>14.357</c:v>
                </c:pt>
                <c:pt idx="3718">
                  <c:v>14.361</c:v>
                </c:pt>
                <c:pt idx="3719">
                  <c:v>14.365</c:v>
                </c:pt>
                <c:pt idx="3720">
                  <c:v>14.369</c:v>
                </c:pt>
                <c:pt idx="3721">
                  <c:v>14.373</c:v>
                </c:pt>
                <c:pt idx="3722">
                  <c:v>14.376</c:v>
                </c:pt>
                <c:pt idx="3723">
                  <c:v>14.380</c:v>
                </c:pt>
                <c:pt idx="3724">
                  <c:v>14.384</c:v>
                </c:pt>
                <c:pt idx="3725">
                  <c:v>14.388</c:v>
                </c:pt>
                <c:pt idx="3726">
                  <c:v>14.392</c:v>
                </c:pt>
                <c:pt idx="3727">
                  <c:v>14.396</c:v>
                </c:pt>
                <c:pt idx="3728">
                  <c:v>14.400</c:v>
                </c:pt>
                <c:pt idx="3729">
                  <c:v>14.404</c:v>
                </c:pt>
                <c:pt idx="3730">
                  <c:v>14.407</c:v>
                </c:pt>
                <c:pt idx="3731">
                  <c:v>14.411</c:v>
                </c:pt>
                <c:pt idx="3732">
                  <c:v>14.415</c:v>
                </c:pt>
                <c:pt idx="3733">
                  <c:v>14.419</c:v>
                </c:pt>
                <c:pt idx="3734">
                  <c:v>14.423</c:v>
                </c:pt>
                <c:pt idx="3735">
                  <c:v>14.427</c:v>
                </c:pt>
                <c:pt idx="3736">
                  <c:v>14.431</c:v>
                </c:pt>
                <c:pt idx="3737">
                  <c:v>14.434</c:v>
                </c:pt>
                <c:pt idx="3738">
                  <c:v>14.438</c:v>
                </c:pt>
                <c:pt idx="3739">
                  <c:v>14.442</c:v>
                </c:pt>
                <c:pt idx="3740">
                  <c:v>14.446</c:v>
                </c:pt>
                <c:pt idx="3741">
                  <c:v>14.450</c:v>
                </c:pt>
                <c:pt idx="3742">
                  <c:v>14.454</c:v>
                </c:pt>
                <c:pt idx="3743">
                  <c:v>14.458</c:v>
                </c:pt>
                <c:pt idx="3744">
                  <c:v>14.462</c:v>
                </c:pt>
                <c:pt idx="3745">
                  <c:v>14.465</c:v>
                </c:pt>
                <c:pt idx="3746">
                  <c:v>14.469</c:v>
                </c:pt>
                <c:pt idx="3747">
                  <c:v>14.473</c:v>
                </c:pt>
                <c:pt idx="3748">
                  <c:v>14.477</c:v>
                </c:pt>
                <c:pt idx="3749">
                  <c:v>14.481</c:v>
                </c:pt>
                <c:pt idx="3750">
                  <c:v>14.485</c:v>
                </c:pt>
                <c:pt idx="3751">
                  <c:v>14.489</c:v>
                </c:pt>
                <c:pt idx="3752">
                  <c:v>14.492</c:v>
                </c:pt>
                <c:pt idx="3753">
                  <c:v>14.496</c:v>
                </c:pt>
                <c:pt idx="3754">
                  <c:v>14.500</c:v>
                </c:pt>
                <c:pt idx="3755">
                  <c:v>14.504</c:v>
                </c:pt>
                <c:pt idx="3756">
                  <c:v>14.508</c:v>
                </c:pt>
                <c:pt idx="3757">
                  <c:v>14.512</c:v>
                </c:pt>
                <c:pt idx="3758">
                  <c:v>14.516</c:v>
                </c:pt>
                <c:pt idx="3759">
                  <c:v>14.520</c:v>
                </c:pt>
                <c:pt idx="3760">
                  <c:v>14.523</c:v>
                </c:pt>
                <c:pt idx="3761">
                  <c:v>14.527</c:v>
                </c:pt>
                <c:pt idx="3762">
                  <c:v>14.531</c:v>
                </c:pt>
                <c:pt idx="3763">
                  <c:v>14.535</c:v>
                </c:pt>
                <c:pt idx="3764">
                  <c:v>14.539</c:v>
                </c:pt>
                <c:pt idx="3765">
                  <c:v>14.543</c:v>
                </c:pt>
                <c:pt idx="3766">
                  <c:v>14.547</c:v>
                </c:pt>
                <c:pt idx="3767">
                  <c:v>14.550</c:v>
                </c:pt>
                <c:pt idx="3768">
                  <c:v>14.554</c:v>
                </c:pt>
                <c:pt idx="3769">
                  <c:v>14.558</c:v>
                </c:pt>
                <c:pt idx="3770">
                  <c:v>14.562</c:v>
                </c:pt>
                <c:pt idx="3771">
                  <c:v>14.566</c:v>
                </c:pt>
                <c:pt idx="3772">
                  <c:v>14.570</c:v>
                </c:pt>
                <c:pt idx="3773">
                  <c:v>14.574</c:v>
                </c:pt>
                <c:pt idx="3774">
                  <c:v>14.577</c:v>
                </c:pt>
                <c:pt idx="3775">
                  <c:v>14.581</c:v>
                </c:pt>
                <c:pt idx="3776">
                  <c:v>14.585</c:v>
                </c:pt>
                <c:pt idx="3777">
                  <c:v>14.589</c:v>
                </c:pt>
                <c:pt idx="3778">
                  <c:v>14.593</c:v>
                </c:pt>
                <c:pt idx="3779">
                  <c:v>14.597</c:v>
                </c:pt>
                <c:pt idx="3780">
                  <c:v>14.601</c:v>
                </c:pt>
                <c:pt idx="3781">
                  <c:v>14.605</c:v>
                </c:pt>
                <c:pt idx="3782">
                  <c:v>14.608</c:v>
                </c:pt>
                <c:pt idx="3783">
                  <c:v>14.612</c:v>
                </c:pt>
                <c:pt idx="3784">
                  <c:v>14.616</c:v>
                </c:pt>
                <c:pt idx="3785">
                  <c:v>14.620</c:v>
                </c:pt>
                <c:pt idx="3786">
                  <c:v>14.624</c:v>
                </c:pt>
                <c:pt idx="3787">
                  <c:v>14.628</c:v>
                </c:pt>
                <c:pt idx="3788">
                  <c:v>14.632</c:v>
                </c:pt>
                <c:pt idx="3789">
                  <c:v>14.636</c:v>
                </c:pt>
                <c:pt idx="3790">
                  <c:v>14.639</c:v>
                </c:pt>
                <c:pt idx="3791">
                  <c:v>14.643</c:v>
                </c:pt>
                <c:pt idx="3792">
                  <c:v>14.647</c:v>
                </c:pt>
                <c:pt idx="3793">
                  <c:v>14.651</c:v>
                </c:pt>
                <c:pt idx="3794">
                  <c:v>14.655</c:v>
                </c:pt>
                <c:pt idx="3795">
                  <c:v>14.659</c:v>
                </c:pt>
                <c:pt idx="3796">
                  <c:v>14.663</c:v>
                </c:pt>
                <c:pt idx="3797">
                  <c:v>14.666</c:v>
                </c:pt>
                <c:pt idx="3798">
                  <c:v>14.670</c:v>
                </c:pt>
                <c:pt idx="3799">
                  <c:v>14.674</c:v>
                </c:pt>
                <c:pt idx="3800">
                  <c:v>14.678</c:v>
                </c:pt>
                <c:pt idx="3801">
                  <c:v>14.682</c:v>
                </c:pt>
                <c:pt idx="3802">
                  <c:v>14.686</c:v>
                </c:pt>
                <c:pt idx="3803">
                  <c:v>14.690</c:v>
                </c:pt>
                <c:pt idx="3804">
                  <c:v>14.693</c:v>
                </c:pt>
                <c:pt idx="3805">
                  <c:v>14.697</c:v>
                </c:pt>
                <c:pt idx="3806">
                  <c:v>14.701</c:v>
                </c:pt>
                <c:pt idx="3807">
                  <c:v>14.705</c:v>
                </c:pt>
                <c:pt idx="3808">
                  <c:v>14.709</c:v>
                </c:pt>
                <c:pt idx="3809">
                  <c:v>14.713</c:v>
                </c:pt>
                <c:pt idx="3810">
                  <c:v>14.717</c:v>
                </c:pt>
                <c:pt idx="3811">
                  <c:v>14.721</c:v>
                </c:pt>
                <c:pt idx="3812">
                  <c:v>14.724</c:v>
                </c:pt>
                <c:pt idx="3813">
                  <c:v>14.728</c:v>
                </c:pt>
                <c:pt idx="3814">
                  <c:v>14.732</c:v>
                </c:pt>
                <c:pt idx="3815">
                  <c:v>14.736</c:v>
                </c:pt>
                <c:pt idx="3816">
                  <c:v>14.740</c:v>
                </c:pt>
                <c:pt idx="3817">
                  <c:v>14.744</c:v>
                </c:pt>
                <c:pt idx="3818">
                  <c:v>14.748</c:v>
                </c:pt>
                <c:pt idx="3819">
                  <c:v>14.751</c:v>
                </c:pt>
                <c:pt idx="3820">
                  <c:v>14.755</c:v>
                </c:pt>
                <c:pt idx="3821">
                  <c:v>14.759</c:v>
                </c:pt>
                <c:pt idx="3822">
                  <c:v>14.763</c:v>
                </c:pt>
                <c:pt idx="3823">
                  <c:v>14.767</c:v>
                </c:pt>
                <c:pt idx="3824">
                  <c:v>14.771</c:v>
                </c:pt>
                <c:pt idx="3825">
                  <c:v>14.775</c:v>
                </c:pt>
                <c:pt idx="3826">
                  <c:v>14.779</c:v>
                </c:pt>
                <c:pt idx="3827">
                  <c:v>14.782</c:v>
                </c:pt>
                <c:pt idx="3828">
                  <c:v>14.786</c:v>
                </c:pt>
                <c:pt idx="3829">
                  <c:v>14.790</c:v>
                </c:pt>
                <c:pt idx="3830">
                  <c:v>14.794</c:v>
                </c:pt>
                <c:pt idx="3831">
                  <c:v>14.798</c:v>
                </c:pt>
                <c:pt idx="3832">
                  <c:v>14.802</c:v>
                </c:pt>
                <c:pt idx="3833">
                  <c:v>14.806</c:v>
                </c:pt>
                <c:pt idx="3834">
                  <c:v>14.809</c:v>
                </c:pt>
                <c:pt idx="3835">
                  <c:v>14.813</c:v>
                </c:pt>
                <c:pt idx="3836">
                  <c:v>14.817</c:v>
                </c:pt>
                <c:pt idx="3837">
                  <c:v>14.821</c:v>
                </c:pt>
                <c:pt idx="3838">
                  <c:v>14.825</c:v>
                </c:pt>
                <c:pt idx="3839">
                  <c:v>14.829</c:v>
                </c:pt>
                <c:pt idx="3840">
                  <c:v>14.833</c:v>
                </c:pt>
                <c:pt idx="3841">
                  <c:v>14.836</c:v>
                </c:pt>
                <c:pt idx="3842">
                  <c:v>14.840</c:v>
                </c:pt>
                <c:pt idx="3843">
                  <c:v>14.844</c:v>
                </c:pt>
                <c:pt idx="3844">
                  <c:v>14.848</c:v>
                </c:pt>
                <c:pt idx="3845">
                  <c:v>14.852</c:v>
                </c:pt>
                <c:pt idx="3846">
                  <c:v>14.856</c:v>
                </c:pt>
                <c:pt idx="3847">
                  <c:v>14.860</c:v>
                </c:pt>
                <c:pt idx="3848">
                  <c:v>14.864</c:v>
                </c:pt>
                <c:pt idx="3849">
                  <c:v>14.867</c:v>
                </c:pt>
                <c:pt idx="3850">
                  <c:v>14.871</c:v>
                </c:pt>
                <c:pt idx="3851">
                  <c:v>14.875</c:v>
                </c:pt>
                <c:pt idx="3852">
                  <c:v>14.879</c:v>
                </c:pt>
                <c:pt idx="3853">
                  <c:v>14.883</c:v>
                </c:pt>
                <c:pt idx="3854">
                  <c:v>14.887</c:v>
                </c:pt>
                <c:pt idx="3855">
                  <c:v>14.891</c:v>
                </c:pt>
                <c:pt idx="3856">
                  <c:v>14.894</c:v>
                </c:pt>
                <c:pt idx="3857">
                  <c:v>14.898</c:v>
                </c:pt>
                <c:pt idx="3858">
                  <c:v>14.902</c:v>
                </c:pt>
                <c:pt idx="3859">
                  <c:v>14.906</c:v>
                </c:pt>
                <c:pt idx="3860">
                  <c:v>14.910</c:v>
                </c:pt>
                <c:pt idx="3861">
                  <c:v>14.914</c:v>
                </c:pt>
                <c:pt idx="3862">
                  <c:v>14.918</c:v>
                </c:pt>
                <c:pt idx="3863">
                  <c:v>14.922</c:v>
                </c:pt>
                <c:pt idx="3864">
                  <c:v>14.925</c:v>
                </c:pt>
                <c:pt idx="3865">
                  <c:v>14.929</c:v>
                </c:pt>
                <c:pt idx="3866">
                  <c:v>14.933</c:v>
                </c:pt>
                <c:pt idx="3867">
                  <c:v>14.937</c:v>
                </c:pt>
                <c:pt idx="3868">
                  <c:v>14.941</c:v>
                </c:pt>
                <c:pt idx="3869">
                  <c:v>14.945</c:v>
                </c:pt>
                <c:pt idx="3870">
                  <c:v>14.949</c:v>
                </c:pt>
                <c:pt idx="3871">
                  <c:v>14.952</c:v>
                </c:pt>
                <c:pt idx="3872">
                  <c:v>14.956</c:v>
                </c:pt>
                <c:pt idx="3873">
                  <c:v>14.960</c:v>
                </c:pt>
                <c:pt idx="3874">
                  <c:v>14.964</c:v>
                </c:pt>
                <c:pt idx="3875">
                  <c:v>14.968</c:v>
                </c:pt>
                <c:pt idx="3876">
                  <c:v>14.972</c:v>
                </c:pt>
                <c:pt idx="3877">
                  <c:v>14.976</c:v>
                </c:pt>
                <c:pt idx="3878">
                  <c:v>14.980</c:v>
                </c:pt>
                <c:pt idx="3879">
                  <c:v>14.983</c:v>
                </c:pt>
                <c:pt idx="3880">
                  <c:v>14.987</c:v>
                </c:pt>
                <c:pt idx="3881">
                  <c:v>14.991</c:v>
                </c:pt>
                <c:pt idx="3882">
                  <c:v>14.995</c:v>
                </c:pt>
                <c:pt idx="3883">
                  <c:v>14.999</c:v>
                </c:pt>
                <c:pt idx="3884">
                  <c:v>15.003</c:v>
                </c:pt>
                <c:pt idx="3885">
                  <c:v>15.007</c:v>
                </c:pt>
                <c:pt idx="3886">
                  <c:v>15.010</c:v>
                </c:pt>
                <c:pt idx="3887">
                  <c:v>15.014</c:v>
                </c:pt>
                <c:pt idx="3888">
                  <c:v>15.018</c:v>
                </c:pt>
                <c:pt idx="3889">
                  <c:v>15.022</c:v>
                </c:pt>
                <c:pt idx="3890">
                  <c:v>15.026</c:v>
                </c:pt>
                <c:pt idx="3891">
                  <c:v>15.030</c:v>
                </c:pt>
                <c:pt idx="3892">
                  <c:v>15.034</c:v>
                </c:pt>
                <c:pt idx="3893">
                  <c:v>15.038</c:v>
                </c:pt>
                <c:pt idx="3894">
                  <c:v>15.041</c:v>
                </c:pt>
                <c:pt idx="3895">
                  <c:v>15.045</c:v>
                </c:pt>
                <c:pt idx="3896">
                  <c:v>15.049</c:v>
                </c:pt>
                <c:pt idx="3897">
                  <c:v>15.053</c:v>
                </c:pt>
                <c:pt idx="3898">
                  <c:v>15.057</c:v>
                </c:pt>
                <c:pt idx="3899">
                  <c:v>15.061</c:v>
                </c:pt>
                <c:pt idx="3900">
                  <c:v>15.065</c:v>
                </c:pt>
                <c:pt idx="3901">
                  <c:v>15.068</c:v>
                </c:pt>
                <c:pt idx="3902">
                  <c:v>15.072</c:v>
                </c:pt>
                <c:pt idx="3903">
                  <c:v>15.076</c:v>
                </c:pt>
                <c:pt idx="3904">
                  <c:v>15.080</c:v>
                </c:pt>
                <c:pt idx="3905">
                  <c:v>15.084</c:v>
                </c:pt>
                <c:pt idx="3906">
                  <c:v>15.088</c:v>
                </c:pt>
                <c:pt idx="3907">
                  <c:v>15.092</c:v>
                </c:pt>
                <c:pt idx="3908">
                  <c:v>15.095</c:v>
                </c:pt>
                <c:pt idx="3909">
                  <c:v>15.099</c:v>
                </c:pt>
                <c:pt idx="3910">
                  <c:v>15.103</c:v>
                </c:pt>
                <c:pt idx="3911">
                  <c:v>15.107</c:v>
                </c:pt>
                <c:pt idx="3912">
                  <c:v>15.111</c:v>
                </c:pt>
                <c:pt idx="3913">
                  <c:v>15.115</c:v>
                </c:pt>
                <c:pt idx="3914">
                  <c:v>15.119</c:v>
                </c:pt>
                <c:pt idx="3915">
                  <c:v>15.123</c:v>
                </c:pt>
                <c:pt idx="3916">
                  <c:v>15.126</c:v>
                </c:pt>
                <c:pt idx="3917">
                  <c:v>15.130</c:v>
                </c:pt>
                <c:pt idx="3918">
                  <c:v>15.134</c:v>
                </c:pt>
                <c:pt idx="3919">
                  <c:v>15.138</c:v>
                </c:pt>
                <c:pt idx="3920">
                  <c:v>15.142</c:v>
                </c:pt>
                <c:pt idx="3921">
                  <c:v>15.146</c:v>
                </c:pt>
                <c:pt idx="3922">
                  <c:v>15.150</c:v>
                </c:pt>
                <c:pt idx="3923">
                  <c:v>15.153</c:v>
                </c:pt>
                <c:pt idx="3924">
                  <c:v>15.157</c:v>
                </c:pt>
                <c:pt idx="3925">
                  <c:v>15.161</c:v>
                </c:pt>
                <c:pt idx="3926">
                  <c:v>15.165</c:v>
                </c:pt>
                <c:pt idx="3927">
                  <c:v>15.169</c:v>
                </c:pt>
                <c:pt idx="3928">
                  <c:v>15.173</c:v>
                </c:pt>
                <c:pt idx="3929">
                  <c:v>15.177</c:v>
                </c:pt>
                <c:pt idx="3930">
                  <c:v>15.181</c:v>
                </c:pt>
                <c:pt idx="3931">
                  <c:v>15.184</c:v>
                </c:pt>
                <c:pt idx="3932">
                  <c:v>15.188</c:v>
                </c:pt>
                <c:pt idx="3933">
                  <c:v>15.192</c:v>
                </c:pt>
                <c:pt idx="3934">
                  <c:v>15.196</c:v>
                </c:pt>
                <c:pt idx="3935">
                  <c:v>15.200</c:v>
                </c:pt>
                <c:pt idx="3936">
                  <c:v>15.204</c:v>
                </c:pt>
                <c:pt idx="3937">
                  <c:v>15.208</c:v>
                </c:pt>
                <c:pt idx="3938">
                  <c:v>15.211</c:v>
                </c:pt>
                <c:pt idx="3939">
                  <c:v>15.215</c:v>
                </c:pt>
                <c:pt idx="3940">
                  <c:v>15.219</c:v>
                </c:pt>
                <c:pt idx="3941">
                  <c:v>15.223</c:v>
                </c:pt>
                <c:pt idx="3942">
                  <c:v>15.227</c:v>
                </c:pt>
                <c:pt idx="3943">
                  <c:v>15.231</c:v>
                </c:pt>
                <c:pt idx="3944">
                  <c:v>15.235</c:v>
                </c:pt>
                <c:pt idx="3945">
                  <c:v>15.239</c:v>
                </c:pt>
                <c:pt idx="3946">
                  <c:v>15.242</c:v>
                </c:pt>
                <c:pt idx="3947">
                  <c:v>15.246</c:v>
                </c:pt>
                <c:pt idx="3948">
                  <c:v>15.250</c:v>
                </c:pt>
                <c:pt idx="3949">
                  <c:v>15.254</c:v>
                </c:pt>
                <c:pt idx="3950">
                  <c:v>15.258</c:v>
                </c:pt>
                <c:pt idx="3951">
                  <c:v>15.262</c:v>
                </c:pt>
                <c:pt idx="3952">
                  <c:v>15.266</c:v>
                </c:pt>
                <c:pt idx="3953">
                  <c:v>15.269</c:v>
                </c:pt>
                <c:pt idx="3954">
                  <c:v>15.273</c:v>
                </c:pt>
                <c:pt idx="3955">
                  <c:v>15.277</c:v>
                </c:pt>
                <c:pt idx="3956">
                  <c:v>15.281</c:v>
                </c:pt>
                <c:pt idx="3957">
                  <c:v>15.285</c:v>
                </c:pt>
                <c:pt idx="3958">
                  <c:v>15.289</c:v>
                </c:pt>
                <c:pt idx="3959">
                  <c:v>15.293</c:v>
                </c:pt>
                <c:pt idx="3960">
                  <c:v>15.297</c:v>
                </c:pt>
                <c:pt idx="3961">
                  <c:v>15.300</c:v>
                </c:pt>
                <c:pt idx="3962">
                  <c:v>15.304</c:v>
                </c:pt>
                <c:pt idx="3963">
                  <c:v>15.308</c:v>
                </c:pt>
                <c:pt idx="3964">
                  <c:v>15.312</c:v>
                </c:pt>
                <c:pt idx="3965">
                  <c:v>15.316</c:v>
                </c:pt>
                <c:pt idx="3966">
                  <c:v>15.320</c:v>
                </c:pt>
                <c:pt idx="3967">
                  <c:v>15.324</c:v>
                </c:pt>
                <c:pt idx="3968">
                  <c:v>15.327</c:v>
                </c:pt>
                <c:pt idx="3969">
                  <c:v>15.331</c:v>
                </c:pt>
                <c:pt idx="3970">
                  <c:v>15.335</c:v>
                </c:pt>
                <c:pt idx="3971">
                  <c:v>15.339</c:v>
                </c:pt>
                <c:pt idx="3972">
                  <c:v>15.343</c:v>
                </c:pt>
                <c:pt idx="3973">
                  <c:v>15.347</c:v>
                </c:pt>
                <c:pt idx="3974">
                  <c:v>15.351</c:v>
                </c:pt>
                <c:pt idx="3975">
                  <c:v>15.355</c:v>
                </c:pt>
                <c:pt idx="3976">
                  <c:v>15.358</c:v>
                </c:pt>
                <c:pt idx="3977">
                  <c:v>15.362</c:v>
                </c:pt>
                <c:pt idx="3978">
                  <c:v>15.366</c:v>
                </c:pt>
                <c:pt idx="3979">
                  <c:v>15.370</c:v>
                </c:pt>
                <c:pt idx="3980">
                  <c:v>15.374</c:v>
                </c:pt>
                <c:pt idx="3981">
                  <c:v>15.378</c:v>
                </c:pt>
                <c:pt idx="3982">
                  <c:v>15.382</c:v>
                </c:pt>
                <c:pt idx="3983">
                  <c:v>15.385</c:v>
                </c:pt>
                <c:pt idx="3984">
                  <c:v>15.389</c:v>
                </c:pt>
                <c:pt idx="3985">
                  <c:v>15.393</c:v>
                </c:pt>
                <c:pt idx="3986">
                  <c:v>15.397</c:v>
                </c:pt>
                <c:pt idx="3987">
                  <c:v>15.401</c:v>
                </c:pt>
                <c:pt idx="3988">
                  <c:v>15.405</c:v>
                </c:pt>
                <c:pt idx="3989">
                  <c:v>15.409</c:v>
                </c:pt>
                <c:pt idx="3990">
                  <c:v>15.412</c:v>
                </c:pt>
                <c:pt idx="3991">
                  <c:v>15.416</c:v>
                </c:pt>
                <c:pt idx="3992">
                  <c:v>15.420</c:v>
                </c:pt>
                <c:pt idx="3993">
                  <c:v>15.424</c:v>
                </c:pt>
                <c:pt idx="3994">
                  <c:v>15.428</c:v>
                </c:pt>
                <c:pt idx="3995">
                  <c:v>15.432</c:v>
                </c:pt>
                <c:pt idx="3996">
                  <c:v>15.436</c:v>
                </c:pt>
                <c:pt idx="3997">
                  <c:v>15.440</c:v>
                </c:pt>
                <c:pt idx="3998">
                  <c:v>15.443</c:v>
                </c:pt>
                <c:pt idx="3999">
                  <c:v>15.447</c:v>
                </c:pt>
                <c:pt idx="4000">
                  <c:v>15.451</c:v>
                </c:pt>
                <c:pt idx="4001">
                  <c:v>15.455</c:v>
                </c:pt>
                <c:pt idx="4002">
                  <c:v>15.459</c:v>
                </c:pt>
                <c:pt idx="4003">
                  <c:v>15.463</c:v>
                </c:pt>
                <c:pt idx="4004">
                  <c:v>15.467</c:v>
                </c:pt>
                <c:pt idx="4005">
                  <c:v>15.470</c:v>
                </c:pt>
                <c:pt idx="4006">
                  <c:v>15.474</c:v>
                </c:pt>
                <c:pt idx="4007">
                  <c:v>15.478</c:v>
                </c:pt>
                <c:pt idx="4008">
                  <c:v>15.482</c:v>
                </c:pt>
                <c:pt idx="4009">
                  <c:v>15.486</c:v>
                </c:pt>
                <c:pt idx="4010">
                  <c:v>15.490</c:v>
                </c:pt>
                <c:pt idx="4011">
                  <c:v>15.494</c:v>
                </c:pt>
                <c:pt idx="4012">
                  <c:v>15.498</c:v>
                </c:pt>
                <c:pt idx="4013">
                  <c:v>15.501</c:v>
                </c:pt>
                <c:pt idx="4014">
                  <c:v>15.505</c:v>
                </c:pt>
                <c:pt idx="4015">
                  <c:v>15.509</c:v>
                </c:pt>
                <c:pt idx="4016">
                  <c:v>15.513</c:v>
                </c:pt>
                <c:pt idx="4017">
                  <c:v>15.517</c:v>
                </c:pt>
                <c:pt idx="4018">
                  <c:v>15.521</c:v>
                </c:pt>
                <c:pt idx="4019">
                  <c:v>15.525</c:v>
                </c:pt>
                <c:pt idx="4020">
                  <c:v>15.528</c:v>
                </c:pt>
                <c:pt idx="4021">
                  <c:v>15.532</c:v>
                </c:pt>
                <c:pt idx="4022">
                  <c:v>15.536</c:v>
                </c:pt>
                <c:pt idx="4023">
                  <c:v>15.540</c:v>
                </c:pt>
                <c:pt idx="4024">
                  <c:v>15.544</c:v>
                </c:pt>
                <c:pt idx="4025">
                  <c:v>15.548</c:v>
                </c:pt>
                <c:pt idx="4026">
                  <c:v>15.552</c:v>
                </c:pt>
                <c:pt idx="4027">
                  <c:v>15.556</c:v>
                </c:pt>
                <c:pt idx="4028">
                  <c:v>15.559</c:v>
                </c:pt>
                <c:pt idx="4029">
                  <c:v>15.563</c:v>
                </c:pt>
                <c:pt idx="4030">
                  <c:v>15.567</c:v>
                </c:pt>
                <c:pt idx="4031">
                  <c:v>15.571</c:v>
                </c:pt>
                <c:pt idx="4032">
                  <c:v>15.575</c:v>
                </c:pt>
                <c:pt idx="4033">
                  <c:v>15.579</c:v>
                </c:pt>
                <c:pt idx="4034">
                  <c:v>15.583</c:v>
                </c:pt>
                <c:pt idx="4035">
                  <c:v>15.586</c:v>
                </c:pt>
                <c:pt idx="4036">
                  <c:v>15.590</c:v>
                </c:pt>
                <c:pt idx="4037">
                  <c:v>15.594</c:v>
                </c:pt>
                <c:pt idx="4038">
                  <c:v>15.598</c:v>
                </c:pt>
                <c:pt idx="4039">
                  <c:v>15.602</c:v>
                </c:pt>
                <c:pt idx="4040">
                  <c:v>15.606</c:v>
                </c:pt>
                <c:pt idx="4041">
                  <c:v>15.610</c:v>
                </c:pt>
                <c:pt idx="4042">
                  <c:v>15.613</c:v>
                </c:pt>
                <c:pt idx="4043">
                  <c:v>15.617</c:v>
                </c:pt>
                <c:pt idx="4044">
                  <c:v>15.621</c:v>
                </c:pt>
                <c:pt idx="4045">
                  <c:v>15.625</c:v>
                </c:pt>
                <c:pt idx="4046">
                  <c:v>15.629</c:v>
                </c:pt>
                <c:pt idx="4047">
                  <c:v>15.633</c:v>
                </c:pt>
                <c:pt idx="4048">
                  <c:v>15.637</c:v>
                </c:pt>
                <c:pt idx="4049">
                  <c:v>15.641</c:v>
                </c:pt>
                <c:pt idx="4050">
                  <c:v>15.644</c:v>
                </c:pt>
                <c:pt idx="4051">
                  <c:v>15.648</c:v>
                </c:pt>
                <c:pt idx="4052">
                  <c:v>15.652</c:v>
                </c:pt>
                <c:pt idx="4053">
                  <c:v>15.656</c:v>
                </c:pt>
                <c:pt idx="4054">
                  <c:v>15.660</c:v>
                </c:pt>
                <c:pt idx="4055">
                  <c:v>15.664</c:v>
                </c:pt>
                <c:pt idx="4056">
                  <c:v>15.668</c:v>
                </c:pt>
                <c:pt idx="4057">
                  <c:v>15.671</c:v>
                </c:pt>
                <c:pt idx="4058">
                  <c:v>15.675</c:v>
                </c:pt>
                <c:pt idx="4059">
                  <c:v>15.679</c:v>
                </c:pt>
                <c:pt idx="4060">
                  <c:v>15.683</c:v>
                </c:pt>
                <c:pt idx="4061">
                  <c:v>15.687</c:v>
                </c:pt>
                <c:pt idx="4062">
                  <c:v>15.691</c:v>
                </c:pt>
                <c:pt idx="4063">
                  <c:v>15.695</c:v>
                </c:pt>
                <c:pt idx="4064">
                  <c:v>15.699</c:v>
                </c:pt>
                <c:pt idx="4065">
                  <c:v>15.702</c:v>
                </c:pt>
                <c:pt idx="4066">
                  <c:v>15.706</c:v>
                </c:pt>
                <c:pt idx="4067">
                  <c:v>15.710</c:v>
                </c:pt>
                <c:pt idx="4068">
                  <c:v>15.714</c:v>
                </c:pt>
                <c:pt idx="4069">
                  <c:v>15.718</c:v>
                </c:pt>
                <c:pt idx="4070">
                  <c:v>15.722</c:v>
                </c:pt>
                <c:pt idx="4071">
                  <c:v>15.726</c:v>
                </c:pt>
                <c:pt idx="4072">
                  <c:v>15.729</c:v>
                </c:pt>
                <c:pt idx="4073">
                  <c:v>15.733</c:v>
                </c:pt>
                <c:pt idx="4074">
                  <c:v>15.737</c:v>
                </c:pt>
                <c:pt idx="4075">
                  <c:v>15.741</c:v>
                </c:pt>
                <c:pt idx="4076">
                  <c:v>15.745</c:v>
                </c:pt>
                <c:pt idx="4077">
                  <c:v>15.749</c:v>
                </c:pt>
                <c:pt idx="4078">
                  <c:v>15.753</c:v>
                </c:pt>
                <c:pt idx="4079">
                  <c:v>15.757</c:v>
                </c:pt>
                <c:pt idx="4080">
                  <c:v>15.760</c:v>
                </c:pt>
                <c:pt idx="4081">
                  <c:v>15.764</c:v>
                </c:pt>
                <c:pt idx="4082">
                  <c:v>15.768</c:v>
                </c:pt>
                <c:pt idx="4083">
                  <c:v>15.772</c:v>
                </c:pt>
                <c:pt idx="4084">
                  <c:v>15.776</c:v>
                </c:pt>
                <c:pt idx="4085">
                  <c:v>15.780</c:v>
                </c:pt>
                <c:pt idx="4086">
                  <c:v>15.784</c:v>
                </c:pt>
                <c:pt idx="4087">
                  <c:v>15.787</c:v>
                </c:pt>
                <c:pt idx="4088">
                  <c:v>15.791</c:v>
                </c:pt>
                <c:pt idx="4089">
                  <c:v>15.795</c:v>
                </c:pt>
                <c:pt idx="4090">
                  <c:v>15.799</c:v>
                </c:pt>
                <c:pt idx="4091">
                  <c:v>15.803</c:v>
                </c:pt>
                <c:pt idx="4092">
                  <c:v>15.807</c:v>
                </c:pt>
                <c:pt idx="4093">
                  <c:v>15.811</c:v>
                </c:pt>
                <c:pt idx="4094">
                  <c:v>15.815</c:v>
                </c:pt>
                <c:pt idx="4095">
                  <c:v>15.818</c:v>
                </c:pt>
                <c:pt idx="4096">
                  <c:v>15.822</c:v>
                </c:pt>
                <c:pt idx="4097">
                  <c:v>15.826</c:v>
                </c:pt>
                <c:pt idx="4098">
                  <c:v>15.830</c:v>
                </c:pt>
                <c:pt idx="4099">
                  <c:v>15.834</c:v>
                </c:pt>
                <c:pt idx="4100">
                  <c:v>15.838</c:v>
                </c:pt>
                <c:pt idx="4101">
                  <c:v>15.842</c:v>
                </c:pt>
                <c:pt idx="4102">
                  <c:v>15.845</c:v>
                </c:pt>
                <c:pt idx="4103">
                  <c:v>15.849</c:v>
                </c:pt>
                <c:pt idx="4104">
                  <c:v>15.853</c:v>
                </c:pt>
                <c:pt idx="4105">
                  <c:v>15.857</c:v>
                </c:pt>
                <c:pt idx="4106">
                  <c:v>15.861</c:v>
                </c:pt>
                <c:pt idx="4107">
                  <c:v>15.865</c:v>
                </c:pt>
                <c:pt idx="4108">
                  <c:v>15.869</c:v>
                </c:pt>
                <c:pt idx="4109">
                  <c:v>15.872</c:v>
                </c:pt>
                <c:pt idx="4110">
                  <c:v>15.876</c:v>
                </c:pt>
                <c:pt idx="4111">
                  <c:v>15.880</c:v>
                </c:pt>
                <c:pt idx="4112">
                  <c:v>15.884</c:v>
                </c:pt>
                <c:pt idx="4113">
                  <c:v>15.888</c:v>
                </c:pt>
                <c:pt idx="4114">
                  <c:v>15.892</c:v>
                </c:pt>
                <c:pt idx="4115">
                  <c:v>15.896</c:v>
                </c:pt>
                <c:pt idx="4116">
                  <c:v>15.900</c:v>
                </c:pt>
                <c:pt idx="4117">
                  <c:v>15.903</c:v>
                </c:pt>
                <c:pt idx="4118">
                  <c:v>15.907</c:v>
                </c:pt>
                <c:pt idx="4119">
                  <c:v>15.911</c:v>
                </c:pt>
                <c:pt idx="4120">
                  <c:v>15.915</c:v>
                </c:pt>
                <c:pt idx="4121">
                  <c:v>15.919</c:v>
                </c:pt>
                <c:pt idx="4122">
                  <c:v>15.923</c:v>
                </c:pt>
                <c:pt idx="4123">
                  <c:v>15.927</c:v>
                </c:pt>
                <c:pt idx="4124">
                  <c:v>15.930</c:v>
                </c:pt>
                <c:pt idx="4125">
                  <c:v>15.934</c:v>
                </c:pt>
                <c:pt idx="4126">
                  <c:v>15.938</c:v>
                </c:pt>
                <c:pt idx="4127">
                  <c:v>15.942</c:v>
                </c:pt>
                <c:pt idx="4128">
                  <c:v>15.946</c:v>
                </c:pt>
                <c:pt idx="4129">
                  <c:v>15.950</c:v>
                </c:pt>
                <c:pt idx="4130">
                  <c:v>15.954</c:v>
                </c:pt>
                <c:pt idx="4131">
                  <c:v>15.958</c:v>
                </c:pt>
                <c:pt idx="4132">
                  <c:v>15.961</c:v>
                </c:pt>
                <c:pt idx="4133">
                  <c:v>15.965</c:v>
                </c:pt>
                <c:pt idx="4134">
                  <c:v>15.969</c:v>
                </c:pt>
                <c:pt idx="4135">
                  <c:v>15.973</c:v>
                </c:pt>
                <c:pt idx="4136">
                  <c:v>15.977</c:v>
                </c:pt>
                <c:pt idx="4137">
                  <c:v>15.981</c:v>
                </c:pt>
                <c:pt idx="4138">
                  <c:v>15.985</c:v>
                </c:pt>
                <c:pt idx="4139">
                  <c:v>15.988</c:v>
                </c:pt>
                <c:pt idx="4140">
                  <c:v>15.992</c:v>
                </c:pt>
                <c:pt idx="4141">
                  <c:v>15.996</c:v>
                </c:pt>
                <c:pt idx="4142">
                  <c:v>16.000</c:v>
                </c:pt>
                <c:pt idx="4143">
                  <c:v>16.004</c:v>
                </c:pt>
                <c:pt idx="4144">
                  <c:v>16.008</c:v>
                </c:pt>
                <c:pt idx="4145">
                  <c:v>16.012</c:v>
                </c:pt>
                <c:pt idx="4146">
                  <c:v>16.016</c:v>
                </c:pt>
                <c:pt idx="4147">
                  <c:v>16.019</c:v>
                </c:pt>
                <c:pt idx="4148">
                  <c:v>16.023</c:v>
                </c:pt>
                <c:pt idx="4149">
                  <c:v>16.027</c:v>
                </c:pt>
                <c:pt idx="4150">
                  <c:v>16.031</c:v>
                </c:pt>
                <c:pt idx="4151">
                  <c:v>16.035</c:v>
                </c:pt>
                <c:pt idx="4152">
                  <c:v>16.039</c:v>
                </c:pt>
                <c:pt idx="4153">
                  <c:v>16.043</c:v>
                </c:pt>
                <c:pt idx="4154">
                  <c:v>16.046</c:v>
                </c:pt>
                <c:pt idx="4155">
                  <c:v>16.050</c:v>
                </c:pt>
                <c:pt idx="4156">
                  <c:v>16.054</c:v>
                </c:pt>
                <c:pt idx="4157">
                  <c:v>16.058</c:v>
                </c:pt>
                <c:pt idx="4158">
                  <c:v>16.062</c:v>
                </c:pt>
                <c:pt idx="4159">
                  <c:v>16.066</c:v>
                </c:pt>
                <c:pt idx="4160">
                  <c:v>16.070</c:v>
                </c:pt>
                <c:pt idx="4161">
                  <c:v>16.073</c:v>
                </c:pt>
                <c:pt idx="4162">
                  <c:v>16.077</c:v>
                </c:pt>
                <c:pt idx="4163">
                  <c:v>16.081</c:v>
                </c:pt>
                <c:pt idx="4164">
                  <c:v>16.085</c:v>
                </c:pt>
                <c:pt idx="4165">
                  <c:v>16.089</c:v>
                </c:pt>
                <c:pt idx="4166">
                  <c:v>16.093</c:v>
                </c:pt>
                <c:pt idx="4167">
                  <c:v>16.097</c:v>
                </c:pt>
                <c:pt idx="4168">
                  <c:v>16.101</c:v>
                </c:pt>
                <c:pt idx="4169">
                  <c:v>16.104</c:v>
                </c:pt>
                <c:pt idx="4170">
                  <c:v>16.108</c:v>
                </c:pt>
                <c:pt idx="4171">
                  <c:v>16.112</c:v>
                </c:pt>
                <c:pt idx="4172">
                  <c:v>16.116</c:v>
                </c:pt>
                <c:pt idx="4173">
                  <c:v>16.120</c:v>
                </c:pt>
                <c:pt idx="4174">
                  <c:v>16.124</c:v>
                </c:pt>
                <c:pt idx="4175">
                  <c:v>16.128</c:v>
                </c:pt>
                <c:pt idx="4176">
                  <c:v>16.131</c:v>
                </c:pt>
                <c:pt idx="4177">
                  <c:v>16.135</c:v>
                </c:pt>
                <c:pt idx="4178">
                  <c:v>16.139</c:v>
                </c:pt>
                <c:pt idx="4179">
                  <c:v>16.143</c:v>
                </c:pt>
                <c:pt idx="4180">
                  <c:v>16.147</c:v>
                </c:pt>
                <c:pt idx="4181">
                  <c:v>16.151</c:v>
                </c:pt>
                <c:pt idx="4182">
                  <c:v>16.155</c:v>
                </c:pt>
                <c:pt idx="4183">
                  <c:v>16.159</c:v>
                </c:pt>
                <c:pt idx="4184">
                  <c:v>16.162</c:v>
                </c:pt>
                <c:pt idx="4185">
                  <c:v>16.166</c:v>
                </c:pt>
                <c:pt idx="4186">
                  <c:v>16.170</c:v>
                </c:pt>
                <c:pt idx="4187">
                  <c:v>16.174</c:v>
                </c:pt>
                <c:pt idx="4188">
                  <c:v>16.178</c:v>
                </c:pt>
                <c:pt idx="4189">
                  <c:v>16.182</c:v>
                </c:pt>
                <c:pt idx="4190">
                  <c:v>16.186</c:v>
                </c:pt>
                <c:pt idx="4191">
                  <c:v>16.189</c:v>
                </c:pt>
                <c:pt idx="4192">
                  <c:v>16.193</c:v>
                </c:pt>
                <c:pt idx="4193">
                  <c:v>16.197</c:v>
                </c:pt>
                <c:pt idx="4194">
                  <c:v>16.201</c:v>
                </c:pt>
                <c:pt idx="4195">
                  <c:v>16.205</c:v>
                </c:pt>
                <c:pt idx="4196">
                  <c:v>16.209</c:v>
                </c:pt>
                <c:pt idx="4197">
                  <c:v>16.213</c:v>
                </c:pt>
                <c:pt idx="4198">
                  <c:v>16.217</c:v>
                </c:pt>
                <c:pt idx="4199">
                  <c:v>16.220</c:v>
                </c:pt>
                <c:pt idx="4200">
                  <c:v>16.224</c:v>
                </c:pt>
                <c:pt idx="4201">
                  <c:v>16.228</c:v>
                </c:pt>
                <c:pt idx="4202">
                  <c:v>16.232</c:v>
                </c:pt>
                <c:pt idx="4203">
                  <c:v>16.236</c:v>
                </c:pt>
                <c:pt idx="4204">
                  <c:v>16.240</c:v>
                </c:pt>
                <c:pt idx="4205">
                  <c:v>16.244</c:v>
                </c:pt>
                <c:pt idx="4206">
                  <c:v>16.247</c:v>
                </c:pt>
                <c:pt idx="4207">
                  <c:v>16.251</c:v>
                </c:pt>
                <c:pt idx="4208">
                  <c:v>16.255</c:v>
                </c:pt>
                <c:pt idx="4209">
                  <c:v>16.259</c:v>
                </c:pt>
                <c:pt idx="4210">
                  <c:v>16.263</c:v>
                </c:pt>
                <c:pt idx="4211">
                  <c:v>16.267</c:v>
                </c:pt>
                <c:pt idx="4212">
                  <c:v>16.271</c:v>
                </c:pt>
                <c:pt idx="4213">
                  <c:v>16.275</c:v>
                </c:pt>
                <c:pt idx="4214">
                  <c:v>16.278</c:v>
                </c:pt>
                <c:pt idx="4215">
                  <c:v>16.282</c:v>
                </c:pt>
                <c:pt idx="4216">
                  <c:v>16.286</c:v>
                </c:pt>
                <c:pt idx="4217">
                  <c:v>16.290</c:v>
                </c:pt>
                <c:pt idx="4218">
                  <c:v>16.294</c:v>
                </c:pt>
                <c:pt idx="4219">
                  <c:v>16.298</c:v>
                </c:pt>
                <c:pt idx="4220">
                  <c:v>16.302</c:v>
                </c:pt>
                <c:pt idx="4221">
                  <c:v>16.305</c:v>
                </c:pt>
                <c:pt idx="4222">
                  <c:v>16.309</c:v>
                </c:pt>
                <c:pt idx="4223">
                  <c:v>16.313</c:v>
                </c:pt>
                <c:pt idx="4224">
                  <c:v>16.317</c:v>
                </c:pt>
                <c:pt idx="4225">
                  <c:v>16.321</c:v>
                </c:pt>
                <c:pt idx="4226">
                  <c:v>16.325</c:v>
                </c:pt>
                <c:pt idx="4227">
                  <c:v>16.329</c:v>
                </c:pt>
                <c:pt idx="4228">
                  <c:v>16.333</c:v>
                </c:pt>
                <c:pt idx="4229">
                  <c:v>16.336</c:v>
                </c:pt>
                <c:pt idx="4230">
                  <c:v>16.340</c:v>
                </c:pt>
                <c:pt idx="4231">
                  <c:v>16.344</c:v>
                </c:pt>
                <c:pt idx="4232">
                  <c:v>16.348</c:v>
                </c:pt>
                <c:pt idx="4233">
                  <c:v>16.352</c:v>
                </c:pt>
                <c:pt idx="4234">
                  <c:v>16.356</c:v>
                </c:pt>
                <c:pt idx="4235">
                  <c:v>16.360</c:v>
                </c:pt>
                <c:pt idx="4236">
                  <c:v>16.363</c:v>
                </c:pt>
                <c:pt idx="4237">
                  <c:v>16.367</c:v>
                </c:pt>
                <c:pt idx="4238">
                  <c:v>16.371</c:v>
                </c:pt>
                <c:pt idx="4239">
                  <c:v>16.375</c:v>
                </c:pt>
                <c:pt idx="4240">
                  <c:v>16.379</c:v>
                </c:pt>
                <c:pt idx="4241">
                  <c:v>16.383</c:v>
                </c:pt>
                <c:pt idx="4242">
                  <c:v>16.387</c:v>
                </c:pt>
                <c:pt idx="4243">
                  <c:v>16.391</c:v>
                </c:pt>
                <c:pt idx="4244">
                  <c:v>16.394</c:v>
                </c:pt>
                <c:pt idx="4245">
                  <c:v>16.398</c:v>
                </c:pt>
                <c:pt idx="4246">
                  <c:v>16.402</c:v>
                </c:pt>
                <c:pt idx="4247">
                  <c:v>16.406</c:v>
                </c:pt>
                <c:pt idx="4248">
                  <c:v>16.410</c:v>
                </c:pt>
                <c:pt idx="4249">
                  <c:v>16.414</c:v>
                </c:pt>
                <c:pt idx="4250">
                  <c:v>16.418</c:v>
                </c:pt>
                <c:pt idx="4251">
                  <c:v>16.421</c:v>
                </c:pt>
                <c:pt idx="4252">
                  <c:v>16.425</c:v>
                </c:pt>
                <c:pt idx="4253">
                  <c:v>16.429</c:v>
                </c:pt>
                <c:pt idx="4254">
                  <c:v>16.433</c:v>
                </c:pt>
                <c:pt idx="4255">
                  <c:v>16.437</c:v>
                </c:pt>
                <c:pt idx="4256">
                  <c:v>16.441</c:v>
                </c:pt>
                <c:pt idx="4257">
                  <c:v>16.445</c:v>
                </c:pt>
                <c:pt idx="4258">
                  <c:v>16.448</c:v>
                </c:pt>
                <c:pt idx="4259">
                  <c:v>16.452</c:v>
                </c:pt>
                <c:pt idx="4260">
                  <c:v>16.456</c:v>
                </c:pt>
                <c:pt idx="4261">
                  <c:v>16.460</c:v>
                </c:pt>
                <c:pt idx="4262">
                  <c:v>16.464</c:v>
                </c:pt>
                <c:pt idx="4263">
                  <c:v>16.468</c:v>
                </c:pt>
                <c:pt idx="4264">
                  <c:v>16.472</c:v>
                </c:pt>
                <c:pt idx="4265">
                  <c:v>16.476</c:v>
                </c:pt>
                <c:pt idx="4266">
                  <c:v>16.479</c:v>
                </c:pt>
                <c:pt idx="4267">
                  <c:v>16.483</c:v>
                </c:pt>
                <c:pt idx="4268">
                  <c:v>16.487</c:v>
                </c:pt>
                <c:pt idx="4269">
                  <c:v>16.491</c:v>
                </c:pt>
                <c:pt idx="4270">
                  <c:v>16.495</c:v>
                </c:pt>
                <c:pt idx="4271">
                  <c:v>16.499</c:v>
                </c:pt>
                <c:pt idx="4272">
                  <c:v>16.503</c:v>
                </c:pt>
                <c:pt idx="4273">
                  <c:v>16.506</c:v>
                </c:pt>
                <c:pt idx="4274">
                  <c:v>16.510</c:v>
                </c:pt>
                <c:pt idx="4275">
                  <c:v>16.514</c:v>
                </c:pt>
                <c:pt idx="4276">
                  <c:v>16.518</c:v>
                </c:pt>
                <c:pt idx="4277">
                  <c:v>16.522</c:v>
                </c:pt>
                <c:pt idx="4278">
                  <c:v>16.526</c:v>
                </c:pt>
                <c:pt idx="4279">
                  <c:v>16.530</c:v>
                </c:pt>
                <c:pt idx="4280">
                  <c:v>16.534</c:v>
                </c:pt>
                <c:pt idx="4281">
                  <c:v>16.537</c:v>
                </c:pt>
                <c:pt idx="4282">
                  <c:v>16.541</c:v>
                </c:pt>
                <c:pt idx="4283">
                  <c:v>16.545</c:v>
                </c:pt>
                <c:pt idx="4284">
                  <c:v>16.549</c:v>
                </c:pt>
                <c:pt idx="4285">
                  <c:v>16.553</c:v>
                </c:pt>
                <c:pt idx="4286">
                  <c:v>16.557</c:v>
                </c:pt>
                <c:pt idx="4287">
                  <c:v>16.561</c:v>
                </c:pt>
                <c:pt idx="4288">
                  <c:v>16.564</c:v>
                </c:pt>
                <c:pt idx="4289">
                  <c:v>16.568</c:v>
                </c:pt>
                <c:pt idx="4290">
                  <c:v>16.572</c:v>
                </c:pt>
                <c:pt idx="4291">
                  <c:v>16.576</c:v>
                </c:pt>
                <c:pt idx="4292">
                  <c:v>16.580</c:v>
                </c:pt>
                <c:pt idx="4293">
                  <c:v>16.584</c:v>
                </c:pt>
                <c:pt idx="4294">
                  <c:v>16.588</c:v>
                </c:pt>
                <c:pt idx="4295">
                  <c:v>16.591</c:v>
                </c:pt>
                <c:pt idx="4296">
                  <c:v>16.595</c:v>
                </c:pt>
                <c:pt idx="4297">
                  <c:v>16.599</c:v>
                </c:pt>
                <c:pt idx="4298">
                  <c:v>16.603</c:v>
                </c:pt>
                <c:pt idx="4299">
                  <c:v>16.607</c:v>
                </c:pt>
                <c:pt idx="4300">
                  <c:v>16.611</c:v>
                </c:pt>
                <c:pt idx="4301">
                  <c:v>16.615</c:v>
                </c:pt>
                <c:pt idx="4302">
                  <c:v>16.619</c:v>
                </c:pt>
                <c:pt idx="4303">
                  <c:v>16.622</c:v>
                </c:pt>
                <c:pt idx="4304">
                  <c:v>16.626</c:v>
                </c:pt>
                <c:pt idx="4305">
                  <c:v>16.630</c:v>
                </c:pt>
                <c:pt idx="4306">
                  <c:v>16.634</c:v>
                </c:pt>
                <c:pt idx="4307">
                  <c:v>16.638</c:v>
                </c:pt>
                <c:pt idx="4308">
                  <c:v>16.642</c:v>
                </c:pt>
                <c:pt idx="4309">
                  <c:v>16.646</c:v>
                </c:pt>
                <c:pt idx="4310">
                  <c:v>16.649</c:v>
                </c:pt>
                <c:pt idx="4311">
                  <c:v>16.653</c:v>
                </c:pt>
                <c:pt idx="4312">
                  <c:v>16.657</c:v>
                </c:pt>
                <c:pt idx="4313">
                  <c:v>16.661</c:v>
                </c:pt>
                <c:pt idx="4314">
                  <c:v>16.665</c:v>
                </c:pt>
                <c:pt idx="4315">
                  <c:v>16.669</c:v>
                </c:pt>
                <c:pt idx="4316">
                  <c:v>16.673</c:v>
                </c:pt>
                <c:pt idx="4317">
                  <c:v>16.677</c:v>
                </c:pt>
                <c:pt idx="4318">
                  <c:v>16.680</c:v>
                </c:pt>
                <c:pt idx="4319">
                  <c:v>16.684</c:v>
                </c:pt>
                <c:pt idx="4320">
                  <c:v>16.688</c:v>
                </c:pt>
                <c:pt idx="4321">
                  <c:v>16.692</c:v>
                </c:pt>
                <c:pt idx="4322">
                  <c:v>16.696</c:v>
                </c:pt>
                <c:pt idx="4323">
                  <c:v>16.700</c:v>
                </c:pt>
                <c:pt idx="4324">
                  <c:v>16.704</c:v>
                </c:pt>
                <c:pt idx="4325">
                  <c:v>16.707</c:v>
                </c:pt>
                <c:pt idx="4326">
                  <c:v>16.711</c:v>
                </c:pt>
                <c:pt idx="4327">
                  <c:v>16.715</c:v>
                </c:pt>
                <c:pt idx="4328">
                  <c:v>16.719</c:v>
                </c:pt>
                <c:pt idx="4329">
                  <c:v>16.723</c:v>
                </c:pt>
                <c:pt idx="4330">
                  <c:v>16.727</c:v>
                </c:pt>
                <c:pt idx="4331">
                  <c:v>16.731</c:v>
                </c:pt>
                <c:pt idx="4332">
                  <c:v>16.735</c:v>
                </c:pt>
                <c:pt idx="4333">
                  <c:v>16.738</c:v>
                </c:pt>
                <c:pt idx="4334">
                  <c:v>16.742</c:v>
                </c:pt>
                <c:pt idx="4335">
                  <c:v>16.746</c:v>
                </c:pt>
                <c:pt idx="4336">
                  <c:v>16.750</c:v>
                </c:pt>
                <c:pt idx="4337">
                  <c:v>16.754</c:v>
                </c:pt>
                <c:pt idx="4338">
                  <c:v>16.758</c:v>
                </c:pt>
                <c:pt idx="4339">
                  <c:v>16.762</c:v>
                </c:pt>
                <c:pt idx="4340">
                  <c:v>16.765</c:v>
                </c:pt>
                <c:pt idx="4341">
                  <c:v>16.769</c:v>
                </c:pt>
                <c:pt idx="4342">
                  <c:v>16.773</c:v>
                </c:pt>
                <c:pt idx="4343">
                  <c:v>16.777</c:v>
                </c:pt>
                <c:pt idx="4344">
                  <c:v>16.781</c:v>
                </c:pt>
                <c:pt idx="4345">
                  <c:v>16.785</c:v>
                </c:pt>
                <c:pt idx="4346">
                  <c:v>16.789</c:v>
                </c:pt>
                <c:pt idx="4347">
                  <c:v>16.793</c:v>
                </c:pt>
                <c:pt idx="4348">
                  <c:v>16.796</c:v>
                </c:pt>
                <c:pt idx="4349">
                  <c:v>16.800</c:v>
                </c:pt>
                <c:pt idx="4350">
                  <c:v>16.804</c:v>
                </c:pt>
                <c:pt idx="4351">
                  <c:v>16.808</c:v>
                </c:pt>
                <c:pt idx="4352">
                  <c:v>16.812</c:v>
                </c:pt>
                <c:pt idx="4353">
                  <c:v>16.816</c:v>
                </c:pt>
                <c:pt idx="4354">
                  <c:v>16.820</c:v>
                </c:pt>
                <c:pt idx="4355">
                  <c:v>16.823</c:v>
                </c:pt>
                <c:pt idx="4356">
                  <c:v>16.827</c:v>
                </c:pt>
                <c:pt idx="4357">
                  <c:v>16.831</c:v>
                </c:pt>
                <c:pt idx="4358">
                  <c:v>16.835</c:v>
                </c:pt>
                <c:pt idx="4359">
                  <c:v>16.839</c:v>
                </c:pt>
                <c:pt idx="4360">
                  <c:v>16.843</c:v>
                </c:pt>
                <c:pt idx="4361">
                  <c:v>16.847</c:v>
                </c:pt>
                <c:pt idx="4362">
                  <c:v>16.850</c:v>
                </c:pt>
                <c:pt idx="4363">
                  <c:v>16.854</c:v>
                </c:pt>
                <c:pt idx="4364">
                  <c:v>16.858</c:v>
                </c:pt>
                <c:pt idx="4365">
                  <c:v>16.862</c:v>
                </c:pt>
                <c:pt idx="4366">
                  <c:v>16.866</c:v>
                </c:pt>
                <c:pt idx="4367">
                  <c:v>16.870</c:v>
                </c:pt>
                <c:pt idx="4368">
                  <c:v>16.874</c:v>
                </c:pt>
                <c:pt idx="4369">
                  <c:v>16.878</c:v>
                </c:pt>
                <c:pt idx="4370">
                  <c:v>16.881</c:v>
                </c:pt>
                <c:pt idx="4371">
                  <c:v>16.885</c:v>
                </c:pt>
                <c:pt idx="4372">
                  <c:v>16.889</c:v>
                </c:pt>
                <c:pt idx="4373">
                  <c:v>16.893</c:v>
                </c:pt>
                <c:pt idx="4374">
                  <c:v>16.897</c:v>
                </c:pt>
                <c:pt idx="4375">
                  <c:v>16.901</c:v>
                </c:pt>
                <c:pt idx="4376">
                  <c:v>16.905</c:v>
                </c:pt>
                <c:pt idx="4377">
                  <c:v>16.908</c:v>
                </c:pt>
                <c:pt idx="4378">
                  <c:v>16.912</c:v>
                </c:pt>
                <c:pt idx="4379">
                  <c:v>16.916</c:v>
                </c:pt>
                <c:pt idx="4380">
                  <c:v>16.920</c:v>
                </c:pt>
                <c:pt idx="4381">
                  <c:v>16.924</c:v>
                </c:pt>
                <c:pt idx="4382">
                  <c:v>16.928</c:v>
                </c:pt>
                <c:pt idx="4383">
                  <c:v>16.932</c:v>
                </c:pt>
                <c:pt idx="4384">
                  <c:v>16.936</c:v>
                </c:pt>
                <c:pt idx="4385">
                  <c:v>16.939</c:v>
                </c:pt>
                <c:pt idx="4386">
                  <c:v>16.943</c:v>
                </c:pt>
                <c:pt idx="4387">
                  <c:v>16.947</c:v>
                </c:pt>
                <c:pt idx="4388">
                  <c:v>16.951</c:v>
                </c:pt>
                <c:pt idx="4389">
                  <c:v>16.955</c:v>
                </c:pt>
                <c:pt idx="4390">
                  <c:v>16.959</c:v>
                </c:pt>
                <c:pt idx="4391">
                  <c:v>16.963</c:v>
                </c:pt>
                <c:pt idx="4392">
                  <c:v>16.966</c:v>
                </c:pt>
                <c:pt idx="4393">
                  <c:v>16.970</c:v>
                </c:pt>
                <c:pt idx="4394">
                  <c:v>16.974</c:v>
                </c:pt>
                <c:pt idx="4395">
                  <c:v>16.978</c:v>
                </c:pt>
                <c:pt idx="4396">
                  <c:v>16.982</c:v>
                </c:pt>
                <c:pt idx="4397">
                  <c:v>16.986</c:v>
                </c:pt>
                <c:pt idx="4398">
                  <c:v>16.990</c:v>
                </c:pt>
                <c:pt idx="4399">
                  <c:v>16.994</c:v>
                </c:pt>
                <c:pt idx="4400">
                  <c:v>16.997</c:v>
                </c:pt>
                <c:pt idx="4401">
                  <c:v>17.001</c:v>
                </c:pt>
                <c:pt idx="4402">
                  <c:v>17.005</c:v>
                </c:pt>
                <c:pt idx="4403">
                  <c:v>17.009</c:v>
                </c:pt>
                <c:pt idx="4404">
                  <c:v>17.013</c:v>
                </c:pt>
                <c:pt idx="4405">
                  <c:v>17.017</c:v>
                </c:pt>
                <c:pt idx="4406">
                  <c:v>17.021</c:v>
                </c:pt>
                <c:pt idx="4407">
                  <c:v>17.024</c:v>
                </c:pt>
                <c:pt idx="4408">
                  <c:v>17.028</c:v>
                </c:pt>
                <c:pt idx="4409">
                  <c:v>17.032</c:v>
                </c:pt>
                <c:pt idx="4410">
                  <c:v>17.036</c:v>
                </c:pt>
                <c:pt idx="4411">
                  <c:v>17.040</c:v>
                </c:pt>
                <c:pt idx="4412">
                  <c:v>17.044</c:v>
                </c:pt>
                <c:pt idx="4413">
                  <c:v>17.048</c:v>
                </c:pt>
                <c:pt idx="4414">
                  <c:v>17.052</c:v>
                </c:pt>
                <c:pt idx="4415">
                  <c:v>17.055</c:v>
                </c:pt>
                <c:pt idx="4416">
                  <c:v>17.059</c:v>
                </c:pt>
                <c:pt idx="4417">
                  <c:v>17.063</c:v>
                </c:pt>
                <c:pt idx="4418">
                  <c:v>17.067</c:v>
                </c:pt>
                <c:pt idx="4419">
                  <c:v>17.071</c:v>
                </c:pt>
                <c:pt idx="4420">
                  <c:v>17.075</c:v>
                </c:pt>
                <c:pt idx="4421">
                  <c:v>17.079</c:v>
                </c:pt>
                <c:pt idx="4422">
                  <c:v>17.082</c:v>
                </c:pt>
                <c:pt idx="4423">
                  <c:v>17.086</c:v>
                </c:pt>
                <c:pt idx="4424">
                  <c:v>17.090</c:v>
                </c:pt>
                <c:pt idx="4425">
                  <c:v>17.094</c:v>
                </c:pt>
                <c:pt idx="4426">
                  <c:v>17.098</c:v>
                </c:pt>
                <c:pt idx="4427">
                  <c:v>17.102</c:v>
                </c:pt>
                <c:pt idx="4428">
                  <c:v>17.106</c:v>
                </c:pt>
                <c:pt idx="4429">
                  <c:v>17.110</c:v>
                </c:pt>
                <c:pt idx="4430">
                  <c:v>17.113</c:v>
                </c:pt>
                <c:pt idx="4431">
                  <c:v>17.117</c:v>
                </c:pt>
                <c:pt idx="4432">
                  <c:v>17.121</c:v>
                </c:pt>
                <c:pt idx="4433">
                  <c:v>17.125</c:v>
                </c:pt>
                <c:pt idx="4434">
                  <c:v>17.129</c:v>
                </c:pt>
                <c:pt idx="4435">
                  <c:v>17.133</c:v>
                </c:pt>
                <c:pt idx="4436">
                  <c:v>17.137</c:v>
                </c:pt>
                <c:pt idx="4437">
                  <c:v>17.140</c:v>
                </c:pt>
                <c:pt idx="4438">
                  <c:v>17.144</c:v>
                </c:pt>
                <c:pt idx="4439">
                  <c:v>17.148</c:v>
                </c:pt>
                <c:pt idx="4440">
                  <c:v>17.152</c:v>
                </c:pt>
                <c:pt idx="4441">
                  <c:v>17.156</c:v>
                </c:pt>
                <c:pt idx="4442">
                  <c:v>17.160</c:v>
                </c:pt>
                <c:pt idx="4443">
                  <c:v>17.164</c:v>
                </c:pt>
                <c:pt idx="4444">
                  <c:v>17.167</c:v>
                </c:pt>
                <c:pt idx="4445">
                  <c:v>17.171</c:v>
                </c:pt>
                <c:pt idx="4446">
                  <c:v>17.175</c:v>
                </c:pt>
                <c:pt idx="4447">
                  <c:v>17.179</c:v>
                </c:pt>
                <c:pt idx="4448">
                  <c:v>17.183</c:v>
                </c:pt>
                <c:pt idx="4449">
                  <c:v>17.187</c:v>
                </c:pt>
                <c:pt idx="4450">
                  <c:v>17.191</c:v>
                </c:pt>
                <c:pt idx="4451">
                  <c:v>17.195</c:v>
                </c:pt>
                <c:pt idx="4452">
                  <c:v>17.198</c:v>
                </c:pt>
                <c:pt idx="4453">
                  <c:v>17.202</c:v>
                </c:pt>
                <c:pt idx="4454">
                  <c:v>17.206</c:v>
                </c:pt>
                <c:pt idx="4455">
                  <c:v>17.210</c:v>
                </c:pt>
                <c:pt idx="4456">
                  <c:v>17.214</c:v>
                </c:pt>
                <c:pt idx="4457">
                  <c:v>17.218</c:v>
                </c:pt>
                <c:pt idx="4458">
                  <c:v>17.222</c:v>
                </c:pt>
                <c:pt idx="4459">
                  <c:v>17.225</c:v>
                </c:pt>
                <c:pt idx="4460">
                  <c:v>17.229</c:v>
                </c:pt>
                <c:pt idx="4461">
                  <c:v>17.233</c:v>
                </c:pt>
                <c:pt idx="4462">
                  <c:v>17.237</c:v>
                </c:pt>
                <c:pt idx="4463">
                  <c:v>17.241</c:v>
                </c:pt>
                <c:pt idx="4464">
                  <c:v>17.245</c:v>
                </c:pt>
                <c:pt idx="4465">
                  <c:v>17.249</c:v>
                </c:pt>
                <c:pt idx="4466">
                  <c:v>17.253</c:v>
                </c:pt>
                <c:pt idx="4467">
                  <c:v>17.256</c:v>
                </c:pt>
                <c:pt idx="4468">
                  <c:v>17.260</c:v>
                </c:pt>
                <c:pt idx="4469">
                  <c:v>17.264</c:v>
                </c:pt>
                <c:pt idx="4470">
                  <c:v>17.268</c:v>
                </c:pt>
                <c:pt idx="4471">
                  <c:v>17.272</c:v>
                </c:pt>
                <c:pt idx="4472">
                  <c:v>17.276</c:v>
                </c:pt>
                <c:pt idx="4473">
                  <c:v>17.280</c:v>
                </c:pt>
                <c:pt idx="4474">
                  <c:v>17.283</c:v>
                </c:pt>
                <c:pt idx="4475">
                  <c:v>17.287</c:v>
                </c:pt>
                <c:pt idx="4476">
                  <c:v>17.291</c:v>
                </c:pt>
                <c:pt idx="4477">
                  <c:v>17.295</c:v>
                </c:pt>
                <c:pt idx="4478">
                  <c:v>17.299</c:v>
                </c:pt>
                <c:pt idx="4479">
                  <c:v>17.303</c:v>
                </c:pt>
                <c:pt idx="4480">
                  <c:v>17.307</c:v>
                </c:pt>
                <c:pt idx="4481">
                  <c:v>17.311</c:v>
                </c:pt>
                <c:pt idx="4482">
                  <c:v>17.314</c:v>
                </c:pt>
                <c:pt idx="4483">
                  <c:v>17.318</c:v>
                </c:pt>
                <c:pt idx="4484">
                  <c:v>17.322</c:v>
                </c:pt>
                <c:pt idx="4485">
                  <c:v>17.326</c:v>
                </c:pt>
                <c:pt idx="4486">
                  <c:v>17.330</c:v>
                </c:pt>
                <c:pt idx="4487">
                  <c:v>17.334</c:v>
                </c:pt>
                <c:pt idx="4488">
                  <c:v>17.338</c:v>
                </c:pt>
                <c:pt idx="4489">
                  <c:v>17.341</c:v>
                </c:pt>
                <c:pt idx="4490">
                  <c:v>17.345</c:v>
                </c:pt>
                <c:pt idx="4491">
                  <c:v>17.349</c:v>
                </c:pt>
                <c:pt idx="4492">
                  <c:v>17.353</c:v>
                </c:pt>
                <c:pt idx="4493">
                  <c:v>17.357</c:v>
                </c:pt>
                <c:pt idx="4494">
                  <c:v>17.361</c:v>
                </c:pt>
                <c:pt idx="4495">
                  <c:v>17.365</c:v>
                </c:pt>
                <c:pt idx="4496">
                  <c:v>17.368</c:v>
                </c:pt>
                <c:pt idx="4497">
                  <c:v>17.372</c:v>
                </c:pt>
                <c:pt idx="4498">
                  <c:v>17.376</c:v>
                </c:pt>
                <c:pt idx="4499">
                  <c:v>17.380</c:v>
                </c:pt>
                <c:pt idx="4500">
                  <c:v>17.384</c:v>
                </c:pt>
                <c:pt idx="4501">
                  <c:v>17.388</c:v>
                </c:pt>
                <c:pt idx="4502">
                  <c:v>17.392</c:v>
                </c:pt>
                <c:pt idx="4503">
                  <c:v>17.396</c:v>
                </c:pt>
                <c:pt idx="4504">
                  <c:v>17.399</c:v>
                </c:pt>
                <c:pt idx="4505">
                  <c:v>17.403</c:v>
                </c:pt>
                <c:pt idx="4506">
                  <c:v>17.407</c:v>
                </c:pt>
                <c:pt idx="4507">
                  <c:v>17.411</c:v>
                </c:pt>
                <c:pt idx="4508">
                  <c:v>17.415</c:v>
                </c:pt>
                <c:pt idx="4509">
                  <c:v>17.419</c:v>
                </c:pt>
                <c:pt idx="4510">
                  <c:v>17.423</c:v>
                </c:pt>
                <c:pt idx="4511">
                  <c:v>17.426</c:v>
                </c:pt>
                <c:pt idx="4512">
                  <c:v>17.430</c:v>
                </c:pt>
                <c:pt idx="4513">
                  <c:v>17.434</c:v>
                </c:pt>
                <c:pt idx="4514">
                  <c:v>17.438</c:v>
                </c:pt>
                <c:pt idx="4515">
                  <c:v>17.442</c:v>
                </c:pt>
                <c:pt idx="4516">
                  <c:v>17.446</c:v>
                </c:pt>
                <c:pt idx="4517">
                  <c:v>17.450</c:v>
                </c:pt>
                <c:pt idx="4518">
                  <c:v>17.454</c:v>
                </c:pt>
                <c:pt idx="4519">
                  <c:v>17.457</c:v>
                </c:pt>
                <c:pt idx="4520">
                  <c:v>17.461</c:v>
                </c:pt>
                <c:pt idx="4521">
                  <c:v>17.465</c:v>
                </c:pt>
                <c:pt idx="4522">
                  <c:v>17.469</c:v>
                </c:pt>
                <c:pt idx="4523">
                  <c:v>17.473</c:v>
                </c:pt>
                <c:pt idx="4524">
                  <c:v>17.477</c:v>
                </c:pt>
                <c:pt idx="4525">
                  <c:v>17.481</c:v>
                </c:pt>
                <c:pt idx="4526">
                  <c:v>17.484</c:v>
                </c:pt>
                <c:pt idx="4527">
                  <c:v>17.488</c:v>
                </c:pt>
                <c:pt idx="4528">
                  <c:v>17.492</c:v>
                </c:pt>
                <c:pt idx="4529">
                  <c:v>17.496</c:v>
                </c:pt>
                <c:pt idx="4530">
                  <c:v>17.500</c:v>
                </c:pt>
                <c:pt idx="4531">
                  <c:v>17.504</c:v>
                </c:pt>
                <c:pt idx="4532">
                  <c:v>17.508</c:v>
                </c:pt>
                <c:pt idx="4533">
                  <c:v>17.512</c:v>
                </c:pt>
                <c:pt idx="4534">
                  <c:v>17.515</c:v>
                </c:pt>
                <c:pt idx="4535">
                  <c:v>17.519</c:v>
                </c:pt>
                <c:pt idx="4536">
                  <c:v>17.523</c:v>
                </c:pt>
                <c:pt idx="4537">
                  <c:v>17.527</c:v>
                </c:pt>
                <c:pt idx="4538">
                  <c:v>17.531</c:v>
                </c:pt>
                <c:pt idx="4539">
                  <c:v>17.535</c:v>
                </c:pt>
                <c:pt idx="4540">
                  <c:v>17.539</c:v>
                </c:pt>
                <c:pt idx="4541">
                  <c:v>17.542</c:v>
                </c:pt>
                <c:pt idx="4542">
                  <c:v>17.546</c:v>
                </c:pt>
                <c:pt idx="4543">
                  <c:v>17.550</c:v>
                </c:pt>
                <c:pt idx="4544">
                  <c:v>17.554</c:v>
                </c:pt>
                <c:pt idx="4545">
                  <c:v>17.558</c:v>
                </c:pt>
                <c:pt idx="4546">
                  <c:v>17.562</c:v>
                </c:pt>
                <c:pt idx="4547">
                  <c:v>17.566</c:v>
                </c:pt>
                <c:pt idx="4548">
                  <c:v>17.569</c:v>
                </c:pt>
                <c:pt idx="4549">
                  <c:v>17.573</c:v>
                </c:pt>
                <c:pt idx="4550">
                  <c:v>17.577</c:v>
                </c:pt>
                <c:pt idx="4551">
                  <c:v>17.581</c:v>
                </c:pt>
                <c:pt idx="4552">
                  <c:v>17.585</c:v>
                </c:pt>
                <c:pt idx="4553">
                  <c:v>17.589</c:v>
                </c:pt>
                <c:pt idx="4554">
                  <c:v>17.593</c:v>
                </c:pt>
                <c:pt idx="4555">
                  <c:v>17.597</c:v>
                </c:pt>
                <c:pt idx="4556">
                  <c:v>17.600</c:v>
                </c:pt>
                <c:pt idx="4557">
                  <c:v>17.604</c:v>
                </c:pt>
                <c:pt idx="4558">
                  <c:v>17.608</c:v>
                </c:pt>
                <c:pt idx="4559">
                  <c:v>17.612</c:v>
                </c:pt>
                <c:pt idx="4560">
                  <c:v>17.616</c:v>
                </c:pt>
                <c:pt idx="4561">
                  <c:v>17.620</c:v>
                </c:pt>
                <c:pt idx="4562">
                  <c:v>17.624</c:v>
                </c:pt>
                <c:pt idx="4563">
                  <c:v>17.627</c:v>
                </c:pt>
                <c:pt idx="4564">
                  <c:v>17.631</c:v>
                </c:pt>
                <c:pt idx="4565">
                  <c:v>17.635</c:v>
                </c:pt>
                <c:pt idx="4566">
                  <c:v>17.639</c:v>
                </c:pt>
                <c:pt idx="4567">
                  <c:v>17.643</c:v>
                </c:pt>
                <c:pt idx="4568">
                  <c:v>17.647</c:v>
                </c:pt>
                <c:pt idx="4569">
                  <c:v>17.651</c:v>
                </c:pt>
                <c:pt idx="4570">
                  <c:v>17.655</c:v>
                </c:pt>
                <c:pt idx="4571">
                  <c:v>17.658</c:v>
                </c:pt>
                <c:pt idx="4572">
                  <c:v>17.662</c:v>
                </c:pt>
                <c:pt idx="4573">
                  <c:v>17.666</c:v>
                </c:pt>
                <c:pt idx="4574">
                  <c:v>17.670</c:v>
                </c:pt>
                <c:pt idx="4575">
                  <c:v>17.674</c:v>
                </c:pt>
                <c:pt idx="4576">
                  <c:v>17.678</c:v>
                </c:pt>
                <c:pt idx="4577">
                  <c:v>17.682</c:v>
                </c:pt>
                <c:pt idx="4578">
                  <c:v>17.685</c:v>
                </c:pt>
                <c:pt idx="4579">
                  <c:v>17.689</c:v>
                </c:pt>
                <c:pt idx="4580">
                  <c:v>17.693</c:v>
                </c:pt>
                <c:pt idx="4581">
                  <c:v>17.697</c:v>
                </c:pt>
                <c:pt idx="4582">
                  <c:v>17.701</c:v>
                </c:pt>
                <c:pt idx="4583">
                  <c:v>17.705</c:v>
                </c:pt>
                <c:pt idx="4584">
                  <c:v>17.709</c:v>
                </c:pt>
                <c:pt idx="4585">
                  <c:v>17.713</c:v>
                </c:pt>
                <c:pt idx="4586">
                  <c:v>17.716</c:v>
                </c:pt>
                <c:pt idx="4587">
                  <c:v>17.720</c:v>
                </c:pt>
                <c:pt idx="4588">
                  <c:v>17.724</c:v>
                </c:pt>
                <c:pt idx="4589">
                  <c:v>17.728</c:v>
                </c:pt>
                <c:pt idx="4590">
                  <c:v>17.732</c:v>
                </c:pt>
                <c:pt idx="4591">
                  <c:v>17.736</c:v>
                </c:pt>
                <c:pt idx="4592">
                  <c:v>17.740</c:v>
                </c:pt>
                <c:pt idx="4593">
                  <c:v>17.743</c:v>
                </c:pt>
                <c:pt idx="4594">
                  <c:v>17.747</c:v>
                </c:pt>
                <c:pt idx="4595">
                  <c:v>17.751</c:v>
                </c:pt>
                <c:pt idx="4596">
                  <c:v>17.755</c:v>
                </c:pt>
                <c:pt idx="4597">
                  <c:v>17.759</c:v>
                </c:pt>
                <c:pt idx="4598">
                  <c:v>17.763</c:v>
                </c:pt>
                <c:pt idx="4599">
                  <c:v>17.767</c:v>
                </c:pt>
                <c:pt idx="4600">
                  <c:v>17.771</c:v>
                </c:pt>
                <c:pt idx="4601">
                  <c:v>17.774</c:v>
                </c:pt>
                <c:pt idx="4602">
                  <c:v>17.778</c:v>
                </c:pt>
                <c:pt idx="4603">
                  <c:v>17.782</c:v>
                </c:pt>
                <c:pt idx="4604">
                  <c:v>17.786</c:v>
                </c:pt>
                <c:pt idx="4605">
                  <c:v>17.790</c:v>
                </c:pt>
                <c:pt idx="4606">
                  <c:v>17.794</c:v>
                </c:pt>
                <c:pt idx="4607">
                  <c:v>17.798</c:v>
                </c:pt>
                <c:pt idx="4608">
                  <c:v>17.801</c:v>
                </c:pt>
                <c:pt idx="4609">
                  <c:v>17.805</c:v>
                </c:pt>
                <c:pt idx="4610">
                  <c:v>17.809</c:v>
                </c:pt>
                <c:pt idx="4611">
                  <c:v>17.813</c:v>
                </c:pt>
                <c:pt idx="4612">
                  <c:v>17.817</c:v>
                </c:pt>
                <c:pt idx="4613">
                  <c:v>17.821</c:v>
                </c:pt>
                <c:pt idx="4614">
                  <c:v>17.825</c:v>
                </c:pt>
                <c:pt idx="4615">
                  <c:v>17.829</c:v>
                </c:pt>
                <c:pt idx="4616">
                  <c:v>17.832</c:v>
                </c:pt>
                <c:pt idx="4617">
                  <c:v>17.836</c:v>
                </c:pt>
                <c:pt idx="4618">
                  <c:v>17.840</c:v>
                </c:pt>
                <c:pt idx="4619">
                  <c:v>17.844</c:v>
                </c:pt>
                <c:pt idx="4620">
                  <c:v>17.848</c:v>
                </c:pt>
                <c:pt idx="4621">
                  <c:v>17.852</c:v>
                </c:pt>
                <c:pt idx="4622">
                  <c:v>17.856</c:v>
                </c:pt>
                <c:pt idx="4623">
                  <c:v>17.859</c:v>
                </c:pt>
                <c:pt idx="4624">
                  <c:v>17.863</c:v>
                </c:pt>
                <c:pt idx="4625">
                  <c:v>17.867</c:v>
                </c:pt>
                <c:pt idx="4626">
                  <c:v>17.871</c:v>
                </c:pt>
                <c:pt idx="4627">
                  <c:v>17.875</c:v>
                </c:pt>
                <c:pt idx="4628">
                  <c:v>17.879</c:v>
                </c:pt>
                <c:pt idx="4629">
                  <c:v>17.883</c:v>
                </c:pt>
                <c:pt idx="4630">
                  <c:v>17.887</c:v>
                </c:pt>
                <c:pt idx="4631">
                  <c:v>17.890</c:v>
                </c:pt>
                <c:pt idx="4632">
                  <c:v>17.894</c:v>
                </c:pt>
                <c:pt idx="4633">
                  <c:v>17.898</c:v>
                </c:pt>
                <c:pt idx="4634">
                  <c:v>17.902</c:v>
                </c:pt>
                <c:pt idx="4635">
                  <c:v>17.906</c:v>
                </c:pt>
                <c:pt idx="4636">
                  <c:v>17.910</c:v>
                </c:pt>
                <c:pt idx="4637">
                  <c:v>17.914</c:v>
                </c:pt>
                <c:pt idx="4638">
                  <c:v>17.917</c:v>
                </c:pt>
                <c:pt idx="4639">
                  <c:v>17.921</c:v>
                </c:pt>
                <c:pt idx="4640">
                  <c:v>17.925</c:v>
                </c:pt>
                <c:pt idx="4641">
                  <c:v>17.929</c:v>
                </c:pt>
                <c:pt idx="4642">
                  <c:v>17.933</c:v>
                </c:pt>
                <c:pt idx="4643">
                  <c:v>17.937</c:v>
                </c:pt>
                <c:pt idx="4644">
                  <c:v>17.941</c:v>
                </c:pt>
                <c:pt idx="4645">
                  <c:v>17.944</c:v>
                </c:pt>
                <c:pt idx="4646">
                  <c:v>17.948</c:v>
                </c:pt>
                <c:pt idx="4647">
                  <c:v>17.952</c:v>
                </c:pt>
                <c:pt idx="4648">
                  <c:v>17.956</c:v>
                </c:pt>
                <c:pt idx="4649">
                  <c:v>17.960</c:v>
                </c:pt>
                <c:pt idx="4650">
                  <c:v>17.964</c:v>
                </c:pt>
                <c:pt idx="4651">
                  <c:v>17.968</c:v>
                </c:pt>
                <c:pt idx="4652">
                  <c:v>17.972</c:v>
                </c:pt>
                <c:pt idx="4653">
                  <c:v>17.975</c:v>
                </c:pt>
                <c:pt idx="4654">
                  <c:v>17.979</c:v>
                </c:pt>
                <c:pt idx="4655">
                  <c:v>17.983</c:v>
                </c:pt>
                <c:pt idx="4656">
                  <c:v>17.987</c:v>
                </c:pt>
                <c:pt idx="4657">
                  <c:v>17.991</c:v>
                </c:pt>
                <c:pt idx="4658">
                  <c:v>17.995</c:v>
                </c:pt>
                <c:pt idx="4659">
                  <c:v>17.999</c:v>
                </c:pt>
                <c:pt idx="4660">
                  <c:v>18.002</c:v>
                </c:pt>
                <c:pt idx="4661">
                  <c:v>18.006</c:v>
                </c:pt>
                <c:pt idx="4662">
                  <c:v>18.010</c:v>
                </c:pt>
                <c:pt idx="4663">
                  <c:v>18.014</c:v>
                </c:pt>
                <c:pt idx="4664">
                  <c:v>18.018</c:v>
                </c:pt>
                <c:pt idx="4665">
                  <c:v>18.022</c:v>
                </c:pt>
                <c:pt idx="4666">
                  <c:v>18.026</c:v>
                </c:pt>
                <c:pt idx="4667">
                  <c:v>18.030</c:v>
                </c:pt>
                <c:pt idx="4668">
                  <c:v>18.033</c:v>
                </c:pt>
                <c:pt idx="4669">
                  <c:v>18.037</c:v>
                </c:pt>
                <c:pt idx="4670">
                  <c:v>18.041</c:v>
                </c:pt>
                <c:pt idx="4671">
                  <c:v>18.045</c:v>
                </c:pt>
                <c:pt idx="4672">
                  <c:v>18.049</c:v>
                </c:pt>
                <c:pt idx="4673">
                  <c:v>18.053</c:v>
                </c:pt>
                <c:pt idx="4674">
                  <c:v>18.057</c:v>
                </c:pt>
                <c:pt idx="4675">
                  <c:v>18.060</c:v>
                </c:pt>
                <c:pt idx="4676">
                  <c:v>18.064</c:v>
                </c:pt>
                <c:pt idx="4677">
                  <c:v>18.068</c:v>
                </c:pt>
                <c:pt idx="4678">
                  <c:v>18.072</c:v>
                </c:pt>
                <c:pt idx="4679">
                  <c:v>18.076</c:v>
                </c:pt>
                <c:pt idx="4680">
                  <c:v>18.080</c:v>
                </c:pt>
                <c:pt idx="4681">
                  <c:v>18.084</c:v>
                </c:pt>
                <c:pt idx="4682">
                  <c:v>18.088</c:v>
                </c:pt>
                <c:pt idx="4683">
                  <c:v>18.091</c:v>
                </c:pt>
                <c:pt idx="4684">
                  <c:v>18.095</c:v>
                </c:pt>
                <c:pt idx="4685">
                  <c:v>18.099</c:v>
                </c:pt>
                <c:pt idx="4686">
                  <c:v>18.103</c:v>
                </c:pt>
                <c:pt idx="4687">
                  <c:v>18.107</c:v>
                </c:pt>
                <c:pt idx="4688">
                  <c:v>18.111</c:v>
                </c:pt>
                <c:pt idx="4689">
                  <c:v>18.115</c:v>
                </c:pt>
                <c:pt idx="4690">
                  <c:v>18.118</c:v>
                </c:pt>
                <c:pt idx="4691">
                  <c:v>18.122</c:v>
                </c:pt>
                <c:pt idx="4692">
                  <c:v>18.126</c:v>
                </c:pt>
                <c:pt idx="4693">
                  <c:v>18.130</c:v>
                </c:pt>
                <c:pt idx="4694">
                  <c:v>18.134</c:v>
                </c:pt>
                <c:pt idx="4695">
                  <c:v>18.138</c:v>
                </c:pt>
                <c:pt idx="4696">
                  <c:v>18.142</c:v>
                </c:pt>
                <c:pt idx="4697">
                  <c:v>18.146</c:v>
                </c:pt>
                <c:pt idx="4698">
                  <c:v>18.149</c:v>
                </c:pt>
                <c:pt idx="4699">
                  <c:v>18.153</c:v>
                </c:pt>
                <c:pt idx="4700">
                  <c:v>18.157</c:v>
                </c:pt>
                <c:pt idx="4701">
                  <c:v>18.161</c:v>
                </c:pt>
                <c:pt idx="4702">
                  <c:v>18.165</c:v>
                </c:pt>
                <c:pt idx="4703">
                  <c:v>18.169</c:v>
                </c:pt>
                <c:pt idx="4704">
                  <c:v>18.173</c:v>
                </c:pt>
                <c:pt idx="4705">
                  <c:v>18.176</c:v>
                </c:pt>
                <c:pt idx="4706">
                  <c:v>18.180</c:v>
                </c:pt>
                <c:pt idx="4707">
                  <c:v>18.184</c:v>
                </c:pt>
                <c:pt idx="4708">
                  <c:v>18.188</c:v>
                </c:pt>
                <c:pt idx="4709">
                  <c:v>18.192</c:v>
                </c:pt>
                <c:pt idx="4710">
                  <c:v>18.196</c:v>
                </c:pt>
                <c:pt idx="4711">
                  <c:v>18.200</c:v>
                </c:pt>
                <c:pt idx="4712">
                  <c:v>18.203</c:v>
                </c:pt>
                <c:pt idx="4713">
                  <c:v>18.207</c:v>
                </c:pt>
                <c:pt idx="4714">
                  <c:v>18.211</c:v>
                </c:pt>
                <c:pt idx="4715">
                  <c:v>18.215</c:v>
                </c:pt>
                <c:pt idx="4716">
                  <c:v>18.219</c:v>
                </c:pt>
                <c:pt idx="4717">
                  <c:v>18.223</c:v>
                </c:pt>
                <c:pt idx="4718">
                  <c:v>18.227</c:v>
                </c:pt>
                <c:pt idx="4719">
                  <c:v>18.231</c:v>
                </c:pt>
                <c:pt idx="4720">
                  <c:v>18.234</c:v>
                </c:pt>
                <c:pt idx="4721">
                  <c:v>18.238</c:v>
                </c:pt>
                <c:pt idx="4722">
                  <c:v>18.242</c:v>
                </c:pt>
                <c:pt idx="4723">
                  <c:v>18.246</c:v>
                </c:pt>
                <c:pt idx="4724">
                  <c:v>18.250</c:v>
                </c:pt>
                <c:pt idx="4725">
                  <c:v>18.254</c:v>
                </c:pt>
                <c:pt idx="4726">
                  <c:v>18.258</c:v>
                </c:pt>
                <c:pt idx="4727">
                  <c:v>18.261</c:v>
                </c:pt>
                <c:pt idx="4728">
                  <c:v>18.265</c:v>
                </c:pt>
                <c:pt idx="4729">
                  <c:v>18.269</c:v>
                </c:pt>
                <c:pt idx="4730">
                  <c:v>18.273</c:v>
                </c:pt>
                <c:pt idx="4731">
                  <c:v>18.277</c:v>
                </c:pt>
                <c:pt idx="4732">
                  <c:v>18.281</c:v>
                </c:pt>
                <c:pt idx="4733">
                  <c:v>18.285</c:v>
                </c:pt>
                <c:pt idx="4734">
                  <c:v>18.289</c:v>
                </c:pt>
                <c:pt idx="4735">
                  <c:v>18.292</c:v>
                </c:pt>
                <c:pt idx="4736">
                  <c:v>18.296</c:v>
                </c:pt>
                <c:pt idx="4737">
                  <c:v>18.300</c:v>
                </c:pt>
                <c:pt idx="4738">
                  <c:v>18.304</c:v>
                </c:pt>
                <c:pt idx="4739">
                  <c:v>18.308</c:v>
                </c:pt>
                <c:pt idx="4740">
                  <c:v>18.312</c:v>
                </c:pt>
                <c:pt idx="4741">
                  <c:v>18.316</c:v>
                </c:pt>
                <c:pt idx="4742">
                  <c:v>18.319</c:v>
                </c:pt>
                <c:pt idx="4743">
                  <c:v>18.323</c:v>
                </c:pt>
                <c:pt idx="4744">
                  <c:v>18.327</c:v>
                </c:pt>
                <c:pt idx="4745">
                  <c:v>18.331</c:v>
                </c:pt>
                <c:pt idx="4746">
                  <c:v>18.335</c:v>
                </c:pt>
                <c:pt idx="4747">
                  <c:v>18.339</c:v>
                </c:pt>
                <c:pt idx="4748">
                  <c:v>18.343</c:v>
                </c:pt>
                <c:pt idx="4749">
                  <c:v>18.346</c:v>
                </c:pt>
                <c:pt idx="4750">
                  <c:v>18.350</c:v>
                </c:pt>
                <c:pt idx="4751">
                  <c:v>18.354</c:v>
                </c:pt>
                <c:pt idx="4752">
                  <c:v>18.358</c:v>
                </c:pt>
                <c:pt idx="4753">
                  <c:v>18.362</c:v>
                </c:pt>
                <c:pt idx="4754">
                  <c:v>18.366</c:v>
                </c:pt>
                <c:pt idx="4755">
                  <c:v>18.370</c:v>
                </c:pt>
                <c:pt idx="4756">
                  <c:v>18.374</c:v>
                </c:pt>
                <c:pt idx="4757">
                  <c:v>18.377</c:v>
                </c:pt>
                <c:pt idx="4758">
                  <c:v>18.381</c:v>
                </c:pt>
                <c:pt idx="4759">
                  <c:v>18.385</c:v>
                </c:pt>
                <c:pt idx="4760">
                  <c:v>18.389</c:v>
                </c:pt>
                <c:pt idx="4761">
                  <c:v>18.393</c:v>
                </c:pt>
                <c:pt idx="4762">
                  <c:v>18.397</c:v>
                </c:pt>
                <c:pt idx="4763">
                  <c:v>18.401</c:v>
                </c:pt>
                <c:pt idx="4764">
                  <c:v>18.404</c:v>
                </c:pt>
                <c:pt idx="4765">
                  <c:v>18.408</c:v>
                </c:pt>
                <c:pt idx="4766">
                  <c:v>18.412</c:v>
                </c:pt>
                <c:pt idx="4767">
                  <c:v>18.416</c:v>
                </c:pt>
                <c:pt idx="4768">
                  <c:v>18.420</c:v>
                </c:pt>
                <c:pt idx="4769">
                  <c:v>18.424</c:v>
                </c:pt>
                <c:pt idx="4770">
                  <c:v>18.428</c:v>
                </c:pt>
                <c:pt idx="4771">
                  <c:v>18.432</c:v>
                </c:pt>
                <c:pt idx="4772">
                  <c:v>18.435</c:v>
                </c:pt>
                <c:pt idx="4773">
                  <c:v>18.439</c:v>
                </c:pt>
                <c:pt idx="4774">
                  <c:v>18.443</c:v>
                </c:pt>
                <c:pt idx="4775">
                  <c:v>18.447</c:v>
                </c:pt>
                <c:pt idx="4776">
                  <c:v>18.451</c:v>
                </c:pt>
                <c:pt idx="4777">
                  <c:v>18.455</c:v>
                </c:pt>
                <c:pt idx="4778">
                  <c:v>18.459</c:v>
                </c:pt>
                <c:pt idx="4779">
                  <c:v>18.462</c:v>
                </c:pt>
                <c:pt idx="4780">
                  <c:v>18.466</c:v>
                </c:pt>
                <c:pt idx="4781">
                  <c:v>18.470</c:v>
                </c:pt>
                <c:pt idx="4782">
                  <c:v>18.474</c:v>
                </c:pt>
                <c:pt idx="4783">
                  <c:v>18.478</c:v>
                </c:pt>
                <c:pt idx="4784">
                  <c:v>18.482</c:v>
                </c:pt>
                <c:pt idx="4785">
                  <c:v>18.486</c:v>
                </c:pt>
                <c:pt idx="4786">
                  <c:v>18.490</c:v>
                </c:pt>
                <c:pt idx="4787">
                  <c:v>18.493</c:v>
                </c:pt>
                <c:pt idx="4788">
                  <c:v>18.497</c:v>
                </c:pt>
                <c:pt idx="4789">
                  <c:v>18.501</c:v>
                </c:pt>
                <c:pt idx="4790">
                  <c:v>18.505</c:v>
                </c:pt>
                <c:pt idx="4791">
                  <c:v>18.509</c:v>
                </c:pt>
                <c:pt idx="4792">
                  <c:v>18.513</c:v>
                </c:pt>
                <c:pt idx="4793">
                  <c:v>18.517</c:v>
                </c:pt>
                <c:pt idx="4794">
                  <c:v>18.520</c:v>
                </c:pt>
                <c:pt idx="4795">
                  <c:v>18.524</c:v>
                </c:pt>
                <c:pt idx="4796">
                  <c:v>18.528</c:v>
                </c:pt>
                <c:pt idx="4797">
                  <c:v>18.532</c:v>
                </c:pt>
                <c:pt idx="4798">
                  <c:v>18.536</c:v>
                </c:pt>
                <c:pt idx="4799">
                  <c:v>18.540</c:v>
                </c:pt>
                <c:pt idx="4800">
                  <c:v>18.544</c:v>
                </c:pt>
                <c:pt idx="4801">
                  <c:v>18.548</c:v>
                </c:pt>
                <c:pt idx="4802">
                  <c:v>18.551</c:v>
                </c:pt>
                <c:pt idx="4803">
                  <c:v>18.555</c:v>
                </c:pt>
                <c:pt idx="4804">
                  <c:v>18.559</c:v>
                </c:pt>
                <c:pt idx="4805">
                  <c:v>18.563</c:v>
                </c:pt>
                <c:pt idx="4806">
                  <c:v>18.567</c:v>
                </c:pt>
                <c:pt idx="4807">
                  <c:v>18.571</c:v>
                </c:pt>
                <c:pt idx="4808">
                  <c:v>18.575</c:v>
                </c:pt>
                <c:pt idx="4809">
                  <c:v>18.578</c:v>
                </c:pt>
                <c:pt idx="4810">
                  <c:v>18.582</c:v>
                </c:pt>
                <c:pt idx="4811">
                  <c:v>18.586</c:v>
                </c:pt>
                <c:pt idx="4812">
                  <c:v>18.590</c:v>
                </c:pt>
                <c:pt idx="4813">
                  <c:v>18.594</c:v>
                </c:pt>
                <c:pt idx="4814">
                  <c:v>18.598</c:v>
                </c:pt>
                <c:pt idx="4815">
                  <c:v>18.602</c:v>
                </c:pt>
                <c:pt idx="4816">
                  <c:v>18.606</c:v>
                </c:pt>
                <c:pt idx="4817">
                  <c:v>18.609</c:v>
                </c:pt>
                <c:pt idx="4818">
                  <c:v>18.613</c:v>
                </c:pt>
                <c:pt idx="4819">
                  <c:v>18.617</c:v>
                </c:pt>
                <c:pt idx="4820">
                  <c:v>18.621</c:v>
                </c:pt>
                <c:pt idx="4821">
                  <c:v>18.625</c:v>
                </c:pt>
                <c:pt idx="4822">
                  <c:v>18.629</c:v>
                </c:pt>
                <c:pt idx="4823">
                  <c:v>18.633</c:v>
                </c:pt>
                <c:pt idx="4824">
                  <c:v>18.636</c:v>
                </c:pt>
                <c:pt idx="4825">
                  <c:v>18.640</c:v>
                </c:pt>
                <c:pt idx="4826">
                  <c:v>18.644</c:v>
                </c:pt>
                <c:pt idx="4827">
                  <c:v>18.648</c:v>
                </c:pt>
                <c:pt idx="4828">
                  <c:v>18.652</c:v>
                </c:pt>
                <c:pt idx="4829">
                  <c:v>18.656</c:v>
                </c:pt>
                <c:pt idx="4830">
                  <c:v>18.660</c:v>
                </c:pt>
                <c:pt idx="4831">
                  <c:v>18.664</c:v>
                </c:pt>
                <c:pt idx="4832">
                  <c:v>18.667</c:v>
                </c:pt>
                <c:pt idx="4833">
                  <c:v>18.671</c:v>
                </c:pt>
                <c:pt idx="4834">
                  <c:v>18.675</c:v>
                </c:pt>
                <c:pt idx="4835">
                  <c:v>18.679</c:v>
                </c:pt>
                <c:pt idx="4836">
                  <c:v>18.683</c:v>
                </c:pt>
                <c:pt idx="4837">
                  <c:v>18.687</c:v>
                </c:pt>
                <c:pt idx="4838">
                  <c:v>18.691</c:v>
                </c:pt>
                <c:pt idx="4839">
                  <c:v>18.694</c:v>
                </c:pt>
                <c:pt idx="4840">
                  <c:v>18.698</c:v>
                </c:pt>
                <c:pt idx="4841">
                  <c:v>18.702</c:v>
                </c:pt>
                <c:pt idx="4842">
                  <c:v>18.706</c:v>
                </c:pt>
                <c:pt idx="4843">
                  <c:v>18.710</c:v>
                </c:pt>
                <c:pt idx="4844">
                  <c:v>18.714</c:v>
                </c:pt>
                <c:pt idx="4845">
                  <c:v>18.718</c:v>
                </c:pt>
                <c:pt idx="4846">
                  <c:v>18.721</c:v>
                </c:pt>
                <c:pt idx="4847">
                  <c:v>18.725</c:v>
                </c:pt>
                <c:pt idx="4848">
                  <c:v>18.729</c:v>
                </c:pt>
                <c:pt idx="4849">
                  <c:v>18.733</c:v>
                </c:pt>
                <c:pt idx="4850">
                  <c:v>18.737</c:v>
                </c:pt>
                <c:pt idx="4851">
                  <c:v>18.741</c:v>
                </c:pt>
                <c:pt idx="4852">
                  <c:v>18.745</c:v>
                </c:pt>
                <c:pt idx="4853">
                  <c:v>18.749</c:v>
                </c:pt>
                <c:pt idx="4854">
                  <c:v>18.752</c:v>
                </c:pt>
                <c:pt idx="4855">
                  <c:v>18.756</c:v>
                </c:pt>
                <c:pt idx="4856">
                  <c:v>18.760</c:v>
                </c:pt>
                <c:pt idx="4857">
                  <c:v>18.764</c:v>
                </c:pt>
                <c:pt idx="4858">
                  <c:v>18.768</c:v>
                </c:pt>
                <c:pt idx="4859">
                  <c:v>18.772</c:v>
                </c:pt>
                <c:pt idx="4860">
                  <c:v>18.776</c:v>
                </c:pt>
                <c:pt idx="4861">
                  <c:v>18.779</c:v>
                </c:pt>
                <c:pt idx="4862">
                  <c:v>18.783</c:v>
                </c:pt>
                <c:pt idx="4863">
                  <c:v>18.787</c:v>
                </c:pt>
                <c:pt idx="4864">
                  <c:v>18.791</c:v>
                </c:pt>
                <c:pt idx="4865">
                  <c:v>18.795</c:v>
                </c:pt>
                <c:pt idx="4866">
                  <c:v>18.799</c:v>
                </c:pt>
                <c:pt idx="4867">
                  <c:v>18.803</c:v>
                </c:pt>
                <c:pt idx="4868">
                  <c:v>18.807</c:v>
                </c:pt>
                <c:pt idx="4869">
                  <c:v>18.810</c:v>
                </c:pt>
                <c:pt idx="4870">
                  <c:v>18.814</c:v>
                </c:pt>
                <c:pt idx="4871">
                  <c:v>18.818</c:v>
                </c:pt>
                <c:pt idx="4872">
                  <c:v>18.822</c:v>
                </c:pt>
                <c:pt idx="4873">
                  <c:v>18.826</c:v>
                </c:pt>
                <c:pt idx="4874">
                  <c:v>18.830</c:v>
                </c:pt>
                <c:pt idx="4875">
                  <c:v>18.834</c:v>
                </c:pt>
                <c:pt idx="4876">
                  <c:v>18.837</c:v>
                </c:pt>
                <c:pt idx="4877">
                  <c:v>18.841</c:v>
                </c:pt>
                <c:pt idx="4878">
                  <c:v>18.845</c:v>
                </c:pt>
                <c:pt idx="4879">
                  <c:v>18.849</c:v>
                </c:pt>
                <c:pt idx="4880">
                  <c:v>18.853</c:v>
                </c:pt>
                <c:pt idx="4881">
                  <c:v>18.857</c:v>
                </c:pt>
                <c:pt idx="4882">
                  <c:v>18.861</c:v>
                </c:pt>
                <c:pt idx="4883">
                  <c:v>18.865</c:v>
                </c:pt>
                <c:pt idx="4884">
                  <c:v>18.868</c:v>
                </c:pt>
                <c:pt idx="4885">
                  <c:v>18.872</c:v>
                </c:pt>
                <c:pt idx="4886">
                  <c:v>18.876</c:v>
                </c:pt>
                <c:pt idx="4887">
                  <c:v>18.880</c:v>
                </c:pt>
                <c:pt idx="4888">
                  <c:v>18.884</c:v>
                </c:pt>
                <c:pt idx="4889">
                  <c:v>18.888</c:v>
                </c:pt>
                <c:pt idx="4890">
                  <c:v>18.892</c:v>
                </c:pt>
                <c:pt idx="4891">
                  <c:v>18.895</c:v>
                </c:pt>
                <c:pt idx="4892">
                  <c:v>18.899</c:v>
                </c:pt>
                <c:pt idx="4893">
                  <c:v>18.903</c:v>
                </c:pt>
                <c:pt idx="4894">
                  <c:v>18.907</c:v>
                </c:pt>
                <c:pt idx="4895">
                  <c:v>18.911</c:v>
                </c:pt>
                <c:pt idx="4896">
                  <c:v>18.915</c:v>
                </c:pt>
                <c:pt idx="4897">
                  <c:v>18.919</c:v>
                </c:pt>
                <c:pt idx="4898">
                  <c:v>18.922</c:v>
                </c:pt>
                <c:pt idx="4899">
                  <c:v>18.926</c:v>
                </c:pt>
                <c:pt idx="4900">
                  <c:v>18.930</c:v>
                </c:pt>
                <c:pt idx="4901">
                  <c:v>18.934</c:v>
                </c:pt>
                <c:pt idx="4902">
                  <c:v>18.938</c:v>
                </c:pt>
                <c:pt idx="4903">
                  <c:v>18.942</c:v>
                </c:pt>
                <c:pt idx="4904">
                  <c:v>18.946</c:v>
                </c:pt>
                <c:pt idx="4905">
                  <c:v>18.950</c:v>
                </c:pt>
                <c:pt idx="4906">
                  <c:v>18.953</c:v>
                </c:pt>
                <c:pt idx="4907">
                  <c:v>18.957</c:v>
                </c:pt>
                <c:pt idx="4908">
                  <c:v>18.961</c:v>
                </c:pt>
                <c:pt idx="4909">
                  <c:v>18.965</c:v>
                </c:pt>
                <c:pt idx="4910">
                  <c:v>18.969</c:v>
                </c:pt>
                <c:pt idx="4911">
                  <c:v>18.973</c:v>
                </c:pt>
                <c:pt idx="4912">
                  <c:v>18.977</c:v>
                </c:pt>
                <c:pt idx="4913">
                  <c:v>18.980</c:v>
                </c:pt>
                <c:pt idx="4914">
                  <c:v>18.984</c:v>
                </c:pt>
                <c:pt idx="4915">
                  <c:v>18.988</c:v>
                </c:pt>
                <c:pt idx="4916">
                  <c:v>18.992</c:v>
                </c:pt>
                <c:pt idx="4917">
                  <c:v>18.996</c:v>
                </c:pt>
                <c:pt idx="4918">
                  <c:v>19.000</c:v>
                </c:pt>
                <c:pt idx="4919">
                  <c:v>19.004</c:v>
                </c:pt>
                <c:pt idx="4920">
                  <c:v>19.008</c:v>
                </c:pt>
                <c:pt idx="4921">
                  <c:v>19.011</c:v>
                </c:pt>
                <c:pt idx="4922">
                  <c:v>19.015</c:v>
                </c:pt>
                <c:pt idx="4923">
                  <c:v>19.019</c:v>
                </c:pt>
                <c:pt idx="4924">
                  <c:v>19.023</c:v>
                </c:pt>
                <c:pt idx="4925">
                  <c:v>19.027</c:v>
                </c:pt>
                <c:pt idx="4926">
                  <c:v>19.031</c:v>
                </c:pt>
                <c:pt idx="4927">
                  <c:v>19.035</c:v>
                </c:pt>
                <c:pt idx="4928">
                  <c:v>19.038</c:v>
                </c:pt>
                <c:pt idx="4929">
                  <c:v>19.042</c:v>
                </c:pt>
                <c:pt idx="4930">
                  <c:v>19.046</c:v>
                </c:pt>
                <c:pt idx="4931">
                  <c:v>19.050</c:v>
                </c:pt>
                <c:pt idx="4932">
                  <c:v>19.054</c:v>
                </c:pt>
                <c:pt idx="4933">
                  <c:v>19.058</c:v>
                </c:pt>
                <c:pt idx="4934">
                  <c:v>19.062</c:v>
                </c:pt>
                <c:pt idx="4935">
                  <c:v>19.066</c:v>
                </c:pt>
                <c:pt idx="4936">
                  <c:v>19.069</c:v>
                </c:pt>
                <c:pt idx="4937">
                  <c:v>19.073</c:v>
                </c:pt>
                <c:pt idx="4938">
                  <c:v>19.077</c:v>
                </c:pt>
                <c:pt idx="4939">
                  <c:v>19.081</c:v>
                </c:pt>
                <c:pt idx="4940">
                  <c:v>19.085</c:v>
                </c:pt>
                <c:pt idx="4941">
                  <c:v>19.089</c:v>
                </c:pt>
                <c:pt idx="4942">
                  <c:v>19.093</c:v>
                </c:pt>
                <c:pt idx="4943">
                  <c:v>19.096</c:v>
                </c:pt>
                <c:pt idx="4944">
                  <c:v>19.100</c:v>
                </c:pt>
                <c:pt idx="4945">
                  <c:v>19.104</c:v>
                </c:pt>
                <c:pt idx="4946">
                  <c:v>19.108</c:v>
                </c:pt>
                <c:pt idx="4947">
                  <c:v>19.112</c:v>
                </c:pt>
                <c:pt idx="4948">
                  <c:v>19.116</c:v>
                </c:pt>
                <c:pt idx="4949">
                  <c:v>19.120</c:v>
                </c:pt>
                <c:pt idx="4950">
                  <c:v>19.123</c:v>
                </c:pt>
                <c:pt idx="4951">
                  <c:v>19.127</c:v>
                </c:pt>
                <c:pt idx="4952">
                  <c:v>19.131</c:v>
                </c:pt>
                <c:pt idx="4953">
                  <c:v>19.135</c:v>
                </c:pt>
                <c:pt idx="4954">
                  <c:v>19.139</c:v>
                </c:pt>
                <c:pt idx="4955">
                  <c:v>19.143</c:v>
                </c:pt>
                <c:pt idx="4956">
                  <c:v>19.147</c:v>
                </c:pt>
                <c:pt idx="4957">
                  <c:v>19.151</c:v>
                </c:pt>
                <c:pt idx="4958">
                  <c:v>19.154</c:v>
                </c:pt>
                <c:pt idx="4959">
                  <c:v>19.158</c:v>
                </c:pt>
                <c:pt idx="4960">
                  <c:v>19.162</c:v>
                </c:pt>
                <c:pt idx="4961">
                  <c:v>19.166</c:v>
                </c:pt>
                <c:pt idx="4962">
                  <c:v>19.170</c:v>
                </c:pt>
                <c:pt idx="4963">
                  <c:v>19.174</c:v>
                </c:pt>
                <c:pt idx="4964">
                  <c:v>19.178</c:v>
                </c:pt>
                <c:pt idx="4965">
                  <c:v>19.181</c:v>
                </c:pt>
                <c:pt idx="4966">
                  <c:v>19.185</c:v>
                </c:pt>
                <c:pt idx="4967">
                  <c:v>19.189</c:v>
                </c:pt>
                <c:pt idx="4968">
                  <c:v>19.193</c:v>
                </c:pt>
                <c:pt idx="4969">
                  <c:v>19.197</c:v>
                </c:pt>
                <c:pt idx="4970">
                  <c:v>19.201</c:v>
                </c:pt>
                <c:pt idx="4971">
                  <c:v>19.205</c:v>
                </c:pt>
                <c:pt idx="4972">
                  <c:v>19.209</c:v>
                </c:pt>
                <c:pt idx="4973">
                  <c:v>19.212</c:v>
                </c:pt>
                <c:pt idx="4974">
                  <c:v>19.216</c:v>
                </c:pt>
                <c:pt idx="4975">
                  <c:v>19.220</c:v>
                </c:pt>
                <c:pt idx="4976">
                  <c:v>19.224</c:v>
                </c:pt>
                <c:pt idx="4977">
                  <c:v>19.228</c:v>
                </c:pt>
                <c:pt idx="4978">
                  <c:v>19.232</c:v>
                </c:pt>
                <c:pt idx="4979">
                  <c:v>19.236</c:v>
                </c:pt>
                <c:pt idx="4980">
                  <c:v>19.239</c:v>
                </c:pt>
                <c:pt idx="4981">
                  <c:v>19.243</c:v>
                </c:pt>
                <c:pt idx="4982">
                  <c:v>19.247</c:v>
                </c:pt>
                <c:pt idx="4983">
                  <c:v>19.251</c:v>
                </c:pt>
                <c:pt idx="4984">
                  <c:v>19.255</c:v>
                </c:pt>
                <c:pt idx="4985">
                  <c:v>19.259</c:v>
                </c:pt>
                <c:pt idx="4986">
                  <c:v>19.263</c:v>
                </c:pt>
                <c:pt idx="4987">
                  <c:v>19.267</c:v>
                </c:pt>
                <c:pt idx="4988">
                  <c:v>19.270</c:v>
                </c:pt>
                <c:pt idx="4989">
                  <c:v>19.274</c:v>
                </c:pt>
                <c:pt idx="4990">
                  <c:v>19.278</c:v>
                </c:pt>
                <c:pt idx="4991">
                  <c:v>19.282</c:v>
                </c:pt>
                <c:pt idx="4992">
                  <c:v>19.286</c:v>
                </c:pt>
                <c:pt idx="4993">
                  <c:v>19.290</c:v>
                </c:pt>
                <c:pt idx="4994">
                  <c:v>19.294</c:v>
                </c:pt>
                <c:pt idx="4995">
                  <c:v>19.297</c:v>
                </c:pt>
                <c:pt idx="4996">
                  <c:v>19.301</c:v>
                </c:pt>
                <c:pt idx="4997">
                  <c:v>19.305</c:v>
                </c:pt>
                <c:pt idx="4998">
                  <c:v>19.309</c:v>
                </c:pt>
                <c:pt idx="4999">
                  <c:v>19.313</c:v>
                </c:pt>
                <c:pt idx="5000">
                  <c:v>19.317</c:v>
                </c:pt>
                <c:pt idx="5001">
                  <c:v>19.321</c:v>
                </c:pt>
                <c:pt idx="5002">
                  <c:v>19.325</c:v>
                </c:pt>
                <c:pt idx="5003">
                  <c:v>19.328</c:v>
                </c:pt>
                <c:pt idx="5004">
                  <c:v>19.332</c:v>
                </c:pt>
                <c:pt idx="5005">
                  <c:v>19.336</c:v>
                </c:pt>
                <c:pt idx="5006">
                  <c:v>19.340</c:v>
                </c:pt>
                <c:pt idx="5007">
                  <c:v>19.344</c:v>
                </c:pt>
                <c:pt idx="5008">
                  <c:v>19.348</c:v>
                </c:pt>
                <c:pt idx="5009">
                  <c:v>19.352</c:v>
                </c:pt>
                <c:pt idx="5010">
                  <c:v>19.355</c:v>
                </c:pt>
                <c:pt idx="5011">
                  <c:v>19.359</c:v>
                </c:pt>
                <c:pt idx="5012">
                  <c:v>19.363</c:v>
                </c:pt>
                <c:pt idx="5013">
                  <c:v>19.367</c:v>
                </c:pt>
                <c:pt idx="5014">
                  <c:v>19.371</c:v>
                </c:pt>
                <c:pt idx="5015">
                  <c:v>19.375</c:v>
                </c:pt>
                <c:pt idx="5016">
                  <c:v>19.379</c:v>
                </c:pt>
                <c:pt idx="5017">
                  <c:v>19.383</c:v>
                </c:pt>
                <c:pt idx="5018">
                  <c:v>19.386</c:v>
                </c:pt>
                <c:pt idx="5019">
                  <c:v>19.390</c:v>
                </c:pt>
                <c:pt idx="5020">
                  <c:v>19.394</c:v>
                </c:pt>
                <c:pt idx="5021">
                  <c:v>19.398</c:v>
                </c:pt>
                <c:pt idx="5022">
                  <c:v>19.402</c:v>
                </c:pt>
                <c:pt idx="5023">
                  <c:v>19.406</c:v>
                </c:pt>
                <c:pt idx="5024">
                  <c:v>19.410</c:v>
                </c:pt>
                <c:pt idx="5025">
                  <c:v>19.413</c:v>
                </c:pt>
                <c:pt idx="5026">
                  <c:v>19.417</c:v>
                </c:pt>
                <c:pt idx="5027">
                  <c:v>19.421</c:v>
                </c:pt>
                <c:pt idx="5028">
                  <c:v>19.425</c:v>
                </c:pt>
                <c:pt idx="5029">
                  <c:v>19.429</c:v>
                </c:pt>
                <c:pt idx="5030">
                  <c:v>19.433</c:v>
                </c:pt>
                <c:pt idx="5031">
                  <c:v>19.437</c:v>
                </c:pt>
                <c:pt idx="5032">
                  <c:v>19.441</c:v>
                </c:pt>
                <c:pt idx="5033">
                  <c:v>19.444</c:v>
                </c:pt>
                <c:pt idx="5034">
                  <c:v>19.448</c:v>
                </c:pt>
                <c:pt idx="5035">
                  <c:v>19.452</c:v>
                </c:pt>
                <c:pt idx="5036">
                  <c:v>19.456</c:v>
                </c:pt>
                <c:pt idx="5037">
                  <c:v>19.460</c:v>
                </c:pt>
                <c:pt idx="5038">
                  <c:v>19.464</c:v>
                </c:pt>
                <c:pt idx="5039">
                  <c:v>19.468</c:v>
                </c:pt>
                <c:pt idx="5040">
                  <c:v>19.471</c:v>
                </c:pt>
                <c:pt idx="5041">
                  <c:v>19.475</c:v>
                </c:pt>
                <c:pt idx="5042">
                  <c:v>19.479</c:v>
                </c:pt>
                <c:pt idx="5043">
                  <c:v>19.483</c:v>
                </c:pt>
                <c:pt idx="5044">
                  <c:v>19.487</c:v>
                </c:pt>
                <c:pt idx="5045">
                  <c:v>19.491</c:v>
                </c:pt>
                <c:pt idx="5046">
                  <c:v>19.495</c:v>
                </c:pt>
                <c:pt idx="5047">
                  <c:v>19.498</c:v>
                </c:pt>
                <c:pt idx="5048">
                  <c:v>19.502</c:v>
                </c:pt>
                <c:pt idx="5049">
                  <c:v>19.506</c:v>
                </c:pt>
                <c:pt idx="5050">
                  <c:v>19.510</c:v>
                </c:pt>
                <c:pt idx="5051">
                  <c:v>19.514</c:v>
                </c:pt>
                <c:pt idx="5052">
                  <c:v>19.518</c:v>
                </c:pt>
                <c:pt idx="5053">
                  <c:v>19.522</c:v>
                </c:pt>
                <c:pt idx="5054">
                  <c:v>19.526</c:v>
                </c:pt>
                <c:pt idx="5055">
                  <c:v>19.529</c:v>
                </c:pt>
                <c:pt idx="5056">
                  <c:v>19.533</c:v>
                </c:pt>
                <c:pt idx="5057">
                  <c:v>19.537</c:v>
                </c:pt>
                <c:pt idx="5058">
                  <c:v>19.541</c:v>
                </c:pt>
                <c:pt idx="5059">
                  <c:v>19.545</c:v>
                </c:pt>
                <c:pt idx="5060">
                  <c:v>19.549</c:v>
                </c:pt>
                <c:pt idx="5061">
                  <c:v>19.553</c:v>
                </c:pt>
                <c:pt idx="5062">
                  <c:v>19.556</c:v>
                </c:pt>
                <c:pt idx="5063">
                  <c:v>19.560</c:v>
                </c:pt>
                <c:pt idx="5064">
                  <c:v>19.564</c:v>
                </c:pt>
                <c:pt idx="5065">
                  <c:v>19.568</c:v>
                </c:pt>
                <c:pt idx="5066">
                  <c:v>19.572</c:v>
                </c:pt>
                <c:pt idx="5067">
                  <c:v>19.576</c:v>
                </c:pt>
                <c:pt idx="5068">
                  <c:v>19.580</c:v>
                </c:pt>
                <c:pt idx="5069">
                  <c:v>19.584</c:v>
                </c:pt>
                <c:pt idx="5070">
                  <c:v>19.587</c:v>
                </c:pt>
                <c:pt idx="5071">
                  <c:v>19.591</c:v>
                </c:pt>
                <c:pt idx="5072">
                  <c:v>19.595</c:v>
                </c:pt>
                <c:pt idx="5073">
                  <c:v>19.599</c:v>
                </c:pt>
                <c:pt idx="5074">
                  <c:v>19.603</c:v>
                </c:pt>
                <c:pt idx="5075">
                  <c:v>19.607</c:v>
                </c:pt>
                <c:pt idx="5076">
                  <c:v>19.611</c:v>
                </c:pt>
                <c:pt idx="5077">
                  <c:v>19.614</c:v>
                </c:pt>
                <c:pt idx="5078">
                  <c:v>19.618</c:v>
                </c:pt>
                <c:pt idx="5079">
                  <c:v>19.622</c:v>
                </c:pt>
                <c:pt idx="5080">
                  <c:v>19.626</c:v>
                </c:pt>
                <c:pt idx="5081">
                  <c:v>19.630</c:v>
                </c:pt>
                <c:pt idx="5082">
                  <c:v>19.634</c:v>
                </c:pt>
                <c:pt idx="5083">
                  <c:v>19.638</c:v>
                </c:pt>
                <c:pt idx="5084">
                  <c:v>19.642</c:v>
                </c:pt>
                <c:pt idx="5085">
                  <c:v>19.645</c:v>
                </c:pt>
                <c:pt idx="5086">
                  <c:v>19.649</c:v>
                </c:pt>
                <c:pt idx="5087">
                  <c:v>19.653</c:v>
                </c:pt>
                <c:pt idx="5088">
                  <c:v>19.657</c:v>
                </c:pt>
                <c:pt idx="5089">
                  <c:v>19.661</c:v>
                </c:pt>
                <c:pt idx="5090">
                  <c:v>19.665</c:v>
                </c:pt>
                <c:pt idx="5091">
                  <c:v>19.669</c:v>
                </c:pt>
                <c:pt idx="5092">
                  <c:v>19.672</c:v>
                </c:pt>
                <c:pt idx="5093">
                  <c:v>19.676</c:v>
                </c:pt>
                <c:pt idx="5094">
                  <c:v>19.680</c:v>
                </c:pt>
                <c:pt idx="5095">
                  <c:v>19.684</c:v>
                </c:pt>
                <c:pt idx="5096">
                  <c:v>19.688</c:v>
                </c:pt>
                <c:pt idx="5097">
                  <c:v>19.692</c:v>
                </c:pt>
                <c:pt idx="5098">
                  <c:v>19.696</c:v>
                </c:pt>
                <c:pt idx="5099">
                  <c:v>19.700</c:v>
                </c:pt>
                <c:pt idx="5100">
                  <c:v>19.703</c:v>
                </c:pt>
                <c:pt idx="5101">
                  <c:v>19.707</c:v>
                </c:pt>
                <c:pt idx="5102">
                  <c:v>19.711</c:v>
                </c:pt>
                <c:pt idx="5103">
                  <c:v>19.715</c:v>
                </c:pt>
                <c:pt idx="5104">
                  <c:v>19.719</c:v>
                </c:pt>
                <c:pt idx="5105">
                  <c:v>19.723</c:v>
                </c:pt>
                <c:pt idx="5106">
                  <c:v>19.727</c:v>
                </c:pt>
                <c:pt idx="5107">
                  <c:v>19.730</c:v>
                </c:pt>
                <c:pt idx="5108">
                  <c:v>19.734</c:v>
                </c:pt>
                <c:pt idx="5109">
                  <c:v>19.738</c:v>
                </c:pt>
                <c:pt idx="5110">
                  <c:v>19.742</c:v>
                </c:pt>
                <c:pt idx="5111">
                  <c:v>19.746</c:v>
                </c:pt>
                <c:pt idx="5112">
                  <c:v>19.750</c:v>
                </c:pt>
                <c:pt idx="5113">
                  <c:v>19.754</c:v>
                </c:pt>
                <c:pt idx="5114">
                  <c:v>19.757</c:v>
                </c:pt>
                <c:pt idx="5115">
                  <c:v>19.761</c:v>
                </c:pt>
                <c:pt idx="5116">
                  <c:v>19.765</c:v>
                </c:pt>
                <c:pt idx="5117">
                  <c:v>19.769</c:v>
                </c:pt>
                <c:pt idx="5118">
                  <c:v>19.773</c:v>
                </c:pt>
                <c:pt idx="5119">
                  <c:v>19.777</c:v>
                </c:pt>
                <c:pt idx="5120">
                  <c:v>19.781</c:v>
                </c:pt>
                <c:pt idx="5121">
                  <c:v>19.785</c:v>
                </c:pt>
                <c:pt idx="5122">
                  <c:v>19.788</c:v>
                </c:pt>
                <c:pt idx="5123">
                  <c:v>19.792</c:v>
                </c:pt>
                <c:pt idx="5124">
                  <c:v>19.796</c:v>
                </c:pt>
                <c:pt idx="5125">
                  <c:v>19.800</c:v>
                </c:pt>
                <c:pt idx="5126">
                  <c:v>19.804</c:v>
                </c:pt>
                <c:pt idx="5127">
                  <c:v>19.808</c:v>
                </c:pt>
                <c:pt idx="5128">
                  <c:v>19.812</c:v>
                </c:pt>
                <c:pt idx="5129">
                  <c:v>19.815</c:v>
                </c:pt>
                <c:pt idx="5130">
                  <c:v>19.819</c:v>
                </c:pt>
                <c:pt idx="5131">
                  <c:v>19.823</c:v>
                </c:pt>
                <c:pt idx="5132">
                  <c:v>19.827</c:v>
                </c:pt>
                <c:pt idx="5133">
                  <c:v>19.831</c:v>
                </c:pt>
                <c:pt idx="5134">
                  <c:v>19.835</c:v>
                </c:pt>
                <c:pt idx="5135">
                  <c:v>19.839</c:v>
                </c:pt>
                <c:pt idx="5136">
                  <c:v>19.842</c:v>
                </c:pt>
                <c:pt idx="5137">
                  <c:v>19.846</c:v>
                </c:pt>
                <c:pt idx="5138">
                  <c:v>19.850</c:v>
                </c:pt>
                <c:pt idx="5139">
                  <c:v>19.854</c:v>
                </c:pt>
                <c:pt idx="5140">
                  <c:v>19.858</c:v>
                </c:pt>
                <c:pt idx="5141">
                  <c:v>19.862</c:v>
                </c:pt>
                <c:pt idx="5142">
                  <c:v>19.866</c:v>
                </c:pt>
                <c:pt idx="5143">
                  <c:v>19.870</c:v>
                </c:pt>
                <c:pt idx="5144">
                  <c:v>19.873</c:v>
                </c:pt>
                <c:pt idx="5145">
                  <c:v>19.877</c:v>
                </c:pt>
                <c:pt idx="5146">
                  <c:v>19.881</c:v>
                </c:pt>
                <c:pt idx="5147">
                  <c:v>19.885</c:v>
                </c:pt>
                <c:pt idx="5148">
                  <c:v>19.889</c:v>
                </c:pt>
                <c:pt idx="5149">
                  <c:v>19.893</c:v>
                </c:pt>
                <c:pt idx="5150">
                  <c:v>19.897</c:v>
                </c:pt>
                <c:pt idx="5151">
                  <c:v>19.900</c:v>
                </c:pt>
                <c:pt idx="5152">
                  <c:v>19.904</c:v>
                </c:pt>
                <c:pt idx="5153">
                  <c:v>19.908</c:v>
                </c:pt>
                <c:pt idx="5154">
                  <c:v>19.912</c:v>
                </c:pt>
                <c:pt idx="5155">
                  <c:v>19.916</c:v>
                </c:pt>
                <c:pt idx="5156">
                  <c:v>19.920</c:v>
                </c:pt>
                <c:pt idx="5157">
                  <c:v>19.924</c:v>
                </c:pt>
                <c:pt idx="5158">
                  <c:v>19.928</c:v>
                </c:pt>
                <c:pt idx="5159">
                  <c:v>19.931</c:v>
                </c:pt>
                <c:pt idx="5160">
                  <c:v>19.935</c:v>
                </c:pt>
                <c:pt idx="5161">
                  <c:v>19.939</c:v>
                </c:pt>
                <c:pt idx="5162">
                  <c:v>19.943</c:v>
                </c:pt>
                <c:pt idx="5163">
                  <c:v>19.947</c:v>
                </c:pt>
                <c:pt idx="5164">
                  <c:v>19.951</c:v>
                </c:pt>
                <c:pt idx="5165">
                  <c:v>19.955</c:v>
                </c:pt>
                <c:pt idx="5166">
                  <c:v>19.958</c:v>
                </c:pt>
                <c:pt idx="5167">
                  <c:v>19.962</c:v>
                </c:pt>
                <c:pt idx="5168">
                  <c:v>19.966</c:v>
                </c:pt>
                <c:pt idx="5169">
                  <c:v>19.970</c:v>
                </c:pt>
                <c:pt idx="5170">
                  <c:v>19.974</c:v>
                </c:pt>
                <c:pt idx="5171">
                  <c:v>19.978</c:v>
                </c:pt>
                <c:pt idx="5172">
                  <c:v>19.982</c:v>
                </c:pt>
                <c:pt idx="5173">
                  <c:v>19.986</c:v>
                </c:pt>
                <c:pt idx="5174">
                  <c:v>19.989</c:v>
                </c:pt>
                <c:pt idx="5175">
                  <c:v>19.993</c:v>
                </c:pt>
                <c:pt idx="5176">
                  <c:v>19.997</c:v>
                </c:pt>
              </c:strCache>
            </c:strRef>
          </c:xVal>
          <c:yVal>
            <c:numRef>
              <c:f>soomth!$D:$D</c:f>
              <c:numCache>
                <c:formatCode>General</c:formatCode>
                <c:ptCount val="1048576"/>
                <c:pt idx="1">
                  <c:v>0</c:v>
                </c:pt>
                <c:pt idx="2">
                  <c:v>0</c:v>
                </c:pt>
                <c:pt idx="3">
                  <c:v>193.19309999999999</c:v>
                </c:pt>
                <c:pt idx="4">
                  <c:v>5275.2259999999997</c:v>
                </c:pt>
                <c:pt idx="5" formatCode="0.00E+00">
                  <c:v>74269</c:v>
                </c:pt>
                <c:pt idx="6" formatCode="0.00E+00">
                  <c:v>491250</c:v>
                </c:pt>
                <c:pt idx="7" formatCode="0.00E+00">
                  <c:v>1592400</c:v>
                </c:pt>
                <c:pt idx="8" formatCode="0.00E+00">
                  <c:v>2605300</c:v>
                </c:pt>
                <c:pt idx="9" formatCode="0.00E+00">
                  <c:v>2253200</c:v>
                </c:pt>
                <c:pt idx="10" formatCode="0.00E+00">
                  <c:v>1193200</c:v>
                </c:pt>
                <c:pt idx="11" formatCode="0.00E+00">
                  <c:v>542710</c:v>
                </c:pt>
                <c:pt idx="12" formatCode="0.00E+00">
                  <c:v>333940</c:v>
                </c:pt>
                <c:pt idx="13" formatCode="0.00E+00">
                  <c:v>289290</c:v>
                </c:pt>
                <c:pt idx="14" formatCode="0.00E+00">
                  <c:v>284480</c:v>
                </c:pt>
                <c:pt idx="15" formatCode="0.00E+00">
                  <c:v>317360</c:v>
                </c:pt>
                <c:pt idx="16" formatCode="0.00E+00">
                  <c:v>355980</c:v>
                </c:pt>
                <c:pt idx="17" formatCode="0.00E+00">
                  <c:v>267790</c:v>
                </c:pt>
                <c:pt idx="18" formatCode="0.00E+00">
                  <c:v>172190</c:v>
                </c:pt>
                <c:pt idx="19" formatCode="0.00E+00">
                  <c:v>157590</c:v>
                </c:pt>
                <c:pt idx="20" formatCode="0.00E+00">
                  <c:v>147630</c:v>
                </c:pt>
                <c:pt idx="21" formatCode="0.00E+00">
                  <c:v>140100</c:v>
                </c:pt>
                <c:pt idx="22" formatCode="0.00E+00">
                  <c:v>130000</c:v>
                </c:pt>
                <c:pt idx="23" formatCode="0.00E+00">
                  <c:v>99842</c:v>
                </c:pt>
                <c:pt idx="24" formatCode="0.00E+00">
                  <c:v>54013</c:v>
                </c:pt>
                <c:pt idx="25" formatCode="0.00E+00">
                  <c:v>39109</c:v>
                </c:pt>
                <c:pt idx="26" formatCode="0.00E+00">
                  <c:v>44030</c:v>
                </c:pt>
                <c:pt idx="27" formatCode="0.00E+00">
                  <c:v>38067</c:v>
                </c:pt>
                <c:pt idx="28" formatCode="0.00E+00">
                  <c:v>46145</c:v>
                </c:pt>
                <c:pt idx="29" formatCode="0.00E+00">
                  <c:v>57447</c:v>
                </c:pt>
                <c:pt idx="30" formatCode="0.00E+00">
                  <c:v>46994</c:v>
                </c:pt>
                <c:pt idx="31" formatCode="0.00E+00">
                  <c:v>48652</c:v>
                </c:pt>
                <c:pt idx="32" formatCode="0.00E+00">
                  <c:v>92376</c:v>
                </c:pt>
                <c:pt idx="33" formatCode="0.00E+00">
                  <c:v>121750</c:v>
                </c:pt>
                <c:pt idx="34" formatCode="0.00E+00">
                  <c:v>112200</c:v>
                </c:pt>
                <c:pt idx="35" formatCode="0.00E+00">
                  <c:v>111560</c:v>
                </c:pt>
                <c:pt idx="36" formatCode="0.00E+00">
                  <c:v>110640</c:v>
                </c:pt>
                <c:pt idx="37" formatCode="0.00E+00">
                  <c:v>131210</c:v>
                </c:pt>
                <c:pt idx="38" formatCode="0.00E+00">
                  <c:v>124960</c:v>
                </c:pt>
                <c:pt idx="39" formatCode="0.00E+00">
                  <c:v>81792</c:v>
                </c:pt>
                <c:pt idx="40" formatCode="0.00E+00">
                  <c:v>49145</c:v>
                </c:pt>
                <c:pt idx="41" formatCode="0.00E+00">
                  <c:v>36791</c:v>
                </c:pt>
                <c:pt idx="42" formatCode="0.00E+00">
                  <c:v>53359</c:v>
                </c:pt>
                <c:pt idx="43" formatCode="0.00E+00">
                  <c:v>64489</c:v>
                </c:pt>
                <c:pt idx="44" formatCode="0.00E+00">
                  <c:v>41523</c:v>
                </c:pt>
                <c:pt idx="45" formatCode="0.00E+00">
                  <c:v>41546</c:v>
                </c:pt>
                <c:pt idx="46" formatCode="0.00E+00">
                  <c:v>73377</c:v>
                </c:pt>
                <c:pt idx="47" formatCode="0.00E+00">
                  <c:v>110020</c:v>
                </c:pt>
                <c:pt idx="48" formatCode="0.00E+00">
                  <c:v>145770</c:v>
                </c:pt>
                <c:pt idx="49" formatCode="0.00E+00">
                  <c:v>130360</c:v>
                </c:pt>
                <c:pt idx="50" formatCode="0.00E+00">
                  <c:v>93889</c:v>
                </c:pt>
                <c:pt idx="51" formatCode="0.00E+00">
                  <c:v>66450</c:v>
                </c:pt>
                <c:pt idx="52" formatCode="0.00E+00">
                  <c:v>47253</c:v>
                </c:pt>
                <c:pt idx="53" formatCode="0.00E+00">
                  <c:v>38542</c:v>
                </c:pt>
                <c:pt idx="54" formatCode="0.00E+00">
                  <c:v>48685</c:v>
                </c:pt>
                <c:pt idx="55" formatCode="0.00E+00">
                  <c:v>55454</c:v>
                </c:pt>
                <c:pt idx="56" formatCode="0.00E+00">
                  <c:v>53118</c:v>
                </c:pt>
                <c:pt idx="57" formatCode="0.00E+00">
                  <c:v>71592</c:v>
                </c:pt>
                <c:pt idx="58" formatCode="0.00E+00">
                  <c:v>91390</c:v>
                </c:pt>
                <c:pt idx="59" formatCode="0.00E+00">
                  <c:v>71005</c:v>
                </c:pt>
                <c:pt idx="60" formatCode="0.00E+00">
                  <c:v>70243</c:v>
                </c:pt>
                <c:pt idx="61" formatCode="0.00E+00">
                  <c:v>105790</c:v>
                </c:pt>
                <c:pt idx="62" formatCode="0.00E+00">
                  <c:v>116740</c:v>
                </c:pt>
                <c:pt idx="63" formatCode="0.00E+00">
                  <c:v>74537</c:v>
                </c:pt>
                <c:pt idx="64" formatCode="0.00E+00">
                  <c:v>41202</c:v>
                </c:pt>
                <c:pt idx="65" formatCode="0.00E+00">
                  <c:v>29951</c:v>
                </c:pt>
                <c:pt idx="66" formatCode="0.00E+00">
                  <c:v>31867</c:v>
                </c:pt>
                <c:pt idx="67" formatCode="0.00E+00">
                  <c:v>29277</c:v>
                </c:pt>
                <c:pt idx="68" formatCode="0.00E+00">
                  <c:v>21804</c:v>
                </c:pt>
                <c:pt idx="69" formatCode="0.00E+00">
                  <c:v>46925</c:v>
                </c:pt>
                <c:pt idx="70" formatCode="0.00E+00">
                  <c:v>94492</c:v>
                </c:pt>
                <c:pt idx="71" formatCode="0.00E+00">
                  <c:v>96202</c:v>
                </c:pt>
                <c:pt idx="72" formatCode="0.00E+00">
                  <c:v>66904</c:v>
                </c:pt>
                <c:pt idx="73" formatCode="0.00E+00">
                  <c:v>52643</c:v>
                </c:pt>
                <c:pt idx="74" formatCode="0.00E+00">
                  <c:v>37291</c:v>
                </c:pt>
                <c:pt idx="75" formatCode="0.00E+00">
                  <c:v>56386</c:v>
                </c:pt>
                <c:pt idx="76" formatCode="0.00E+00">
                  <c:v>111170</c:v>
                </c:pt>
                <c:pt idx="77" formatCode="0.00E+00">
                  <c:v>133290</c:v>
                </c:pt>
                <c:pt idx="78" formatCode="0.00E+00">
                  <c:v>107930</c:v>
                </c:pt>
                <c:pt idx="79" formatCode="0.00E+00">
                  <c:v>66494</c:v>
                </c:pt>
                <c:pt idx="80" formatCode="0.00E+00">
                  <c:v>44245</c:v>
                </c:pt>
                <c:pt idx="81" formatCode="0.00E+00">
                  <c:v>23568</c:v>
                </c:pt>
                <c:pt idx="82" formatCode="0.00E+00">
                  <c:v>15027</c:v>
                </c:pt>
                <c:pt idx="83" formatCode="0.00E+00">
                  <c:v>34066</c:v>
                </c:pt>
                <c:pt idx="84" formatCode="0.00E+00">
                  <c:v>56771</c:v>
                </c:pt>
                <c:pt idx="85" formatCode="0.00E+00">
                  <c:v>50281</c:v>
                </c:pt>
                <c:pt idx="86" formatCode="0.00E+00">
                  <c:v>27593</c:v>
                </c:pt>
                <c:pt idx="87" formatCode="0.00E+00">
                  <c:v>22070</c:v>
                </c:pt>
                <c:pt idx="88" formatCode="0.00E+00">
                  <c:v>36554</c:v>
                </c:pt>
                <c:pt idx="89" formatCode="0.00E+00">
                  <c:v>62177</c:v>
                </c:pt>
                <c:pt idx="90" formatCode="0.00E+00">
                  <c:v>73803</c:v>
                </c:pt>
                <c:pt idx="91" formatCode="0.00E+00">
                  <c:v>60423</c:v>
                </c:pt>
                <c:pt idx="92" formatCode="0.00E+00">
                  <c:v>58942</c:v>
                </c:pt>
                <c:pt idx="93" formatCode="0.00E+00">
                  <c:v>68411</c:v>
                </c:pt>
                <c:pt idx="94" formatCode="0.00E+00">
                  <c:v>56880</c:v>
                </c:pt>
                <c:pt idx="95" formatCode="0.00E+00">
                  <c:v>63888</c:v>
                </c:pt>
                <c:pt idx="96" formatCode="0.00E+00">
                  <c:v>77820</c:v>
                </c:pt>
                <c:pt idx="97" formatCode="0.00E+00">
                  <c:v>44054</c:v>
                </c:pt>
                <c:pt idx="98" formatCode="0.00E+00">
                  <c:v>10667</c:v>
                </c:pt>
                <c:pt idx="99">
                  <c:v>6282.7790000000005</c:v>
                </c:pt>
                <c:pt idx="100" formatCode="0.00E+00">
                  <c:v>11407</c:v>
                </c:pt>
                <c:pt idx="101" formatCode="0.00E+00">
                  <c:v>18721</c:v>
                </c:pt>
                <c:pt idx="102" formatCode="0.00E+00">
                  <c:v>34290</c:v>
                </c:pt>
                <c:pt idx="103" formatCode="0.00E+00">
                  <c:v>51024</c:v>
                </c:pt>
                <c:pt idx="104" formatCode="0.00E+00">
                  <c:v>54854</c:v>
                </c:pt>
                <c:pt idx="105" formatCode="0.00E+00">
                  <c:v>38062</c:v>
                </c:pt>
                <c:pt idx="106" formatCode="0.00E+00">
                  <c:v>20000</c:v>
                </c:pt>
                <c:pt idx="107" formatCode="0.00E+00">
                  <c:v>18736</c:v>
                </c:pt>
                <c:pt idx="108" formatCode="0.00E+00">
                  <c:v>56255</c:v>
                </c:pt>
                <c:pt idx="109" formatCode="0.00E+00">
                  <c:v>99626</c:v>
                </c:pt>
                <c:pt idx="110" formatCode="0.00E+00">
                  <c:v>88831</c:v>
                </c:pt>
                <c:pt idx="111" formatCode="0.00E+00">
                  <c:v>61241</c:v>
                </c:pt>
                <c:pt idx="112" formatCode="0.00E+00">
                  <c:v>28972</c:v>
                </c:pt>
                <c:pt idx="113">
                  <c:v>8434.1759000000002</c:v>
                </c:pt>
                <c:pt idx="114" formatCode="0.00E+00">
                  <c:v>12318</c:v>
                </c:pt>
                <c:pt idx="115" formatCode="0.00E+00">
                  <c:v>23021</c:v>
                </c:pt>
                <c:pt idx="116" formatCode="0.00E+00">
                  <c:v>20270</c:v>
                </c:pt>
                <c:pt idx="117" formatCode="0.00E+00">
                  <c:v>17178</c:v>
                </c:pt>
                <c:pt idx="118" formatCode="0.00E+00">
                  <c:v>45203</c:v>
                </c:pt>
                <c:pt idx="119" formatCode="0.00E+00">
                  <c:v>76199</c:v>
                </c:pt>
                <c:pt idx="120" formatCode="0.00E+00">
                  <c:v>53053</c:v>
                </c:pt>
                <c:pt idx="121" formatCode="0.00E+00">
                  <c:v>24847</c:v>
                </c:pt>
                <c:pt idx="122" formatCode="0.00E+00">
                  <c:v>33269</c:v>
                </c:pt>
                <c:pt idx="123" formatCode="0.00E+00">
                  <c:v>46207</c:v>
                </c:pt>
                <c:pt idx="124" formatCode="0.00E+00">
                  <c:v>32516</c:v>
                </c:pt>
                <c:pt idx="125" formatCode="0.00E+00">
                  <c:v>15456</c:v>
                </c:pt>
                <c:pt idx="126" formatCode="0.00E+00">
                  <c:v>10386</c:v>
                </c:pt>
                <c:pt idx="127">
                  <c:v>5443.9168</c:v>
                </c:pt>
                <c:pt idx="128">
                  <c:v>1370.7529999999999</c:v>
                </c:pt>
                <c:pt idx="129">
                  <c:v>2633.2244000000001</c:v>
                </c:pt>
                <c:pt idx="130" formatCode="0.00E+00">
                  <c:v>13111</c:v>
                </c:pt>
                <c:pt idx="131" formatCode="0.00E+00">
                  <c:v>29516</c:v>
                </c:pt>
                <c:pt idx="132" formatCode="0.00E+00">
                  <c:v>34044</c:v>
                </c:pt>
                <c:pt idx="133" formatCode="0.00E+00">
                  <c:v>26569</c:v>
                </c:pt>
                <c:pt idx="134" formatCode="0.00E+00">
                  <c:v>29248</c:v>
                </c:pt>
                <c:pt idx="135" formatCode="0.00E+00">
                  <c:v>36653</c:v>
                </c:pt>
                <c:pt idx="136" formatCode="0.00E+00">
                  <c:v>21422</c:v>
                </c:pt>
                <c:pt idx="137">
                  <c:v>4698.3044</c:v>
                </c:pt>
                <c:pt idx="138">
                  <c:v>376.85320000000002</c:v>
                </c:pt>
                <c:pt idx="139">
                  <c:v>11.0243</c:v>
                </c:pt>
                <c:pt idx="140">
                  <c:v>0.1176</c:v>
                </c:pt>
                <c:pt idx="141" formatCode="0.00E+00">
                  <c:v>4.572E-4</c:v>
                </c:pt>
                <c:pt idx="142" formatCode="0.00E+00">
                  <c:v>6.4804999999999998E-7</c:v>
                </c:pt>
                <c:pt idx="143" formatCode="0.00E+00">
                  <c:v>3.3492000000000002E-10</c:v>
                </c:pt>
                <c:pt idx="144" formatCode="0.00E+00">
                  <c:v>6.3093000000000002E-14</c:v>
                </c:pt>
                <c:pt idx="145" formatCode="0.00E+00">
                  <c:v>5.4652999999999997E-18</c:v>
                </c:pt>
                <c:pt idx="146" formatCode="0.00E+00">
                  <c:v>1.6402000000000001E-14</c:v>
                </c:pt>
                <c:pt idx="147" formatCode="0.00E+00">
                  <c:v>8.6647000000000006E-11</c:v>
                </c:pt>
                <c:pt idx="148" formatCode="0.00E+00">
                  <c:v>1.6675000000000001E-7</c:v>
                </c:pt>
                <c:pt idx="149" formatCode="0.00E+00">
                  <c:v>1.1411E-4</c:v>
                </c:pt>
                <c:pt idx="150">
                  <c:v>2.9399999999999999E-2</c:v>
                </c:pt>
                <c:pt idx="151">
                  <c:v>2.7563</c:v>
                </c:pt>
                <c:pt idx="152">
                  <c:v>94.323599999999999</c:v>
                </c:pt>
                <c:pt idx="153">
                  <c:v>1185.0199</c:v>
                </c:pt>
                <c:pt idx="154">
                  <c:v>5718.1949999999997</c:v>
                </c:pt>
                <c:pt idx="155" formatCode="0.00E+00">
                  <c:v>13822</c:v>
                </c:pt>
                <c:pt idx="156" formatCode="0.00E+00">
                  <c:v>30566</c:v>
                </c:pt>
                <c:pt idx="157" formatCode="0.00E+00">
                  <c:v>57294</c:v>
                </c:pt>
                <c:pt idx="158" formatCode="0.00E+00">
                  <c:v>70431</c:v>
                </c:pt>
                <c:pt idx="159" formatCode="0.00E+00">
                  <c:v>61361</c:v>
                </c:pt>
                <c:pt idx="160" formatCode="0.00E+00">
                  <c:v>34077</c:v>
                </c:pt>
                <c:pt idx="161" formatCode="0.00E+00">
                  <c:v>10799</c:v>
                </c:pt>
                <c:pt idx="162">
                  <c:v>7641.8838999999998</c:v>
                </c:pt>
                <c:pt idx="163" formatCode="0.00E+00">
                  <c:v>29966</c:v>
                </c:pt>
                <c:pt idx="164" formatCode="0.00E+00">
                  <c:v>65420</c:v>
                </c:pt>
                <c:pt idx="165" formatCode="0.00E+00">
                  <c:v>93082</c:v>
                </c:pt>
                <c:pt idx="166" formatCode="0.00E+00">
                  <c:v>105430</c:v>
                </c:pt>
                <c:pt idx="167" formatCode="0.00E+00">
                  <c:v>93869</c:v>
                </c:pt>
                <c:pt idx="168" formatCode="0.00E+00">
                  <c:v>86509</c:v>
                </c:pt>
                <c:pt idx="169" formatCode="0.00E+00">
                  <c:v>69834</c:v>
                </c:pt>
                <c:pt idx="170" formatCode="0.00E+00">
                  <c:v>69788</c:v>
                </c:pt>
                <c:pt idx="171" formatCode="0.00E+00">
                  <c:v>75830</c:v>
                </c:pt>
                <c:pt idx="172" formatCode="0.00E+00">
                  <c:v>64420</c:v>
                </c:pt>
                <c:pt idx="173" formatCode="0.00E+00">
                  <c:v>44099</c:v>
                </c:pt>
                <c:pt idx="174" formatCode="0.00E+00">
                  <c:v>23620</c:v>
                </c:pt>
                <c:pt idx="175" formatCode="0.00E+00">
                  <c:v>10988</c:v>
                </c:pt>
                <c:pt idx="176" formatCode="0.00E+00">
                  <c:v>20443</c:v>
                </c:pt>
                <c:pt idx="177" formatCode="0.00E+00">
                  <c:v>57458</c:v>
                </c:pt>
                <c:pt idx="178" formatCode="0.00E+00">
                  <c:v>83635</c:v>
                </c:pt>
                <c:pt idx="179" formatCode="0.00E+00">
                  <c:v>63242</c:v>
                </c:pt>
                <c:pt idx="180" formatCode="0.00E+00">
                  <c:v>46700</c:v>
                </c:pt>
                <c:pt idx="181" formatCode="0.00E+00">
                  <c:v>59385</c:v>
                </c:pt>
                <c:pt idx="182" formatCode="0.00E+00">
                  <c:v>85616</c:v>
                </c:pt>
                <c:pt idx="183" formatCode="0.00E+00">
                  <c:v>122660</c:v>
                </c:pt>
                <c:pt idx="184" formatCode="0.00E+00">
                  <c:v>124750</c:v>
                </c:pt>
                <c:pt idx="185" formatCode="0.00E+00">
                  <c:v>113580</c:v>
                </c:pt>
                <c:pt idx="186" formatCode="0.00E+00">
                  <c:v>135700</c:v>
                </c:pt>
                <c:pt idx="187" formatCode="0.00E+00">
                  <c:v>176210</c:v>
                </c:pt>
                <c:pt idx="188" formatCode="0.00E+00">
                  <c:v>174140</c:v>
                </c:pt>
                <c:pt idx="189" formatCode="0.00E+00">
                  <c:v>148830</c:v>
                </c:pt>
                <c:pt idx="190" formatCode="0.00E+00">
                  <c:v>102010</c:v>
                </c:pt>
                <c:pt idx="191" formatCode="0.00E+00">
                  <c:v>89156</c:v>
                </c:pt>
                <c:pt idx="192" formatCode="0.00E+00">
                  <c:v>128640</c:v>
                </c:pt>
                <c:pt idx="193" formatCode="0.00E+00">
                  <c:v>162590</c:v>
                </c:pt>
                <c:pt idx="194" formatCode="0.00E+00">
                  <c:v>173870</c:v>
                </c:pt>
                <c:pt idx="195" formatCode="0.00E+00">
                  <c:v>188080</c:v>
                </c:pt>
                <c:pt idx="196" formatCode="0.00E+00">
                  <c:v>207900</c:v>
                </c:pt>
                <c:pt idx="197" formatCode="0.00E+00">
                  <c:v>217710</c:v>
                </c:pt>
                <c:pt idx="198" formatCode="0.00E+00">
                  <c:v>213470</c:v>
                </c:pt>
                <c:pt idx="199" formatCode="0.00E+00">
                  <c:v>150850</c:v>
                </c:pt>
                <c:pt idx="200" formatCode="0.00E+00">
                  <c:v>79609</c:v>
                </c:pt>
                <c:pt idx="201" formatCode="0.00E+00">
                  <c:v>64884</c:v>
                </c:pt>
                <c:pt idx="202" formatCode="0.00E+00">
                  <c:v>70594</c:v>
                </c:pt>
                <c:pt idx="203" formatCode="0.00E+00">
                  <c:v>76516</c:v>
                </c:pt>
                <c:pt idx="204" formatCode="0.00E+00">
                  <c:v>78567</c:v>
                </c:pt>
                <c:pt idx="205" formatCode="0.00E+00">
                  <c:v>69109</c:v>
                </c:pt>
                <c:pt idx="206" formatCode="0.00E+00">
                  <c:v>77577</c:v>
                </c:pt>
                <c:pt idx="207" formatCode="0.00E+00">
                  <c:v>133680</c:v>
                </c:pt>
                <c:pt idx="208" formatCode="0.00E+00">
                  <c:v>191890</c:v>
                </c:pt>
                <c:pt idx="209" formatCode="0.00E+00">
                  <c:v>156400</c:v>
                </c:pt>
                <c:pt idx="210" formatCode="0.00E+00">
                  <c:v>74106</c:v>
                </c:pt>
                <c:pt idx="211" formatCode="0.00E+00">
                  <c:v>26863</c:v>
                </c:pt>
                <c:pt idx="212" formatCode="0.00E+00">
                  <c:v>27151</c:v>
                </c:pt>
                <c:pt idx="213" formatCode="0.00E+00">
                  <c:v>75171</c:v>
                </c:pt>
                <c:pt idx="214" formatCode="0.00E+00">
                  <c:v>120110</c:v>
                </c:pt>
                <c:pt idx="215" formatCode="0.00E+00">
                  <c:v>93228</c:v>
                </c:pt>
                <c:pt idx="216" formatCode="0.00E+00">
                  <c:v>83462</c:v>
                </c:pt>
                <c:pt idx="217" formatCode="0.00E+00">
                  <c:v>117390</c:v>
                </c:pt>
                <c:pt idx="218" formatCode="0.00E+00">
                  <c:v>135230</c:v>
                </c:pt>
                <c:pt idx="219" formatCode="0.00E+00">
                  <c:v>145330</c:v>
                </c:pt>
                <c:pt idx="220" formatCode="0.00E+00">
                  <c:v>185330</c:v>
                </c:pt>
                <c:pt idx="221" formatCode="0.00E+00">
                  <c:v>186150</c:v>
                </c:pt>
                <c:pt idx="222" formatCode="0.00E+00">
                  <c:v>130660</c:v>
                </c:pt>
                <c:pt idx="223" formatCode="0.00E+00">
                  <c:v>104090</c:v>
                </c:pt>
                <c:pt idx="224" formatCode="0.00E+00">
                  <c:v>108320</c:v>
                </c:pt>
                <c:pt idx="225" formatCode="0.00E+00">
                  <c:v>127390</c:v>
                </c:pt>
                <c:pt idx="226" formatCode="0.00E+00">
                  <c:v>112300</c:v>
                </c:pt>
                <c:pt idx="227" formatCode="0.00E+00">
                  <c:v>69630</c:v>
                </c:pt>
                <c:pt idx="228" formatCode="0.00E+00">
                  <c:v>52182</c:v>
                </c:pt>
                <c:pt idx="229" formatCode="0.00E+00">
                  <c:v>44066</c:v>
                </c:pt>
                <c:pt idx="230" formatCode="0.00E+00">
                  <c:v>41317</c:v>
                </c:pt>
                <c:pt idx="231" formatCode="0.00E+00">
                  <c:v>48296</c:v>
                </c:pt>
                <c:pt idx="232" formatCode="0.00E+00">
                  <c:v>71111</c:v>
                </c:pt>
                <c:pt idx="233" formatCode="0.00E+00">
                  <c:v>103850</c:v>
                </c:pt>
                <c:pt idx="234" formatCode="0.00E+00">
                  <c:v>102370</c:v>
                </c:pt>
                <c:pt idx="235" formatCode="0.00E+00">
                  <c:v>82907</c:v>
                </c:pt>
                <c:pt idx="236" formatCode="0.00E+00">
                  <c:v>126110</c:v>
                </c:pt>
                <c:pt idx="237" formatCode="0.00E+00">
                  <c:v>181390</c:v>
                </c:pt>
                <c:pt idx="238" formatCode="0.00E+00">
                  <c:v>151190</c:v>
                </c:pt>
                <c:pt idx="239" formatCode="0.00E+00">
                  <c:v>91847</c:v>
                </c:pt>
                <c:pt idx="240" formatCode="0.00E+00">
                  <c:v>68814</c:v>
                </c:pt>
                <c:pt idx="241" formatCode="0.00E+00">
                  <c:v>60719</c:v>
                </c:pt>
                <c:pt idx="242" formatCode="0.00E+00">
                  <c:v>42543</c:v>
                </c:pt>
                <c:pt idx="243" formatCode="0.00E+00">
                  <c:v>57663</c:v>
                </c:pt>
                <c:pt idx="244" formatCode="0.00E+00">
                  <c:v>109540</c:v>
                </c:pt>
                <c:pt idx="245" formatCode="0.00E+00">
                  <c:v>128510</c:v>
                </c:pt>
                <c:pt idx="246" formatCode="0.00E+00">
                  <c:v>100470</c:v>
                </c:pt>
                <c:pt idx="247" formatCode="0.00E+00">
                  <c:v>89673</c:v>
                </c:pt>
                <c:pt idx="248" formatCode="0.00E+00">
                  <c:v>95668</c:v>
                </c:pt>
                <c:pt idx="249" formatCode="0.00E+00">
                  <c:v>79234</c:v>
                </c:pt>
                <c:pt idx="250" formatCode="0.00E+00">
                  <c:v>49263</c:v>
                </c:pt>
                <c:pt idx="251" formatCode="0.00E+00">
                  <c:v>37555</c:v>
                </c:pt>
                <c:pt idx="252" formatCode="0.00E+00">
                  <c:v>38333</c:v>
                </c:pt>
                <c:pt idx="253" formatCode="0.00E+00">
                  <c:v>46208</c:v>
                </c:pt>
                <c:pt idx="254" formatCode="0.00E+00">
                  <c:v>66553</c:v>
                </c:pt>
                <c:pt idx="255" formatCode="0.00E+00">
                  <c:v>135310</c:v>
                </c:pt>
                <c:pt idx="256" formatCode="0.00E+00">
                  <c:v>195490</c:v>
                </c:pt>
                <c:pt idx="257" formatCode="0.00E+00">
                  <c:v>172820</c:v>
                </c:pt>
                <c:pt idx="258" formatCode="0.00E+00">
                  <c:v>117620</c:v>
                </c:pt>
                <c:pt idx="259" formatCode="0.00E+00">
                  <c:v>68490</c:v>
                </c:pt>
                <c:pt idx="260" formatCode="0.00E+00">
                  <c:v>80950</c:v>
                </c:pt>
                <c:pt idx="261" formatCode="0.00E+00">
                  <c:v>120210</c:v>
                </c:pt>
                <c:pt idx="262" formatCode="0.00E+00">
                  <c:v>98493</c:v>
                </c:pt>
                <c:pt idx="263" formatCode="0.00E+00">
                  <c:v>87712</c:v>
                </c:pt>
                <c:pt idx="264" formatCode="0.00E+00">
                  <c:v>123100</c:v>
                </c:pt>
                <c:pt idx="265" formatCode="0.00E+00">
                  <c:v>134540</c:v>
                </c:pt>
                <c:pt idx="266" formatCode="0.00E+00">
                  <c:v>133000</c:v>
                </c:pt>
                <c:pt idx="267" formatCode="0.00E+00">
                  <c:v>114280</c:v>
                </c:pt>
                <c:pt idx="268" formatCode="0.00E+00">
                  <c:v>89873</c:v>
                </c:pt>
                <c:pt idx="269" formatCode="0.00E+00">
                  <c:v>86733</c:v>
                </c:pt>
                <c:pt idx="270" formatCode="0.00E+00">
                  <c:v>67559</c:v>
                </c:pt>
                <c:pt idx="271" formatCode="0.00E+00">
                  <c:v>73517</c:v>
                </c:pt>
                <c:pt idx="272" formatCode="0.00E+00">
                  <c:v>112280</c:v>
                </c:pt>
                <c:pt idx="273" formatCode="0.00E+00">
                  <c:v>107810</c:v>
                </c:pt>
                <c:pt idx="274" formatCode="0.00E+00">
                  <c:v>61603</c:v>
                </c:pt>
                <c:pt idx="275" formatCode="0.00E+00">
                  <c:v>30611</c:v>
                </c:pt>
                <c:pt idx="276" formatCode="0.00E+00">
                  <c:v>30228</c:v>
                </c:pt>
                <c:pt idx="277" formatCode="0.00E+00">
                  <c:v>45759</c:v>
                </c:pt>
                <c:pt idx="278" formatCode="0.00E+00">
                  <c:v>85412</c:v>
                </c:pt>
                <c:pt idx="279" formatCode="0.00E+00">
                  <c:v>130050</c:v>
                </c:pt>
                <c:pt idx="280" formatCode="0.00E+00">
                  <c:v>130080</c:v>
                </c:pt>
                <c:pt idx="281" formatCode="0.00E+00">
                  <c:v>91806</c:v>
                </c:pt>
                <c:pt idx="282" formatCode="0.00E+00">
                  <c:v>73407</c:v>
                </c:pt>
                <c:pt idx="283" formatCode="0.00E+00">
                  <c:v>81304</c:v>
                </c:pt>
                <c:pt idx="284" formatCode="0.00E+00">
                  <c:v>71445</c:v>
                </c:pt>
                <c:pt idx="285" formatCode="0.00E+00">
                  <c:v>77022</c:v>
                </c:pt>
                <c:pt idx="286" formatCode="0.00E+00">
                  <c:v>78900</c:v>
                </c:pt>
                <c:pt idx="287" formatCode="0.00E+00">
                  <c:v>56711</c:v>
                </c:pt>
                <c:pt idx="288" formatCode="0.00E+00">
                  <c:v>55809</c:v>
                </c:pt>
                <c:pt idx="289" formatCode="0.00E+00">
                  <c:v>69745</c:v>
                </c:pt>
                <c:pt idx="290" formatCode="0.00E+00">
                  <c:v>63723</c:v>
                </c:pt>
                <c:pt idx="291" formatCode="0.00E+00">
                  <c:v>31249</c:v>
                </c:pt>
                <c:pt idx="292" formatCode="0.00E+00">
                  <c:v>15848</c:v>
                </c:pt>
                <c:pt idx="293" formatCode="0.00E+00">
                  <c:v>47067</c:v>
                </c:pt>
                <c:pt idx="294" formatCode="0.00E+00">
                  <c:v>92232</c:v>
                </c:pt>
                <c:pt idx="295" formatCode="0.00E+00">
                  <c:v>101540</c:v>
                </c:pt>
                <c:pt idx="296" formatCode="0.00E+00">
                  <c:v>115060</c:v>
                </c:pt>
                <c:pt idx="297" formatCode="0.00E+00">
                  <c:v>137830</c:v>
                </c:pt>
                <c:pt idx="298" formatCode="0.00E+00">
                  <c:v>126460</c:v>
                </c:pt>
                <c:pt idx="299" formatCode="0.00E+00">
                  <c:v>96156</c:v>
                </c:pt>
                <c:pt idx="300" formatCode="0.00E+00">
                  <c:v>69417</c:v>
                </c:pt>
                <c:pt idx="301" formatCode="0.00E+00">
                  <c:v>54580</c:v>
                </c:pt>
                <c:pt idx="302" formatCode="0.00E+00">
                  <c:v>41420</c:v>
                </c:pt>
                <c:pt idx="303" formatCode="0.00E+00">
                  <c:v>38709</c:v>
                </c:pt>
                <c:pt idx="304" formatCode="0.00E+00">
                  <c:v>56092</c:v>
                </c:pt>
                <c:pt idx="305" formatCode="0.00E+00">
                  <c:v>77307</c:v>
                </c:pt>
                <c:pt idx="306" formatCode="0.00E+00">
                  <c:v>98559</c:v>
                </c:pt>
                <c:pt idx="307" formatCode="0.00E+00">
                  <c:v>95402</c:v>
                </c:pt>
                <c:pt idx="308" formatCode="0.00E+00">
                  <c:v>67882</c:v>
                </c:pt>
                <c:pt idx="309" formatCode="0.00E+00">
                  <c:v>69674</c:v>
                </c:pt>
                <c:pt idx="310" formatCode="0.00E+00">
                  <c:v>148190</c:v>
                </c:pt>
                <c:pt idx="311" formatCode="0.00E+00">
                  <c:v>223040</c:v>
                </c:pt>
                <c:pt idx="312" formatCode="0.00E+00">
                  <c:v>186710</c:v>
                </c:pt>
                <c:pt idx="313" formatCode="0.00E+00">
                  <c:v>125800</c:v>
                </c:pt>
                <c:pt idx="314" formatCode="0.00E+00">
                  <c:v>123950</c:v>
                </c:pt>
                <c:pt idx="315" formatCode="0.00E+00">
                  <c:v>134180</c:v>
                </c:pt>
                <c:pt idx="316" formatCode="0.00E+00">
                  <c:v>126230</c:v>
                </c:pt>
                <c:pt idx="317" formatCode="0.00E+00">
                  <c:v>126250</c:v>
                </c:pt>
                <c:pt idx="318" formatCode="0.00E+00">
                  <c:v>140310</c:v>
                </c:pt>
                <c:pt idx="319" formatCode="0.00E+00">
                  <c:v>107680</c:v>
                </c:pt>
                <c:pt idx="320" formatCode="0.00E+00">
                  <c:v>52124</c:v>
                </c:pt>
                <c:pt idx="321" formatCode="0.00E+00">
                  <c:v>16597</c:v>
                </c:pt>
                <c:pt idx="322">
                  <c:v>5299.5073000000002</c:v>
                </c:pt>
                <c:pt idx="323" formatCode="0.00E+00">
                  <c:v>13496</c:v>
                </c:pt>
                <c:pt idx="324" formatCode="0.00E+00">
                  <c:v>31873</c:v>
                </c:pt>
                <c:pt idx="325" formatCode="0.00E+00">
                  <c:v>44818</c:v>
                </c:pt>
                <c:pt idx="326" formatCode="0.00E+00">
                  <c:v>45949</c:v>
                </c:pt>
                <c:pt idx="327" formatCode="0.00E+00">
                  <c:v>52345</c:v>
                </c:pt>
                <c:pt idx="328" formatCode="0.00E+00">
                  <c:v>81306</c:v>
                </c:pt>
                <c:pt idx="329" formatCode="0.00E+00">
                  <c:v>88735</c:v>
                </c:pt>
                <c:pt idx="330" formatCode="0.00E+00">
                  <c:v>63364</c:v>
                </c:pt>
                <c:pt idx="331" formatCode="0.00E+00">
                  <c:v>46438</c:v>
                </c:pt>
                <c:pt idx="332" formatCode="0.00E+00">
                  <c:v>49971</c:v>
                </c:pt>
                <c:pt idx="333" formatCode="0.00E+00">
                  <c:v>59919</c:v>
                </c:pt>
                <c:pt idx="334" formatCode="0.00E+00">
                  <c:v>54720</c:v>
                </c:pt>
                <c:pt idx="335" formatCode="0.00E+00">
                  <c:v>79086</c:v>
                </c:pt>
                <c:pt idx="336" formatCode="0.00E+00">
                  <c:v>112580</c:v>
                </c:pt>
                <c:pt idx="337" formatCode="0.00E+00">
                  <c:v>116110</c:v>
                </c:pt>
                <c:pt idx="338" formatCode="0.00E+00">
                  <c:v>121840</c:v>
                </c:pt>
                <c:pt idx="339" formatCode="0.00E+00">
                  <c:v>105330</c:v>
                </c:pt>
                <c:pt idx="340" formatCode="0.00E+00">
                  <c:v>95327</c:v>
                </c:pt>
                <c:pt idx="341" formatCode="0.00E+00">
                  <c:v>85264</c:v>
                </c:pt>
                <c:pt idx="342" formatCode="0.00E+00">
                  <c:v>71307</c:v>
                </c:pt>
                <c:pt idx="343" formatCode="0.00E+00">
                  <c:v>71547</c:v>
                </c:pt>
                <c:pt idx="344" formatCode="0.00E+00">
                  <c:v>76621</c:v>
                </c:pt>
                <c:pt idx="345" formatCode="0.00E+00">
                  <c:v>98285</c:v>
                </c:pt>
                <c:pt idx="346" formatCode="0.00E+00">
                  <c:v>128270</c:v>
                </c:pt>
                <c:pt idx="347" formatCode="0.00E+00">
                  <c:v>113000</c:v>
                </c:pt>
                <c:pt idx="348" formatCode="0.00E+00">
                  <c:v>68740</c:v>
                </c:pt>
                <c:pt idx="349" formatCode="0.00E+00">
                  <c:v>49953</c:v>
                </c:pt>
                <c:pt idx="350" formatCode="0.00E+00">
                  <c:v>55160</c:v>
                </c:pt>
                <c:pt idx="351" formatCode="0.00E+00">
                  <c:v>94554</c:v>
                </c:pt>
                <c:pt idx="352" formatCode="0.00E+00">
                  <c:v>115650</c:v>
                </c:pt>
                <c:pt idx="353" formatCode="0.00E+00">
                  <c:v>70391</c:v>
                </c:pt>
                <c:pt idx="354" formatCode="0.00E+00">
                  <c:v>33448</c:v>
                </c:pt>
                <c:pt idx="355" formatCode="0.00E+00">
                  <c:v>28633</c:v>
                </c:pt>
                <c:pt idx="356" formatCode="0.00E+00">
                  <c:v>16406</c:v>
                </c:pt>
                <c:pt idx="357">
                  <c:v>7157.2366000000002</c:v>
                </c:pt>
                <c:pt idx="358" formatCode="0.00E+00">
                  <c:v>18021</c:v>
                </c:pt>
                <c:pt idx="359" formatCode="0.00E+00">
                  <c:v>38882</c:v>
                </c:pt>
                <c:pt idx="360" formatCode="0.00E+00">
                  <c:v>56827</c:v>
                </c:pt>
                <c:pt idx="361" formatCode="0.00E+00">
                  <c:v>61818</c:v>
                </c:pt>
                <c:pt idx="362" formatCode="0.00E+00">
                  <c:v>33414</c:v>
                </c:pt>
                <c:pt idx="363">
                  <c:v>7573.9005999999999</c:v>
                </c:pt>
                <c:pt idx="364">
                  <c:v>5268.6617999999999</c:v>
                </c:pt>
                <c:pt idx="365" formatCode="0.00E+00">
                  <c:v>21356</c:v>
                </c:pt>
                <c:pt idx="366" formatCode="0.00E+00">
                  <c:v>35619</c:v>
                </c:pt>
                <c:pt idx="367" formatCode="0.00E+00">
                  <c:v>25048</c:v>
                </c:pt>
                <c:pt idx="368" formatCode="0.00E+00">
                  <c:v>23234</c:v>
                </c:pt>
                <c:pt idx="369" formatCode="0.00E+00">
                  <c:v>39983</c:v>
                </c:pt>
                <c:pt idx="370" formatCode="0.00E+00">
                  <c:v>45524</c:v>
                </c:pt>
                <c:pt idx="371" formatCode="0.00E+00">
                  <c:v>37493</c:v>
                </c:pt>
                <c:pt idx="372" formatCode="0.00E+00">
                  <c:v>26499</c:v>
                </c:pt>
                <c:pt idx="373" formatCode="0.00E+00">
                  <c:v>34442</c:v>
                </c:pt>
                <c:pt idx="374" formatCode="0.00E+00">
                  <c:v>75864</c:v>
                </c:pt>
                <c:pt idx="375" formatCode="0.00E+00">
                  <c:v>95593</c:v>
                </c:pt>
                <c:pt idx="376" formatCode="0.00E+00">
                  <c:v>51552</c:v>
                </c:pt>
                <c:pt idx="377" formatCode="0.00E+00">
                  <c:v>11900</c:v>
                </c:pt>
                <c:pt idx="378" formatCode="0.00E+00">
                  <c:v>14342</c:v>
                </c:pt>
                <c:pt idx="379" formatCode="0.00E+00">
                  <c:v>66017</c:v>
                </c:pt>
                <c:pt idx="380" formatCode="0.00E+00">
                  <c:v>132780</c:v>
                </c:pt>
                <c:pt idx="381" formatCode="0.00E+00">
                  <c:v>128940</c:v>
                </c:pt>
                <c:pt idx="382" formatCode="0.00E+00">
                  <c:v>78402</c:v>
                </c:pt>
                <c:pt idx="383" formatCode="0.00E+00">
                  <c:v>44609</c:v>
                </c:pt>
                <c:pt idx="384" formatCode="0.00E+00">
                  <c:v>51519</c:v>
                </c:pt>
                <c:pt idx="385" formatCode="0.00E+00">
                  <c:v>86190</c:v>
                </c:pt>
                <c:pt idx="386" formatCode="0.00E+00">
                  <c:v>112910</c:v>
                </c:pt>
                <c:pt idx="387" formatCode="0.00E+00">
                  <c:v>110550</c:v>
                </c:pt>
                <c:pt idx="388" formatCode="0.00E+00">
                  <c:v>71538</c:v>
                </c:pt>
                <c:pt idx="389" formatCode="0.00E+00">
                  <c:v>32388</c:v>
                </c:pt>
                <c:pt idx="390" formatCode="0.00E+00">
                  <c:v>23890</c:v>
                </c:pt>
                <c:pt idx="391" formatCode="0.00E+00">
                  <c:v>25934</c:v>
                </c:pt>
                <c:pt idx="392" formatCode="0.00E+00">
                  <c:v>26142</c:v>
                </c:pt>
                <c:pt idx="393" formatCode="0.00E+00">
                  <c:v>37657</c:v>
                </c:pt>
                <c:pt idx="394" formatCode="0.00E+00">
                  <c:v>47395</c:v>
                </c:pt>
                <c:pt idx="395" formatCode="0.00E+00">
                  <c:v>48896</c:v>
                </c:pt>
                <c:pt idx="396" formatCode="0.00E+00">
                  <c:v>49088</c:v>
                </c:pt>
                <c:pt idx="397" formatCode="0.00E+00">
                  <c:v>44245</c:v>
                </c:pt>
                <c:pt idx="398" formatCode="0.00E+00">
                  <c:v>41294</c:v>
                </c:pt>
                <c:pt idx="399" formatCode="0.00E+00">
                  <c:v>27507</c:v>
                </c:pt>
                <c:pt idx="400" formatCode="0.00E+00">
                  <c:v>19433</c:v>
                </c:pt>
                <c:pt idx="401" formatCode="0.00E+00">
                  <c:v>33237</c:v>
                </c:pt>
                <c:pt idx="402" formatCode="0.00E+00">
                  <c:v>56384</c:v>
                </c:pt>
                <c:pt idx="403" formatCode="0.00E+00">
                  <c:v>80632</c:v>
                </c:pt>
                <c:pt idx="404" formatCode="0.00E+00">
                  <c:v>112220</c:v>
                </c:pt>
                <c:pt idx="405" formatCode="0.00E+00">
                  <c:v>95094</c:v>
                </c:pt>
                <c:pt idx="406" formatCode="0.00E+00">
                  <c:v>49758</c:v>
                </c:pt>
                <c:pt idx="407" formatCode="0.00E+00">
                  <c:v>38271</c:v>
                </c:pt>
                <c:pt idx="408" formatCode="0.00E+00">
                  <c:v>60944</c:v>
                </c:pt>
                <c:pt idx="409" formatCode="0.00E+00">
                  <c:v>85432</c:v>
                </c:pt>
                <c:pt idx="410" formatCode="0.00E+00">
                  <c:v>65170</c:v>
                </c:pt>
                <c:pt idx="411" formatCode="0.00E+00">
                  <c:v>24316</c:v>
                </c:pt>
                <c:pt idx="412">
                  <c:v>4195.1581999999999</c:v>
                </c:pt>
                <c:pt idx="413">
                  <c:v>678.88210000000004</c:v>
                </c:pt>
                <c:pt idx="414">
                  <c:v>4715.2848999999997</c:v>
                </c:pt>
                <c:pt idx="415" formatCode="0.00E+00">
                  <c:v>21709</c:v>
                </c:pt>
                <c:pt idx="416" formatCode="0.00E+00">
                  <c:v>40032</c:v>
                </c:pt>
                <c:pt idx="417" formatCode="0.00E+00">
                  <c:v>42859</c:v>
                </c:pt>
                <c:pt idx="418" formatCode="0.00E+00">
                  <c:v>42563</c:v>
                </c:pt>
                <c:pt idx="419" formatCode="0.00E+00">
                  <c:v>34738</c:v>
                </c:pt>
                <c:pt idx="420" formatCode="0.00E+00">
                  <c:v>33121</c:v>
                </c:pt>
                <c:pt idx="421" formatCode="0.00E+00">
                  <c:v>29885</c:v>
                </c:pt>
                <c:pt idx="422" formatCode="0.00E+00">
                  <c:v>18828</c:v>
                </c:pt>
                <c:pt idx="423" formatCode="0.00E+00">
                  <c:v>17239</c:v>
                </c:pt>
                <c:pt idx="424" formatCode="0.00E+00">
                  <c:v>32193</c:v>
                </c:pt>
                <c:pt idx="425" formatCode="0.00E+00">
                  <c:v>45342</c:v>
                </c:pt>
                <c:pt idx="426" formatCode="0.00E+00">
                  <c:v>26759</c:v>
                </c:pt>
                <c:pt idx="427">
                  <c:v>5883.2696999999998</c:v>
                </c:pt>
                <c:pt idx="428">
                  <c:v>861.65229999999997</c:v>
                </c:pt>
                <c:pt idx="429">
                  <c:v>5183.0797000000002</c:v>
                </c:pt>
                <c:pt idx="430" formatCode="0.00E+00">
                  <c:v>27296</c:v>
                </c:pt>
                <c:pt idx="431" formatCode="0.00E+00">
                  <c:v>63166</c:v>
                </c:pt>
                <c:pt idx="432" formatCode="0.00E+00">
                  <c:v>70792</c:v>
                </c:pt>
                <c:pt idx="433" formatCode="0.00E+00">
                  <c:v>40131</c:v>
                </c:pt>
                <c:pt idx="434" formatCode="0.00E+00">
                  <c:v>11657</c:v>
                </c:pt>
                <c:pt idx="435">
                  <c:v>2242.1846</c:v>
                </c:pt>
                <c:pt idx="436">
                  <c:v>7341.2781999999997</c:v>
                </c:pt>
                <c:pt idx="437" formatCode="0.00E+00">
                  <c:v>34350</c:v>
                </c:pt>
                <c:pt idx="438" formatCode="0.00E+00">
                  <c:v>63670</c:v>
                </c:pt>
                <c:pt idx="439" formatCode="0.00E+00">
                  <c:v>49946</c:v>
                </c:pt>
                <c:pt idx="440" formatCode="0.00E+00">
                  <c:v>21239</c:v>
                </c:pt>
                <c:pt idx="441" formatCode="0.00E+00">
                  <c:v>19195</c:v>
                </c:pt>
                <c:pt idx="442" formatCode="0.00E+00">
                  <c:v>30233</c:v>
                </c:pt>
                <c:pt idx="443" formatCode="0.00E+00">
                  <c:v>32287</c:v>
                </c:pt>
                <c:pt idx="444" formatCode="0.00E+00">
                  <c:v>33553</c:v>
                </c:pt>
                <c:pt idx="445" formatCode="0.00E+00">
                  <c:v>32747</c:v>
                </c:pt>
                <c:pt idx="446" formatCode="0.00E+00">
                  <c:v>36083</c:v>
                </c:pt>
                <c:pt idx="447" formatCode="0.00E+00">
                  <c:v>45317</c:v>
                </c:pt>
                <c:pt idx="448" formatCode="0.00E+00">
                  <c:v>59027</c:v>
                </c:pt>
                <c:pt idx="449" formatCode="0.00E+00">
                  <c:v>53114</c:v>
                </c:pt>
                <c:pt idx="450" formatCode="0.00E+00">
                  <c:v>57398</c:v>
                </c:pt>
                <c:pt idx="451" formatCode="0.00E+00">
                  <c:v>80660</c:v>
                </c:pt>
                <c:pt idx="452" formatCode="0.00E+00">
                  <c:v>64503</c:v>
                </c:pt>
                <c:pt idx="453" formatCode="0.00E+00">
                  <c:v>30106</c:v>
                </c:pt>
                <c:pt idx="454" formatCode="0.00E+00">
                  <c:v>31332</c:v>
                </c:pt>
                <c:pt idx="455" formatCode="0.00E+00">
                  <c:v>50814</c:v>
                </c:pt>
                <c:pt idx="456" formatCode="0.00E+00">
                  <c:v>59499</c:v>
                </c:pt>
                <c:pt idx="457" formatCode="0.00E+00">
                  <c:v>80511</c:v>
                </c:pt>
                <c:pt idx="458" formatCode="0.00E+00">
                  <c:v>91124</c:v>
                </c:pt>
                <c:pt idx="459" formatCode="0.00E+00">
                  <c:v>79343</c:v>
                </c:pt>
                <c:pt idx="460" formatCode="0.00E+00">
                  <c:v>75025</c:v>
                </c:pt>
                <c:pt idx="461" formatCode="0.00E+00">
                  <c:v>98519</c:v>
                </c:pt>
                <c:pt idx="462" formatCode="0.00E+00">
                  <c:v>133270</c:v>
                </c:pt>
                <c:pt idx="463" formatCode="0.00E+00">
                  <c:v>118490</c:v>
                </c:pt>
                <c:pt idx="464" formatCode="0.00E+00">
                  <c:v>57499</c:v>
                </c:pt>
                <c:pt idx="465" formatCode="0.00E+00">
                  <c:v>18913</c:v>
                </c:pt>
                <c:pt idx="466">
                  <c:v>6384.9979999999996</c:v>
                </c:pt>
                <c:pt idx="467">
                  <c:v>4748.7165999999997</c:v>
                </c:pt>
                <c:pt idx="468" formatCode="0.00E+00">
                  <c:v>16239</c:v>
                </c:pt>
                <c:pt idx="469" formatCode="0.00E+00">
                  <c:v>27825</c:v>
                </c:pt>
                <c:pt idx="470" formatCode="0.00E+00">
                  <c:v>23859</c:v>
                </c:pt>
                <c:pt idx="471" formatCode="0.00E+00">
                  <c:v>25469</c:v>
                </c:pt>
                <c:pt idx="472" formatCode="0.00E+00">
                  <c:v>35416</c:v>
                </c:pt>
                <c:pt idx="473" formatCode="0.00E+00">
                  <c:v>38855</c:v>
                </c:pt>
                <c:pt idx="474" formatCode="0.00E+00">
                  <c:v>44735</c:v>
                </c:pt>
                <c:pt idx="475" formatCode="0.00E+00">
                  <c:v>73139</c:v>
                </c:pt>
                <c:pt idx="476" formatCode="0.00E+00">
                  <c:v>117260</c:v>
                </c:pt>
                <c:pt idx="477" formatCode="0.00E+00">
                  <c:v>130800</c:v>
                </c:pt>
                <c:pt idx="478" formatCode="0.00E+00">
                  <c:v>87371</c:v>
                </c:pt>
                <c:pt idx="479" formatCode="0.00E+00">
                  <c:v>55500</c:v>
                </c:pt>
                <c:pt idx="480" formatCode="0.00E+00">
                  <c:v>56093</c:v>
                </c:pt>
                <c:pt idx="481" formatCode="0.00E+00">
                  <c:v>49337</c:v>
                </c:pt>
                <c:pt idx="482" formatCode="0.00E+00">
                  <c:v>41473</c:v>
                </c:pt>
                <c:pt idx="483" formatCode="0.00E+00">
                  <c:v>40085</c:v>
                </c:pt>
                <c:pt idx="484" formatCode="0.00E+00">
                  <c:v>28750</c:v>
                </c:pt>
                <c:pt idx="485" formatCode="0.00E+00">
                  <c:v>22254</c:v>
                </c:pt>
                <c:pt idx="486" formatCode="0.00E+00">
                  <c:v>33326</c:v>
                </c:pt>
                <c:pt idx="487" formatCode="0.00E+00">
                  <c:v>44447</c:v>
                </c:pt>
                <c:pt idx="488" formatCode="0.00E+00">
                  <c:v>39993</c:v>
                </c:pt>
                <c:pt idx="489" formatCode="0.00E+00">
                  <c:v>24526</c:v>
                </c:pt>
                <c:pt idx="490" formatCode="0.00E+00">
                  <c:v>32121</c:v>
                </c:pt>
                <c:pt idx="491" formatCode="0.00E+00">
                  <c:v>56828</c:v>
                </c:pt>
                <c:pt idx="492" formatCode="0.00E+00">
                  <c:v>67527</c:v>
                </c:pt>
                <c:pt idx="493" formatCode="0.00E+00">
                  <c:v>64888</c:v>
                </c:pt>
                <c:pt idx="494" formatCode="0.00E+00">
                  <c:v>41905</c:v>
                </c:pt>
                <c:pt idx="495" formatCode="0.00E+00">
                  <c:v>44582</c:v>
                </c:pt>
                <c:pt idx="496" formatCode="0.00E+00">
                  <c:v>62350</c:v>
                </c:pt>
                <c:pt idx="497" formatCode="0.00E+00">
                  <c:v>37989</c:v>
                </c:pt>
                <c:pt idx="498" formatCode="0.00E+00">
                  <c:v>16434</c:v>
                </c:pt>
                <c:pt idx="499" formatCode="0.00E+00">
                  <c:v>37993</c:v>
                </c:pt>
                <c:pt idx="500" formatCode="0.00E+00">
                  <c:v>61945</c:v>
                </c:pt>
                <c:pt idx="501" formatCode="0.00E+00">
                  <c:v>38600</c:v>
                </c:pt>
                <c:pt idx="502" formatCode="0.00E+00">
                  <c:v>14747</c:v>
                </c:pt>
                <c:pt idx="503" formatCode="0.00E+00">
                  <c:v>15587</c:v>
                </c:pt>
                <c:pt idx="504" formatCode="0.00E+00">
                  <c:v>23868</c:v>
                </c:pt>
                <c:pt idx="505" formatCode="0.00E+00">
                  <c:v>52990</c:v>
                </c:pt>
                <c:pt idx="506" formatCode="0.00E+00">
                  <c:v>91910</c:v>
                </c:pt>
                <c:pt idx="507" formatCode="0.00E+00">
                  <c:v>91114</c:v>
                </c:pt>
                <c:pt idx="508" formatCode="0.00E+00">
                  <c:v>78867</c:v>
                </c:pt>
                <c:pt idx="509" formatCode="0.00E+00">
                  <c:v>67970</c:v>
                </c:pt>
                <c:pt idx="510" formatCode="0.00E+00">
                  <c:v>46681</c:v>
                </c:pt>
                <c:pt idx="511" formatCode="0.00E+00">
                  <c:v>35007</c:v>
                </c:pt>
                <c:pt idx="512" formatCode="0.00E+00">
                  <c:v>27164</c:v>
                </c:pt>
                <c:pt idx="513" formatCode="0.00E+00">
                  <c:v>21874</c:v>
                </c:pt>
                <c:pt idx="514" formatCode="0.00E+00">
                  <c:v>19637</c:v>
                </c:pt>
                <c:pt idx="515" formatCode="0.00E+00">
                  <c:v>45556</c:v>
                </c:pt>
                <c:pt idx="516" formatCode="0.00E+00">
                  <c:v>88685</c:v>
                </c:pt>
                <c:pt idx="517" formatCode="0.00E+00">
                  <c:v>81594</c:v>
                </c:pt>
                <c:pt idx="518" formatCode="0.00E+00">
                  <c:v>36058</c:v>
                </c:pt>
                <c:pt idx="519" formatCode="0.00E+00">
                  <c:v>11881</c:v>
                </c:pt>
                <c:pt idx="520">
                  <c:v>9985.9778999999999</c:v>
                </c:pt>
                <c:pt idx="521" formatCode="0.00E+00">
                  <c:v>13626</c:v>
                </c:pt>
                <c:pt idx="522" formatCode="0.00E+00">
                  <c:v>38834</c:v>
                </c:pt>
                <c:pt idx="523" formatCode="0.00E+00">
                  <c:v>66682</c:v>
                </c:pt>
                <c:pt idx="524" formatCode="0.00E+00">
                  <c:v>59861</c:v>
                </c:pt>
                <c:pt idx="525" formatCode="0.00E+00">
                  <c:v>49044</c:v>
                </c:pt>
                <c:pt idx="526" formatCode="0.00E+00">
                  <c:v>32530</c:v>
                </c:pt>
                <c:pt idx="527" formatCode="0.00E+00">
                  <c:v>22963</c:v>
                </c:pt>
                <c:pt idx="528" formatCode="0.00E+00">
                  <c:v>49515</c:v>
                </c:pt>
                <c:pt idx="529" formatCode="0.00E+00">
                  <c:v>91582</c:v>
                </c:pt>
                <c:pt idx="530" formatCode="0.00E+00">
                  <c:v>91859</c:v>
                </c:pt>
                <c:pt idx="531" formatCode="0.00E+00">
                  <c:v>53970</c:v>
                </c:pt>
                <c:pt idx="532" formatCode="0.00E+00">
                  <c:v>40134</c:v>
                </c:pt>
                <c:pt idx="533" formatCode="0.00E+00">
                  <c:v>51982</c:v>
                </c:pt>
                <c:pt idx="534" formatCode="0.00E+00">
                  <c:v>55790</c:v>
                </c:pt>
                <c:pt idx="535" formatCode="0.00E+00">
                  <c:v>60702</c:v>
                </c:pt>
                <c:pt idx="536" formatCode="0.00E+00">
                  <c:v>44840</c:v>
                </c:pt>
                <c:pt idx="537" formatCode="0.00E+00">
                  <c:v>17909</c:v>
                </c:pt>
                <c:pt idx="538" formatCode="0.00E+00">
                  <c:v>20666</c:v>
                </c:pt>
                <c:pt idx="539" formatCode="0.00E+00">
                  <c:v>92473</c:v>
                </c:pt>
                <c:pt idx="540" formatCode="0.00E+00">
                  <c:v>203660</c:v>
                </c:pt>
                <c:pt idx="541" formatCode="0.00E+00">
                  <c:v>207140</c:v>
                </c:pt>
                <c:pt idx="542" formatCode="0.00E+00">
                  <c:v>96478</c:v>
                </c:pt>
                <c:pt idx="543" formatCode="0.00E+00">
                  <c:v>20081</c:v>
                </c:pt>
                <c:pt idx="544">
                  <c:v>6801.6360999999997</c:v>
                </c:pt>
                <c:pt idx="545">
                  <c:v>9155.6651999999995</c:v>
                </c:pt>
                <c:pt idx="546">
                  <c:v>8949.0074999999997</c:v>
                </c:pt>
                <c:pt idx="547" formatCode="0.00E+00">
                  <c:v>18347</c:v>
                </c:pt>
                <c:pt idx="548" formatCode="0.00E+00">
                  <c:v>31925</c:v>
                </c:pt>
                <c:pt idx="549" formatCode="0.00E+00">
                  <c:v>24843</c:v>
                </c:pt>
                <c:pt idx="550">
                  <c:v>9142.7558000000008</c:v>
                </c:pt>
                <c:pt idx="551">
                  <c:v>5166.6518999999998</c:v>
                </c:pt>
                <c:pt idx="552" formatCode="0.00E+00">
                  <c:v>18458</c:v>
                </c:pt>
                <c:pt idx="553" formatCode="0.00E+00">
                  <c:v>37450</c:v>
                </c:pt>
                <c:pt idx="554" formatCode="0.00E+00">
                  <c:v>37188</c:v>
                </c:pt>
                <c:pt idx="555" formatCode="0.00E+00">
                  <c:v>30212</c:v>
                </c:pt>
                <c:pt idx="556" formatCode="0.00E+00">
                  <c:v>29536</c:v>
                </c:pt>
                <c:pt idx="557" formatCode="0.00E+00">
                  <c:v>20872</c:v>
                </c:pt>
                <c:pt idx="558" formatCode="0.00E+00">
                  <c:v>25210</c:v>
                </c:pt>
                <c:pt idx="559" formatCode="0.00E+00">
                  <c:v>40291</c:v>
                </c:pt>
                <c:pt idx="560" formatCode="0.00E+00">
                  <c:v>42671</c:v>
                </c:pt>
                <c:pt idx="561" formatCode="0.00E+00">
                  <c:v>40040</c:v>
                </c:pt>
                <c:pt idx="562" formatCode="0.00E+00">
                  <c:v>22179</c:v>
                </c:pt>
                <c:pt idx="563" formatCode="0.00E+00">
                  <c:v>10575</c:v>
                </c:pt>
                <c:pt idx="564" formatCode="0.00E+00">
                  <c:v>27036</c:v>
                </c:pt>
                <c:pt idx="565" formatCode="0.00E+00">
                  <c:v>44407</c:v>
                </c:pt>
                <c:pt idx="566" formatCode="0.00E+00">
                  <c:v>30824</c:v>
                </c:pt>
                <c:pt idx="567" formatCode="0.00E+00">
                  <c:v>29043</c:v>
                </c:pt>
                <c:pt idx="568" formatCode="0.00E+00">
                  <c:v>60143</c:v>
                </c:pt>
                <c:pt idx="569" formatCode="0.00E+00">
                  <c:v>74341</c:v>
                </c:pt>
                <c:pt idx="570" formatCode="0.00E+00">
                  <c:v>44359</c:v>
                </c:pt>
                <c:pt idx="571" formatCode="0.00E+00">
                  <c:v>12859</c:v>
                </c:pt>
                <c:pt idx="572">
                  <c:v>4475.1347999999998</c:v>
                </c:pt>
                <c:pt idx="573" formatCode="0.00E+00">
                  <c:v>15578</c:v>
                </c:pt>
                <c:pt idx="574" formatCode="0.00E+00">
                  <c:v>40556</c:v>
                </c:pt>
                <c:pt idx="575" formatCode="0.00E+00">
                  <c:v>56238</c:v>
                </c:pt>
                <c:pt idx="576" formatCode="0.00E+00">
                  <c:v>57043</c:v>
                </c:pt>
                <c:pt idx="577" formatCode="0.00E+00">
                  <c:v>66817</c:v>
                </c:pt>
                <c:pt idx="578" formatCode="0.00E+00">
                  <c:v>88721</c:v>
                </c:pt>
                <c:pt idx="579" formatCode="0.00E+00">
                  <c:v>97771</c:v>
                </c:pt>
                <c:pt idx="580" formatCode="0.00E+00">
                  <c:v>67271</c:v>
                </c:pt>
                <c:pt idx="581" formatCode="0.00E+00">
                  <c:v>55383</c:v>
                </c:pt>
                <c:pt idx="582" formatCode="0.00E+00">
                  <c:v>59393</c:v>
                </c:pt>
                <c:pt idx="583" formatCode="0.00E+00">
                  <c:v>47385</c:v>
                </c:pt>
                <c:pt idx="584" formatCode="0.00E+00">
                  <c:v>43223</c:v>
                </c:pt>
                <c:pt idx="585" formatCode="0.00E+00">
                  <c:v>34151</c:v>
                </c:pt>
                <c:pt idx="586" formatCode="0.00E+00">
                  <c:v>14579</c:v>
                </c:pt>
                <c:pt idx="587">
                  <c:v>7329.0757999999996</c:v>
                </c:pt>
                <c:pt idx="588" formatCode="0.00E+00">
                  <c:v>21624</c:v>
                </c:pt>
                <c:pt idx="589" formatCode="0.00E+00">
                  <c:v>36515</c:v>
                </c:pt>
                <c:pt idx="590" formatCode="0.00E+00">
                  <c:v>26871</c:v>
                </c:pt>
                <c:pt idx="591" formatCode="0.00E+00">
                  <c:v>16447</c:v>
                </c:pt>
                <c:pt idx="592" formatCode="0.00E+00">
                  <c:v>23608</c:v>
                </c:pt>
                <c:pt idx="593" formatCode="0.00E+00">
                  <c:v>53209</c:v>
                </c:pt>
                <c:pt idx="594" formatCode="0.00E+00">
                  <c:v>74894</c:v>
                </c:pt>
                <c:pt idx="595" formatCode="0.00E+00">
                  <c:v>57890</c:v>
                </c:pt>
                <c:pt idx="596" formatCode="0.00E+00">
                  <c:v>44757</c:v>
                </c:pt>
                <c:pt idx="597" formatCode="0.00E+00">
                  <c:v>49620</c:v>
                </c:pt>
                <c:pt idx="598" formatCode="0.00E+00">
                  <c:v>39985</c:v>
                </c:pt>
                <c:pt idx="599" formatCode="0.00E+00">
                  <c:v>35572</c:v>
                </c:pt>
                <c:pt idx="600" formatCode="0.00E+00">
                  <c:v>36479</c:v>
                </c:pt>
                <c:pt idx="601" formatCode="0.00E+00">
                  <c:v>32536</c:v>
                </c:pt>
                <c:pt idx="602" formatCode="0.00E+00">
                  <c:v>25732</c:v>
                </c:pt>
                <c:pt idx="603" formatCode="0.00E+00">
                  <c:v>14673</c:v>
                </c:pt>
                <c:pt idx="604" formatCode="0.00E+00">
                  <c:v>16935</c:v>
                </c:pt>
                <c:pt idx="605" formatCode="0.00E+00">
                  <c:v>37945</c:v>
                </c:pt>
                <c:pt idx="606" formatCode="0.00E+00">
                  <c:v>60309</c:v>
                </c:pt>
                <c:pt idx="607" formatCode="0.00E+00">
                  <c:v>78118</c:v>
                </c:pt>
                <c:pt idx="608" formatCode="0.00E+00">
                  <c:v>79415</c:v>
                </c:pt>
                <c:pt idx="609" formatCode="0.00E+00">
                  <c:v>52806</c:v>
                </c:pt>
                <c:pt idx="610" formatCode="0.00E+00">
                  <c:v>38449</c:v>
                </c:pt>
                <c:pt idx="611" formatCode="0.00E+00">
                  <c:v>56180</c:v>
                </c:pt>
                <c:pt idx="612" formatCode="0.00E+00">
                  <c:v>77579</c:v>
                </c:pt>
                <c:pt idx="613" formatCode="0.00E+00">
                  <c:v>67059</c:v>
                </c:pt>
                <c:pt idx="614" formatCode="0.00E+00">
                  <c:v>41581</c:v>
                </c:pt>
                <c:pt idx="615" formatCode="0.00E+00">
                  <c:v>38842</c:v>
                </c:pt>
                <c:pt idx="616" formatCode="0.00E+00">
                  <c:v>37749</c:v>
                </c:pt>
                <c:pt idx="617" formatCode="0.00E+00">
                  <c:v>20905</c:v>
                </c:pt>
                <c:pt idx="618" formatCode="0.00E+00">
                  <c:v>17112</c:v>
                </c:pt>
                <c:pt idx="619" formatCode="0.00E+00">
                  <c:v>33693</c:v>
                </c:pt>
                <c:pt idx="620" formatCode="0.00E+00">
                  <c:v>54376</c:v>
                </c:pt>
                <c:pt idx="621" formatCode="0.00E+00">
                  <c:v>70022</c:v>
                </c:pt>
                <c:pt idx="622" formatCode="0.00E+00">
                  <c:v>63854</c:v>
                </c:pt>
                <c:pt idx="623" formatCode="0.00E+00">
                  <c:v>48285</c:v>
                </c:pt>
                <c:pt idx="624" formatCode="0.00E+00">
                  <c:v>49024</c:v>
                </c:pt>
                <c:pt idx="625" formatCode="0.00E+00">
                  <c:v>63752</c:v>
                </c:pt>
                <c:pt idx="626" formatCode="0.00E+00">
                  <c:v>87978</c:v>
                </c:pt>
                <c:pt idx="627" formatCode="0.00E+00">
                  <c:v>74785</c:v>
                </c:pt>
                <c:pt idx="628" formatCode="0.00E+00">
                  <c:v>42220</c:v>
                </c:pt>
                <c:pt idx="629" formatCode="0.00E+00">
                  <c:v>49709</c:v>
                </c:pt>
                <c:pt idx="630" formatCode="0.00E+00">
                  <c:v>74743</c:v>
                </c:pt>
                <c:pt idx="631" formatCode="0.00E+00">
                  <c:v>60361</c:v>
                </c:pt>
                <c:pt idx="632" formatCode="0.00E+00">
                  <c:v>32023</c:v>
                </c:pt>
                <c:pt idx="633" formatCode="0.00E+00">
                  <c:v>49786</c:v>
                </c:pt>
                <c:pt idx="634" formatCode="0.00E+00">
                  <c:v>100840</c:v>
                </c:pt>
                <c:pt idx="635" formatCode="0.00E+00">
                  <c:v>106870</c:v>
                </c:pt>
                <c:pt idx="636" formatCode="0.00E+00">
                  <c:v>66122</c:v>
                </c:pt>
                <c:pt idx="637" formatCode="0.00E+00">
                  <c:v>44799</c:v>
                </c:pt>
                <c:pt idx="638" formatCode="0.00E+00">
                  <c:v>71397</c:v>
                </c:pt>
                <c:pt idx="639" formatCode="0.00E+00">
                  <c:v>102910</c:v>
                </c:pt>
                <c:pt idx="640" formatCode="0.00E+00">
                  <c:v>81366</c:v>
                </c:pt>
                <c:pt idx="641" formatCode="0.00E+00">
                  <c:v>85475</c:v>
                </c:pt>
                <c:pt idx="642" formatCode="0.00E+00">
                  <c:v>110440</c:v>
                </c:pt>
                <c:pt idx="643" formatCode="0.00E+00">
                  <c:v>90764</c:v>
                </c:pt>
                <c:pt idx="644" formatCode="0.00E+00">
                  <c:v>76460</c:v>
                </c:pt>
                <c:pt idx="645" formatCode="0.00E+00">
                  <c:v>71798</c:v>
                </c:pt>
                <c:pt idx="646" formatCode="0.00E+00">
                  <c:v>54478</c:v>
                </c:pt>
                <c:pt idx="647" formatCode="0.00E+00">
                  <c:v>33396</c:v>
                </c:pt>
                <c:pt idx="648" formatCode="0.00E+00">
                  <c:v>13571</c:v>
                </c:pt>
                <c:pt idx="649">
                  <c:v>4913.4308000000001</c:v>
                </c:pt>
                <c:pt idx="650" formatCode="0.00E+00">
                  <c:v>10957</c:v>
                </c:pt>
                <c:pt idx="651" formatCode="0.00E+00">
                  <c:v>19046</c:v>
                </c:pt>
                <c:pt idx="652" formatCode="0.00E+00">
                  <c:v>18818</c:v>
                </c:pt>
                <c:pt idx="653" formatCode="0.00E+00">
                  <c:v>27716</c:v>
                </c:pt>
                <c:pt idx="654" formatCode="0.00E+00">
                  <c:v>49859</c:v>
                </c:pt>
                <c:pt idx="655" formatCode="0.00E+00">
                  <c:v>56291</c:v>
                </c:pt>
                <c:pt idx="656" formatCode="0.00E+00">
                  <c:v>32638</c:v>
                </c:pt>
                <c:pt idx="657" formatCode="0.00E+00">
                  <c:v>22343</c:v>
                </c:pt>
                <c:pt idx="658" formatCode="0.00E+00">
                  <c:v>30508</c:v>
                </c:pt>
                <c:pt idx="659" formatCode="0.00E+00">
                  <c:v>32392</c:v>
                </c:pt>
                <c:pt idx="660" formatCode="0.00E+00">
                  <c:v>34815</c:v>
                </c:pt>
                <c:pt idx="661" formatCode="0.00E+00">
                  <c:v>38979</c:v>
                </c:pt>
                <c:pt idx="662" formatCode="0.00E+00">
                  <c:v>46634</c:v>
                </c:pt>
                <c:pt idx="663" formatCode="0.00E+00">
                  <c:v>42276</c:v>
                </c:pt>
                <c:pt idx="664" formatCode="0.00E+00">
                  <c:v>33018</c:v>
                </c:pt>
                <c:pt idx="665" formatCode="0.00E+00">
                  <c:v>21454</c:v>
                </c:pt>
                <c:pt idx="666" formatCode="0.00E+00">
                  <c:v>12505</c:v>
                </c:pt>
                <c:pt idx="667" formatCode="0.00E+00">
                  <c:v>22981</c:v>
                </c:pt>
                <c:pt idx="668" formatCode="0.00E+00">
                  <c:v>38969</c:v>
                </c:pt>
                <c:pt idx="669" formatCode="0.00E+00">
                  <c:v>37914</c:v>
                </c:pt>
                <c:pt idx="670" formatCode="0.00E+00">
                  <c:v>38722</c:v>
                </c:pt>
                <c:pt idx="671" formatCode="0.00E+00">
                  <c:v>54735</c:v>
                </c:pt>
                <c:pt idx="672" formatCode="0.00E+00">
                  <c:v>89731</c:v>
                </c:pt>
                <c:pt idx="673" formatCode="0.00E+00">
                  <c:v>111610</c:v>
                </c:pt>
                <c:pt idx="674" formatCode="0.00E+00">
                  <c:v>118920</c:v>
                </c:pt>
                <c:pt idx="675" formatCode="0.00E+00">
                  <c:v>114240</c:v>
                </c:pt>
                <c:pt idx="676" formatCode="0.00E+00">
                  <c:v>94028</c:v>
                </c:pt>
                <c:pt idx="677" formatCode="0.00E+00">
                  <c:v>103430</c:v>
                </c:pt>
                <c:pt idx="678" formatCode="0.00E+00">
                  <c:v>122840</c:v>
                </c:pt>
                <c:pt idx="679" formatCode="0.00E+00">
                  <c:v>78833</c:v>
                </c:pt>
                <c:pt idx="680" formatCode="0.00E+00">
                  <c:v>24057</c:v>
                </c:pt>
                <c:pt idx="681">
                  <c:v>8274.8799999999992</c:v>
                </c:pt>
                <c:pt idx="682" formatCode="0.00E+00">
                  <c:v>24375</c:v>
                </c:pt>
                <c:pt idx="683" formatCode="0.00E+00">
                  <c:v>51899</c:v>
                </c:pt>
                <c:pt idx="684" formatCode="0.00E+00">
                  <c:v>65782</c:v>
                </c:pt>
                <c:pt idx="685" formatCode="0.00E+00">
                  <c:v>61078</c:v>
                </c:pt>
                <c:pt idx="686" formatCode="0.00E+00">
                  <c:v>39801</c:v>
                </c:pt>
                <c:pt idx="687" formatCode="0.00E+00">
                  <c:v>40950</c:v>
                </c:pt>
                <c:pt idx="688" formatCode="0.00E+00">
                  <c:v>63135</c:v>
                </c:pt>
                <c:pt idx="689" formatCode="0.00E+00">
                  <c:v>66163</c:v>
                </c:pt>
                <c:pt idx="690" formatCode="0.00E+00">
                  <c:v>64628</c:v>
                </c:pt>
                <c:pt idx="691" formatCode="0.00E+00">
                  <c:v>72242</c:v>
                </c:pt>
                <c:pt idx="692" formatCode="0.00E+00">
                  <c:v>46739</c:v>
                </c:pt>
                <c:pt idx="693" formatCode="0.00E+00">
                  <c:v>15915</c:v>
                </c:pt>
                <c:pt idx="694" formatCode="0.00E+00">
                  <c:v>12691</c:v>
                </c:pt>
                <c:pt idx="695" formatCode="0.00E+00">
                  <c:v>20229</c:v>
                </c:pt>
                <c:pt idx="696" formatCode="0.00E+00">
                  <c:v>22794</c:v>
                </c:pt>
                <c:pt idx="697" formatCode="0.00E+00">
                  <c:v>28876</c:v>
                </c:pt>
                <c:pt idx="698" formatCode="0.00E+00">
                  <c:v>35679</c:v>
                </c:pt>
                <c:pt idx="699" formatCode="0.00E+00">
                  <c:v>34198</c:v>
                </c:pt>
                <c:pt idx="700" formatCode="0.00E+00">
                  <c:v>17742</c:v>
                </c:pt>
                <c:pt idx="701">
                  <c:v>8422.2306000000008</c:v>
                </c:pt>
                <c:pt idx="702" formatCode="0.00E+00">
                  <c:v>23172</c:v>
                </c:pt>
                <c:pt idx="703" formatCode="0.00E+00">
                  <c:v>45467</c:v>
                </c:pt>
                <c:pt idx="704" formatCode="0.00E+00">
                  <c:v>52865</c:v>
                </c:pt>
                <c:pt idx="705" formatCode="0.00E+00">
                  <c:v>53245</c:v>
                </c:pt>
                <c:pt idx="706" formatCode="0.00E+00">
                  <c:v>45295</c:v>
                </c:pt>
                <c:pt idx="707" formatCode="0.00E+00">
                  <c:v>45512</c:v>
                </c:pt>
                <c:pt idx="708" formatCode="0.00E+00">
                  <c:v>61937</c:v>
                </c:pt>
                <c:pt idx="709" formatCode="0.00E+00">
                  <c:v>67045</c:v>
                </c:pt>
                <c:pt idx="710" formatCode="0.00E+00">
                  <c:v>45446</c:v>
                </c:pt>
                <c:pt idx="711" formatCode="0.00E+00">
                  <c:v>60904</c:v>
                </c:pt>
                <c:pt idx="712" formatCode="0.00E+00">
                  <c:v>114260</c:v>
                </c:pt>
                <c:pt idx="713" formatCode="0.00E+00">
                  <c:v>142000</c:v>
                </c:pt>
                <c:pt idx="714" formatCode="0.00E+00">
                  <c:v>129060</c:v>
                </c:pt>
                <c:pt idx="715" formatCode="0.00E+00">
                  <c:v>64332</c:v>
                </c:pt>
                <c:pt idx="716" formatCode="0.00E+00">
                  <c:v>15534</c:v>
                </c:pt>
                <c:pt idx="717" formatCode="0.00E+00">
                  <c:v>19576</c:v>
                </c:pt>
                <c:pt idx="718" formatCode="0.00E+00">
                  <c:v>71042</c:v>
                </c:pt>
                <c:pt idx="719" formatCode="0.00E+00">
                  <c:v>118440</c:v>
                </c:pt>
                <c:pt idx="720" formatCode="0.00E+00">
                  <c:v>86487</c:v>
                </c:pt>
                <c:pt idx="721" formatCode="0.00E+00">
                  <c:v>32669</c:v>
                </c:pt>
                <c:pt idx="722" formatCode="0.00E+00">
                  <c:v>20890</c:v>
                </c:pt>
                <c:pt idx="723" formatCode="0.00E+00">
                  <c:v>30823</c:v>
                </c:pt>
                <c:pt idx="724" formatCode="0.00E+00">
                  <c:v>38442</c:v>
                </c:pt>
                <c:pt idx="725" formatCode="0.00E+00">
                  <c:v>63739</c:v>
                </c:pt>
                <c:pt idx="726" formatCode="0.00E+00">
                  <c:v>92828</c:v>
                </c:pt>
                <c:pt idx="727" formatCode="0.00E+00">
                  <c:v>88185</c:v>
                </c:pt>
                <c:pt idx="728" formatCode="0.00E+00">
                  <c:v>63570</c:v>
                </c:pt>
                <c:pt idx="729" formatCode="0.00E+00">
                  <c:v>65897</c:v>
                </c:pt>
                <c:pt idx="730" formatCode="0.00E+00">
                  <c:v>80411</c:v>
                </c:pt>
                <c:pt idx="731" formatCode="0.00E+00">
                  <c:v>73808</c:v>
                </c:pt>
                <c:pt idx="732" formatCode="0.00E+00">
                  <c:v>37355</c:v>
                </c:pt>
                <c:pt idx="733" formatCode="0.00E+00">
                  <c:v>16509</c:v>
                </c:pt>
                <c:pt idx="734" formatCode="0.00E+00">
                  <c:v>29003</c:v>
                </c:pt>
                <c:pt idx="735" formatCode="0.00E+00">
                  <c:v>49663</c:v>
                </c:pt>
                <c:pt idx="736" formatCode="0.00E+00">
                  <c:v>57501</c:v>
                </c:pt>
                <c:pt idx="737" formatCode="0.00E+00">
                  <c:v>69310</c:v>
                </c:pt>
                <c:pt idx="738" formatCode="0.00E+00">
                  <c:v>87257</c:v>
                </c:pt>
                <c:pt idx="739" formatCode="0.00E+00">
                  <c:v>69027</c:v>
                </c:pt>
                <c:pt idx="740" formatCode="0.00E+00">
                  <c:v>43301</c:v>
                </c:pt>
                <c:pt idx="741" formatCode="0.00E+00">
                  <c:v>49650</c:v>
                </c:pt>
                <c:pt idx="742" formatCode="0.00E+00">
                  <c:v>71389</c:v>
                </c:pt>
                <c:pt idx="743" formatCode="0.00E+00">
                  <c:v>76269</c:v>
                </c:pt>
                <c:pt idx="744" formatCode="0.00E+00">
                  <c:v>43500</c:v>
                </c:pt>
                <c:pt idx="745" formatCode="0.00E+00">
                  <c:v>24911</c:v>
                </c:pt>
                <c:pt idx="746" formatCode="0.00E+00">
                  <c:v>33910</c:v>
                </c:pt>
                <c:pt idx="747" formatCode="0.00E+00">
                  <c:v>54287</c:v>
                </c:pt>
                <c:pt idx="748" formatCode="0.00E+00">
                  <c:v>108700</c:v>
                </c:pt>
                <c:pt idx="749" formatCode="0.00E+00">
                  <c:v>166580</c:v>
                </c:pt>
                <c:pt idx="750" formatCode="0.00E+00">
                  <c:v>160380</c:v>
                </c:pt>
                <c:pt idx="751" formatCode="0.00E+00">
                  <c:v>100890</c:v>
                </c:pt>
                <c:pt idx="752" formatCode="0.00E+00">
                  <c:v>78805</c:v>
                </c:pt>
                <c:pt idx="753" formatCode="0.00E+00">
                  <c:v>97468</c:v>
                </c:pt>
                <c:pt idx="754" formatCode="0.00E+00">
                  <c:v>114170</c:v>
                </c:pt>
                <c:pt idx="755" formatCode="0.00E+00">
                  <c:v>106010</c:v>
                </c:pt>
                <c:pt idx="756" formatCode="0.00E+00">
                  <c:v>70853</c:v>
                </c:pt>
                <c:pt idx="757" formatCode="0.00E+00">
                  <c:v>72644</c:v>
                </c:pt>
                <c:pt idx="758" formatCode="0.00E+00">
                  <c:v>140710</c:v>
                </c:pt>
                <c:pt idx="759" formatCode="0.00E+00">
                  <c:v>189500</c:v>
                </c:pt>
                <c:pt idx="760" formatCode="0.00E+00">
                  <c:v>169720</c:v>
                </c:pt>
                <c:pt idx="761" formatCode="0.00E+00">
                  <c:v>122580</c:v>
                </c:pt>
                <c:pt idx="762" formatCode="0.00E+00">
                  <c:v>62020</c:v>
                </c:pt>
                <c:pt idx="763" formatCode="0.00E+00">
                  <c:v>50755</c:v>
                </c:pt>
                <c:pt idx="764" formatCode="0.00E+00">
                  <c:v>105240</c:v>
                </c:pt>
                <c:pt idx="765" formatCode="0.00E+00">
                  <c:v>133890</c:v>
                </c:pt>
                <c:pt idx="766" formatCode="0.00E+00">
                  <c:v>95082</c:v>
                </c:pt>
                <c:pt idx="767" formatCode="0.00E+00">
                  <c:v>58936</c:v>
                </c:pt>
                <c:pt idx="768" formatCode="0.00E+00">
                  <c:v>47423</c:v>
                </c:pt>
                <c:pt idx="769" formatCode="0.00E+00">
                  <c:v>53171</c:v>
                </c:pt>
                <c:pt idx="770" formatCode="0.00E+00">
                  <c:v>50748</c:v>
                </c:pt>
                <c:pt idx="771" formatCode="0.00E+00">
                  <c:v>41562</c:v>
                </c:pt>
                <c:pt idx="772" formatCode="0.00E+00">
                  <c:v>54732</c:v>
                </c:pt>
                <c:pt idx="773" formatCode="0.00E+00">
                  <c:v>86287</c:v>
                </c:pt>
                <c:pt idx="774" formatCode="0.00E+00">
                  <c:v>91445</c:v>
                </c:pt>
                <c:pt idx="775" formatCode="0.00E+00">
                  <c:v>77782</c:v>
                </c:pt>
                <c:pt idx="776" formatCode="0.00E+00">
                  <c:v>73714</c:v>
                </c:pt>
                <c:pt idx="777" formatCode="0.00E+00">
                  <c:v>79659</c:v>
                </c:pt>
                <c:pt idx="778" formatCode="0.00E+00">
                  <c:v>59901</c:v>
                </c:pt>
                <c:pt idx="779" formatCode="0.00E+00">
                  <c:v>56515</c:v>
                </c:pt>
                <c:pt idx="780" formatCode="0.00E+00">
                  <c:v>71016</c:v>
                </c:pt>
                <c:pt idx="781" formatCode="0.00E+00">
                  <c:v>70322</c:v>
                </c:pt>
                <c:pt idx="782" formatCode="0.00E+00">
                  <c:v>71504</c:v>
                </c:pt>
                <c:pt idx="783" formatCode="0.00E+00">
                  <c:v>98029</c:v>
                </c:pt>
                <c:pt idx="784" formatCode="0.00E+00">
                  <c:v>129340</c:v>
                </c:pt>
                <c:pt idx="785" formatCode="0.00E+00">
                  <c:v>127130</c:v>
                </c:pt>
                <c:pt idx="786" formatCode="0.00E+00">
                  <c:v>129060</c:v>
                </c:pt>
                <c:pt idx="787" formatCode="0.00E+00">
                  <c:v>109470</c:v>
                </c:pt>
                <c:pt idx="788" formatCode="0.00E+00">
                  <c:v>76898</c:v>
                </c:pt>
                <c:pt idx="789" formatCode="0.00E+00">
                  <c:v>39217</c:v>
                </c:pt>
                <c:pt idx="790" formatCode="0.00E+00">
                  <c:v>27765</c:v>
                </c:pt>
                <c:pt idx="791" formatCode="0.00E+00">
                  <c:v>55283</c:v>
                </c:pt>
                <c:pt idx="792" formatCode="0.00E+00">
                  <c:v>100740</c:v>
                </c:pt>
                <c:pt idx="793" formatCode="0.00E+00">
                  <c:v>132680</c:v>
                </c:pt>
                <c:pt idx="794" formatCode="0.00E+00">
                  <c:v>109040</c:v>
                </c:pt>
                <c:pt idx="795" formatCode="0.00E+00">
                  <c:v>67202</c:v>
                </c:pt>
                <c:pt idx="796" formatCode="0.00E+00">
                  <c:v>57731</c:v>
                </c:pt>
                <c:pt idx="797" formatCode="0.00E+00">
                  <c:v>79970</c:v>
                </c:pt>
                <c:pt idx="798" formatCode="0.00E+00">
                  <c:v>90982</c:v>
                </c:pt>
                <c:pt idx="799" formatCode="0.00E+00">
                  <c:v>78588</c:v>
                </c:pt>
                <c:pt idx="800" formatCode="0.00E+00">
                  <c:v>49288</c:v>
                </c:pt>
                <c:pt idx="801" formatCode="0.00E+00">
                  <c:v>38036</c:v>
                </c:pt>
                <c:pt idx="802" formatCode="0.00E+00">
                  <c:v>39955</c:v>
                </c:pt>
                <c:pt idx="803" formatCode="0.00E+00">
                  <c:v>35519</c:v>
                </c:pt>
                <c:pt idx="804" formatCode="0.00E+00">
                  <c:v>35992</c:v>
                </c:pt>
                <c:pt idx="805" formatCode="0.00E+00">
                  <c:v>47035</c:v>
                </c:pt>
                <c:pt idx="806" formatCode="0.00E+00">
                  <c:v>50739</c:v>
                </c:pt>
                <c:pt idx="807" formatCode="0.00E+00">
                  <c:v>63487</c:v>
                </c:pt>
                <c:pt idx="808" formatCode="0.00E+00">
                  <c:v>97211</c:v>
                </c:pt>
                <c:pt idx="809" formatCode="0.00E+00">
                  <c:v>126360</c:v>
                </c:pt>
                <c:pt idx="810" formatCode="0.00E+00">
                  <c:v>114940</c:v>
                </c:pt>
                <c:pt idx="811" formatCode="0.00E+00">
                  <c:v>90729</c:v>
                </c:pt>
                <c:pt idx="812" formatCode="0.00E+00">
                  <c:v>100000</c:v>
                </c:pt>
                <c:pt idx="813" formatCode="0.00E+00">
                  <c:v>131680</c:v>
                </c:pt>
                <c:pt idx="814" formatCode="0.00E+00">
                  <c:v>107390</c:v>
                </c:pt>
                <c:pt idx="815" formatCode="0.00E+00">
                  <c:v>60882</c:v>
                </c:pt>
                <c:pt idx="816" formatCode="0.00E+00">
                  <c:v>45271</c:v>
                </c:pt>
                <c:pt idx="817" formatCode="0.00E+00">
                  <c:v>72849</c:v>
                </c:pt>
                <c:pt idx="818" formatCode="0.00E+00">
                  <c:v>105800</c:v>
                </c:pt>
                <c:pt idx="819" formatCode="0.00E+00">
                  <c:v>109110</c:v>
                </c:pt>
                <c:pt idx="820" formatCode="0.00E+00">
                  <c:v>105570</c:v>
                </c:pt>
                <c:pt idx="821" formatCode="0.00E+00">
                  <c:v>100650</c:v>
                </c:pt>
                <c:pt idx="822" formatCode="0.00E+00">
                  <c:v>89075</c:v>
                </c:pt>
                <c:pt idx="823" formatCode="0.00E+00">
                  <c:v>97504</c:v>
                </c:pt>
                <c:pt idx="824" formatCode="0.00E+00">
                  <c:v>130580</c:v>
                </c:pt>
                <c:pt idx="825" formatCode="0.00E+00">
                  <c:v>125170</c:v>
                </c:pt>
                <c:pt idx="826" formatCode="0.00E+00">
                  <c:v>82495</c:v>
                </c:pt>
                <c:pt idx="827" formatCode="0.00E+00">
                  <c:v>70610</c:v>
                </c:pt>
                <c:pt idx="828" formatCode="0.00E+00">
                  <c:v>87919</c:v>
                </c:pt>
                <c:pt idx="829" formatCode="0.00E+00">
                  <c:v>92352</c:v>
                </c:pt>
                <c:pt idx="830" formatCode="0.00E+00">
                  <c:v>73302</c:v>
                </c:pt>
                <c:pt idx="831" formatCode="0.00E+00">
                  <c:v>59742</c:v>
                </c:pt>
                <c:pt idx="832" formatCode="0.00E+00">
                  <c:v>64987</c:v>
                </c:pt>
                <c:pt idx="833" formatCode="0.00E+00">
                  <c:v>102440</c:v>
                </c:pt>
                <c:pt idx="834" formatCode="0.00E+00">
                  <c:v>144300</c:v>
                </c:pt>
                <c:pt idx="835" formatCode="0.00E+00">
                  <c:v>119300</c:v>
                </c:pt>
                <c:pt idx="836" formatCode="0.00E+00">
                  <c:v>55574</c:v>
                </c:pt>
                <c:pt idx="837" formatCode="0.00E+00">
                  <c:v>40556</c:v>
                </c:pt>
                <c:pt idx="838" formatCode="0.00E+00">
                  <c:v>66362</c:v>
                </c:pt>
                <c:pt idx="839" formatCode="0.00E+00">
                  <c:v>64945</c:v>
                </c:pt>
                <c:pt idx="840" formatCode="0.00E+00">
                  <c:v>45579</c:v>
                </c:pt>
                <c:pt idx="841" formatCode="0.00E+00">
                  <c:v>63354</c:v>
                </c:pt>
                <c:pt idx="842" formatCode="0.00E+00">
                  <c:v>105760</c:v>
                </c:pt>
                <c:pt idx="843" formatCode="0.00E+00">
                  <c:v>123050</c:v>
                </c:pt>
                <c:pt idx="844" formatCode="0.00E+00">
                  <c:v>123370</c:v>
                </c:pt>
                <c:pt idx="845" formatCode="0.00E+00">
                  <c:v>130920</c:v>
                </c:pt>
                <c:pt idx="846" formatCode="0.00E+00">
                  <c:v>137400</c:v>
                </c:pt>
                <c:pt idx="847" formatCode="0.00E+00">
                  <c:v>177190</c:v>
                </c:pt>
                <c:pt idx="848" formatCode="0.00E+00">
                  <c:v>216220</c:v>
                </c:pt>
                <c:pt idx="849" formatCode="0.00E+00">
                  <c:v>203130</c:v>
                </c:pt>
                <c:pt idx="850" formatCode="0.00E+00">
                  <c:v>148410</c:v>
                </c:pt>
                <c:pt idx="851" formatCode="0.00E+00">
                  <c:v>80705</c:v>
                </c:pt>
                <c:pt idx="852" formatCode="0.00E+00">
                  <c:v>90910</c:v>
                </c:pt>
                <c:pt idx="853" formatCode="0.00E+00">
                  <c:v>143170</c:v>
                </c:pt>
                <c:pt idx="854" formatCode="0.00E+00">
                  <c:v>114590</c:v>
                </c:pt>
                <c:pt idx="855" formatCode="0.00E+00">
                  <c:v>65852</c:v>
                </c:pt>
                <c:pt idx="856" formatCode="0.00E+00">
                  <c:v>59685</c:v>
                </c:pt>
                <c:pt idx="857" formatCode="0.00E+00">
                  <c:v>76338</c:v>
                </c:pt>
                <c:pt idx="858" formatCode="0.00E+00">
                  <c:v>91773</c:v>
                </c:pt>
                <c:pt idx="859" formatCode="0.00E+00">
                  <c:v>98098</c:v>
                </c:pt>
                <c:pt idx="860" formatCode="0.00E+00">
                  <c:v>89203</c:v>
                </c:pt>
                <c:pt idx="861" formatCode="0.00E+00">
                  <c:v>96477</c:v>
                </c:pt>
                <c:pt idx="862" formatCode="0.00E+00">
                  <c:v>127480</c:v>
                </c:pt>
                <c:pt idx="863" formatCode="0.00E+00">
                  <c:v>110200</c:v>
                </c:pt>
                <c:pt idx="864" formatCode="0.00E+00">
                  <c:v>88324</c:v>
                </c:pt>
                <c:pt idx="865" formatCode="0.00E+00">
                  <c:v>138250</c:v>
                </c:pt>
                <c:pt idx="866" formatCode="0.00E+00">
                  <c:v>190720</c:v>
                </c:pt>
                <c:pt idx="867" formatCode="0.00E+00">
                  <c:v>135980</c:v>
                </c:pt>
                <c:pt idx="868" formatCode="0.00E+00">
                  <c:v>73616</c:v>
                </c:pt>
                <c:pt idx="869" formatCode="0.00E+00">
                  <c:v>80691</c:v>
                </c:pt>
                <c:pt idx="870" formatCode="0.00E+00">
                  <c:v>108460</c:v>
                </c:pt>
                <c:pt idx="871" formatCode="0.00E+00">
                  <c:v>132920</c:v>
                </c:pt>
                <c:pt idx="872" formatCode="0.00E+00">
                  <c:v>139980</c:v>
                </c:pt>
                <c:pt idx="873" formatCode="0.00E+00">
                  <c:v>137310</c:v>
                </c:pt>
                <c:pt idx="874" formatCode="0.00E+00">
                  <c:v>146310</c:v>
                </c:pt>
                <c:pt idx="875" formatCode="0.00E+00">
                  <c:v>146570</c:v>
                </c:pt>
                <c:pt idx="876" formatCode="0.00E+00">
                  <c:v>125290</c:v>
                </c:pt>
                <c:pt idx="877" formatCode="0.00E+00">
                  <c:v>112280</c:v>
                </c:pt>
                <c:pt idx="878" formatCode="0.00E+00">
                  <c:v>107660</c:v>
                </c:pt>
                <c:pt idx="879" formatCode="0.00E+00">
                  <c:v>95359</c:v>
                </c:pt>
                <c:pt idx="880" formatCode="0.00E+00">
                  <c:v>92838</c:v>
                </c:pt>
                <c:pt idx="881" formatCode="0.00E+00">
                  <c:v>101630</c:v>
                </c:pt>
                <c:pt idx="882" formatCode="0.00E+00">
                  <c:v>121090</c:v>
                </c:pt>
                <c:pt idx="883" formatCode="0.00E+00">
                  <c:v>126040</c:v>
                </c:pt>
                <c:pt idx="884" formatCode="0.00E+00">
                  <c:v>147110</c:v>
                </c:pt>
                <c:pt idx="885" formatCode="0.00E+00">
                  <c:v>193970</c:v>
                </c:pt>
                <c:pt idx="886" formatCode="0.00E+00">
                  <c:v>205530</c:v>
                </c:pt>
                <c:pt idx="887" formatCode="0.00E+00">
                  <c:v>166900</c:v>
                </c:pt>
                <c:pt idx="888" formatCode="0.00E+00">
                  <c:v>93269</c:v>
                </c:pt>
                <c:pt idx="889" formatCode="0.00E+00">
                  <c:v>41905</c:v>
                </c:pt>
                <c:pt idx="890" formatCode="0.00E+00">
                  <c:v>56888</c:v>
                </c:pt>
                <c:pt idx="891" formatCode="0.00E+00">
                  <c:v>119970</c:v>
                </c:pt>
                <c:pt idx="892" formatCode="0.00E+00">
                  <c:v>177440</c:v>
                </c:pt>
                <c:pt idx="893" formatCode="0.00E+00">
                  <c:v>182030</c:v>
                </c:pt>
                <c:pt idx="894" formatCode="0.00E+00">
                  <c:v>131930</c:v>
                </c:pt>
                <c:pt idx="895" formatCode="0.00E+00">
                  <c:v>95593</c:v>
                </c:pt>
                <c:pt idx="896" formatCode="0.00E+00">
                  <c:v>102920</c:v>
                </c:pt>
                <c:pt idx="897" formatCode="0.00E+00">
                  <c:v>123720</c:v>
                </c:pt>
                <c:pt idx="898" formatCode="0.00E+00">
                  <c:v>139670</c:v>
                </c:pt>
                <c:pt idx="899" formatCode="0.00E+00">
                  <c:v>142970</c:v>
                </c:pt>
                <c:pt idx="900" formatCode="0.00E+00">
                  <c:v>156340</c:v>
                </c:pt>
                <c:pt idx="901" formatCode="0.00E+00">
                  <c:v>138530</c:v>
                </c:pt>
                <c:pt idx="902" formatCode="0.00E+00">
                  <c:v>88094</c:v>
                </c:pt>
                <c:pt idx="903" formatCode="0.00E+00">
                  <c:v>129260</c:v>
                </c:pt>
                <c:pt idx="904" formatCode="0.00E+00">
                  <c:v>218180</c:v>
                </c:pt>
                <c:pt idx="905" formatCode="0.00E+00">
                  <c:v>213720</c:v>
                </c:pt>
                <c:pt idx="906" formatCode="0.00E+00">
                  <c:v>182150</c:v>
                </c:pt>
                <c:pt idx="907" formatCode="0.00E+00">
                  <c:v>119470</c:v>
                </c:pt>
                <c:pt idx="908" formatCode="0.00E+00">
                  <c:v>48147</c:v>
                </c:pt>
                <c:pt idx="909" formatCode="0.00E+00">
                  <c:v>34174</c:v>
                </c:pt>
                <c:pt idx="910" formatCode="0.00E+00">
                  <c:v>50276</c:v>
                </c:pt>
                <c:pt idx="911" formatCode="0.00E+00">
                  <c:v>59912</c:v>
                </c:pt>
                <c:pt idx="912" formatCode="0.00E+00">
                  <c:v>104460</c:v>
                </c:pt>
                <c:pt idx="913" formatCode="0.00E+00">
                  <c:v>172470</c:v>
                </c:pt>
                <c:pt idx="914" formatCode="0.00E+00">
                  <c:v>182260</c:v>
                </c:pt>
                <c:pt idx="915" formatCode="0.00E+00">
                  <c:v>132090</c:v>
                </c:pt>
                <c:pt idx="916" formatCode="0.00E+00">
                  <c:v>96972</c:v>
                </c:pt>
                <c:pt idx="917" formatCode="0.00E+00">
                  <c:v>78187</c:v>
                </c:pt>
                <c:pt idx="918" formatCode="0.00E+00">
                  <c:v>119090</c:v>
                </c:pt>
                <c:pt idx="919" formatCode="0.00E+00">
                  <c:v>180220</c:v>
                </c:pt>
                <c:pt idx="920" formatCode="0.00E+00">
                  <c:v>153040</c:v>
                </c:pt>
                <c:pt idx="921" formatCode="0.00E+00">
                  <c:v>92267</c:v>
                </c:pt>
                <c:pt idx="922" formatCode="0.00E+00">
                  <c:v>107230</c:v>
                </c:pt>
                <c:pt idx="923" formatCode="0.00E+00">
                  <c:v>179900</c:v>
                </c:pt>
                <c:pt idx="924" formatCode="0.00E+00">
                  <c:v>180590</c:v>
                </c:pt>
                <c:pt idx="925" formatCode="0.00E+00">
                  <c:v>105260</c:v>
                </c:pt>
                <c:pt idx="926" formatCode="0.00E+00">
                  <c:v>60701</c:v>
                </c:pt>
                <c:pt idx="927" formatCode="0.00E+00">
                  <c:v>55463</c:v>
                </c:pt>
                <c:pt idx="928" formatCode="0.00E+00">
                  <c:v>77295</c:v>
                </c:pt>
                <c:pt idx="929" formatCode="0.00E+00">
                  <c:v>118870</c:v>
                </c:pt>
                <c:pt idx="930" formatCode="0.00E+00">
                  <c:v>146410</c:v>
                </c:pt>
                <c:pt idx="931" formatCode="0.00E+00">
                  <c:v>131670</c:v>
                </c:pt>
                <c:pt idx="932" formatCode="0.00E+00">
                  <c:v>79436</c:v>
                </c:pt>
                <c:pt idx="933" formatCode="0.00E+00">
                  <c:v>71129</c:v>
                </c:pt>
                <c:pt idx="934" formatCode="0.00E+00">
                  <c:v>113650</c:v>
                </c:pt>
                <c:pt idx="935" formatCode="0.00E+00">
                  <c:v>157330</c:v>
                </c:pt>
                <c:pt idx="936" formatCode="0.00E+00">
                  <c:v>186960</c:v>
                </c:pt>
                <c:pt idx="937" formatCode="0.00E+00">
                  <c:v>179350</c:v>
                </c:pt>
                <c:pt idx="938" formatCode="0.00E+00">
                  <c:v>139750</c:v>
                </c:pt>
                <c:pt idx="939" formatCode="0.00E+00">
                  <c:v>109420</c:v>
                </c:pt>
                <c:pt idx="940" formatCode="0.00E+00">
                  <c:v>94346</c:v>
                </c:pt>
                <c:pt idx="941" formatCode="0.00E+00">
                  <c:v>118890</c:v>
                </c:pt>
                <c:pt idx="942" formatCode="0.00E+00">
                  <c:v>130090</c:v>
                </c:pt>
                <c:pt idx="943" formatCode="0.00E+00">
                  <c:v>86240</c:v>
                </c:pt>
                <c:pt idx="944" formatCode="0.00E+00">
                  <c:v>31599</c:v>
                </c:pt>
                <c:pt idx="945">
                  <c:v>8708.8840999999993</c:v>
                </c:pt>
                <c:pt idx="946" formatCode="0.00E+00">
                  <c:v>22873</c:v>
                </c:pt>
                <c:pt idx="947" formatCode="0.00E+00">
                  <c:v>80554</c:v>
                </c:pt>
                <c:pt idx="948" formatCode="0.00E+00">
                  <c:v>161580</c:v>
                </c:pt>
                <c:pt idx="949" formatCode="0.00E+00">
                  <c:v>195960</c:v>
                </c:pt>
                <c:pt idx="950" formatCode="0.00E+00">
                  <c:v>168180</c:v>
                </c:pt>
                <c:pt idx="951" formatCode="0.00E+00">
                  <c:v>140850</c:v>
                </c:pt>
                <c:pt idx="952" formatCode="0.00E+00">
                  <c:v>128450</c:v>
                </c:pt>
                <c:pt idx="953" formatCode="0.00E+00">
                  <c:v>138610</c:v>
                </c:pt>
                <c:pt idx="954" formatCode="0.00E+00">
                  <c:v>171160</c:v>
                </c:pt>
                <c:pt idx="955" formatCode="0.00E+00">
                  <c:v>170840</c:v>
                </c:pt>
                <c:pt idx="956" formatCode="0.00E+00">
                  <c:v>184840</c:v>
                </c:pt>
                <c:pt idx="957" formatCode="0.00E+00">
                  <c:v>263830</c:v>
                </c:pt>
                <c:pt idx="958" formatCode="0.00E+00">
                  <c:v>344770</c:v>
                </c:pt>
                <c:pt idx="959" formatCode="0.00E+00">
                  <c:v>325910</c:v>
                </c:pt>
                <c:pt idx="960" formatCode="0.00E+00">
                  <c:v>270400</c:v>
                </c:pt>
                <c:pt idx="961" formatCode="0.00E+00">
                  <c:v>217560</c:v>
                </c:pt>
                <c:pt idx="962" formatCode="0.00E+00">
                  <c:v>150020</c:v>
                </c:pt>
                <c:pt idx="963" formatCode="0.00E+00">
                  <c:v>99944</c:v>
                </c:pt>
                <c:pt idx="964" formatCode="0.00E+00">
                  <c:v>92958</c:v>
                </c:pt>
                <c:pt idx="965" formatCode="0.00E+00">
                  <c:v>97582</c:v>
                </c:pt>
                <c:pt idx="966" formatCode="0.00E+00">
                  <c:v>163380</c:v>
                </c:pt>
                <c:pt idx="967" formatCode="0.00E+00">
                  <c:v>236580</c:v>
                </c:pt>
                <c:pt idx="968" formatCode="0.00E+00">
                  <c:v>206780</c:v>
                </c:pt>
                <c:pt idx="969" formatCode="0.00E+00">
                  <c:v>171670</c:v>
                </c:pt>
                <c:pt idx="970" formatCode="0.00E+00">
                  <c:v>195110</c:v>
                </c:pt>
                <c:pt idx="971" formatCode="0.00E+00">
                  <c:v>238350</c:v>
                </c:pt>
                <c:pt idx="972" formatCode="0.00E+00">
                  <c:v>264200</c:v>
                </c:pt>
                <c:pt idx="973" formatCode="0.00E+00">
                  <c:v>342410</c:v>
                </c:pt>
                <c:pt idx="974" formatCode="0.00E+00">
                  <c:v>393110</c:v>
                </c:pt>
                <c:pt idx="975" formatCode="0.00E+00">
                  <c:v>261010</c:v>
                </c:pt>
                <c:pt idx="976" formatCode="0.00E+00">
                  <c:v>121180</c:v>
                </c:pt>
                <c:pt idx="977" formatCode="0.00E+00">
                  <c:v>105370</c:v>
                </c:pt>
                <c:pt idx="978" formatCode="0.00E+00">
                  <c:v>144620</c:v>
                </c:pt>
                <c:pt idx="979" formatCode="0.00E+00">
                  <c:v>157150</c:v>
                </c:pt>
                <c:pt idx="980" formatCode="0.00E+00">
                  <c:v>141870</c:v>
                </c:pt>
                <c:pt idx="981" formatCode="0.00E+00">
                  <c:v>118530</c:v>
                </c:pt>
                <c:pt idx="982" formatCode="0.00E+00">
                  <c:v>107170</c:v>
                </c:pt>
                <c:pt idx="983" formatCode="0.00E+00">
                  <c:v>117920</c:v>
                </c:pt>
                <c:pt idx="984" formatCode="0.00E+00">
                  <c:v>124230</c:v>
                </c:pt>
                <c:pt idx="985" formatCode="0.00E+00">
                  <c:v>121060</c:v>
                </c:pt>
                <c:pt idx="986" formatCode="0.00E+00">
                  <c:v>134900</c:v>
                </c:pt>
                <c:pt idx="987" formatCode="0.00E+00">
                  <c:v>142420</c:v>
                </c:pt>
                <c:pt idx="988" formatCode="0.00E+00">
                  <c:v>168060</c:v>
                </c:pt>
                <c:pt idx="989" formatCode="0.00E+00">
                  <c:v>213510</c:v>
                </c:pt>
                <c:pt idx="990" formatCode="0.00E+00">
                  <c:v>230550</c:v>
                </c:pt>
                <c:pt idx="991" formatCode="0.00E+00">
                  <c:v>255030</c:v>
                </c:pt>
                <c:pt idx="992" formatCode="0.00E+00">
                  <c:v>290600</c:v>
                </c:pt>
                <c:pt idx="993" formatCode="0.00E+00">
                  <c:v>233850</c:v>
                </c:pt>
                <c:pt idx="994" formatCode="0.00E+00">
                  <c:v>132880</c:v>
                </c:pt>
                <c:pt idx="995" formatCode="0.00E+00">
                  <c:v>86026</c:v>
                </c:pt>
                <c:pt idx="996" formatCode="0.00E+00">
                  <c:v>103840</c:v>
                </c:pt>
                <c:pt idx="997" formatCode="0.00E+00">
                  <c:v>142470</c:v>
                </c:pt>
                <c:pt idx="998" formatCode="0.00E+00">
                  <c:v>124160</c:v>
                </c:pt>
                <c:pt idx="999" formatCode="0.00E+00">
                  <c:v>86252</c:v>
                </c:pt>
                <c:pt idx="1000" formatCode="0.00E+00">
                  <c:v>87374</c:v>
                </c:pt>
                <c:pt idx="1001" formatCode="0.00E+00">
                  <c:v>125270</c:v>
                </c:pt>
                <c:pt idx="1002" formatCode="0.00E+00">
                  <c:v>145440</c:v>
                </c:pt>
                <c:pt idx="1003" formatCode="0.00E+00">
                  <c:v>157320</c:v>
                </c:pt>
                <c:pt idx="1004" formatCode="0.00E+00">
                  <c:v>193890</c:v>
                </c:pt>
                <c:pt idx="1005" formatCode="0.00E+00">
                  <c:v>234550</c:v>
                </c:pt>
                <c:pt idx="1006" formatCode="0.00E+00">
                  <c:v>262510</c:v>
                </c:pt>
                <c:pt idx="1007" formatCode="0.00E+00">
                  <c:v>243710</c:v>
                </c:pt>
                <c:pt idx="1008" formatCode="0.00E+00">
                  <c:v>182290</c:v>
                </c:pt>
                <c:pt idx="1009" formatCode="0.00E+00">
                  <c:v>167260</c:v>
                </c:pt>
                <c:pt idx="1010" formatCode="0.00E+00">
                  <c:v>191100</c:v>
                </c:pt>
                <c:pt idx="1011" formatCode="0.00E+00">
                  <c:v>168730</c:v>
                </c:pt>
                <c:pt idx="1012" formatCode="0.00E+00">
                  <c:v>153540</c:v>
                </c:pt>
                <c:pt idx="1013" formatCode="0.00E+00">
                  <c:v>166390</c:v>
                </c:pt>
                <c:pt idx="1014" formatCode="0.00E+00">
                  <c:v>156560</c:v>
                </c:pt>
                <c:pt idx="1015" formatCode="0.00E+00">
                  <c:v>168940</c:v>
                </c:pt>
                <c:pt idx="1016" formatCode="0.00E+00">
                  <c:v>194430</c:v>
                </c:pt>
                <c:pt idx="1017" formatCode="0.00E+00">
                  <c:v>210480</c:v>
                </c:pt>
                <c:pt idx="1018" formatCode="0.00E+00">
                  <c:v>245810</c:v>
                </c:pt>
                <c:pt idx="1019" formatCode="0.00E+00">
                  <c:v>265020</c:v>
                </c:pt>
                <c:pt idx="1020" formatCode="0.00E+00">
                  <c:v>321880</c:v>
                </c:pt>
                <c:pt idx="1021" formatCode="0.00E+00">
                  <c:v>419340</c:v>
                </c:pt>
                <c:pt idx="1022" formatCode="0.00E+00">
                  <c:v>399200</c:v>
                </c:pt>
                <c:pt idx="1023" formatCode="0.00E+00">
                  <c:v>276280</c:v>
                </c:pt>
                <c:pt idx="1024" formatCode="0.00E+00">
                  <c:v>176780</c:v>
                </c:pt>
                <c:pt idx="1025" formatCode="0.00E+00">
                  <c:v>111350</c:v>
                </c:pt>
                <c:pt idx="1026" formatCode="0.00E+00">
                  <c:v>138790</c:v>
                </c:pt>
                <c:pt idx="1027" formatCode="0.00E+00">
                  <c:v>282350</c:v>
                </c:pt>
                <c:pt idx="1028" formatCode="0.00E+00">
                  <c:v>369430</c:v>
                </c:pt>
                <c:pt idx="1029" formatCode="0.00E+00">
                  <c:v>345660</c:v>
                </c:pt>
                <c:pt idx="1030" formatCode="0.00E+00">
                  <c:v>390130</c:v>
                </c:pt>
                <c:pt idx="1031" formatCode="0.00E+00">
                  <c:v>476920</c:v>
                </c:pt>
                <c:pt idx="1032" formatCode="0.00E+00">
                  <c:v>412310</c:v>
                </c:pt>
                <c:pt idx="1033" formatCode="0.00E+00">
                  <c:v>254290</c:v>
                </c:pt>
                <c:pt idx="1034" formatCode="0.00E+00">
                  <c:v>205630</c:v>
                </c:pt>
                <c:pt idx="1035" formatCode="0.00E+00">
                  <c:v>202080</c:v>
                </c:pt>
                <c:pt idx="1036" formatCode="0.00E+00">
                  <c:v>158450</c:v>
                </c:pt>
                <c:pt idx="1037" formatCode="0.00E+00">
                  <c:v>138670</c:v>
                </c:pt>
                <c:pt idx="1038" formatCode="0.00E+00">
                  <c:v>139920</c:v>
                </c:pt>
                <c:pt idx="1039" formatCode="0.00E+00">
                  <c:v>135400</c:v>
                </c:pt>
                <c:pt idx="1040" formatCode="0.00E+00">
                  <c:v>136670</c:v>
                </c:pt>
                <c:pt idx="1041" formatCode="0.00E+00">
                  <c:v>117240</c:v>
                </c:pt>
                <c:pt idx="1042" formatCode="0.00E+00">
                  <c:v>90679</c:v>
                </c:pt>
                <c:pt idx="1043" formatCode="0.00E+00">
                  <c:v>103390</c:v>
                </c:pt>
                <c:pt idx="1044" formatCode="0.00E+00">
                  <c:v>135120</c:v>
                </c:pt>
                <c:pt idx="1045" formatCode="0.00E+00">
                  <c:v>159050</c:v>
                </c:pt>
                <c:pt idx="1046" formatCode="0.00E+00">
                  <c:v>187940</c:v>
                </c:pt>
                <c:pt idx="1047" formatCode="0.00E+00">
                  <c:v>248460</c:v>
                </c:pt>
                <c:pt idx="1048" formatCode="0.00E+00">
                  <c:v>395670</c:v>
                </c:pt>
                <c:pt idx="1049" formatCode="0.00E+00">
                  <c:v>467240</c:v>
                </c:pt>
                <c:pt idx="1050" formatCode="0.00E+00">
                  <c:v>330070</c:v>
                </c:pt>
                <c:pt idx="1051" formatCode="0.00E+00">
                  <c:v>232880</c:v>
                </c:pt>
                <c:pt idx="1052" formatCode="0.00E+00">
                  <c:v>246270</c:v>
                </c:pt>
                <c:pt idx="1053" formatCode="0.00E+00">
                  <c:v>255960</c:v>
                </c:pt>
                <c:pt idx="1054" formatCode="0.00E+00">
                  <c:v>227380</c:v>
                </c:pt>
                <c:pt idx="1055" formatCode="0.00E+00">
                  <c:v>221320</c:v>
                </c:pt>
                <c:pt idx="1056" formatCode="0.00E+00">
                  <c:v>291130</c:v>
                </c:pt>
                <c:pt idx="1057" formatCode="0.00E+00">
                  <c:v>369800</c:v>
                </c:pt>
                <c:pt idx="1058" formatCode="0.00E+00">
                  <c:v>374580</c:v>
                </c:pt>
                <c:pt idx="1059" formatCode="0.00E+00">
                  <c:v>281440</c:v>
                </c:pt>
                <c:pt idx="1060" formatCode="0.00E+00">
                  <c:v>230340</c:v>
                </c:pt>
                <c:pt idx="1061" formatCode="0.00E+00">
                  <c:v>272920</c:v>
                </c:pt>
                <c:pt idx="1062" formatCode="0.00E+00">
                  <c:v>230760</c:v>
                </c:pt>
                <c:pt idx="1063" formatCode="0.00E+00">
                  <c:v>159210</c:v>
                </c:pt>
                <c:pt idx="1064" formatCode="0.00E+00">
                  <c:v>154820</c:v>
                </c:pt>
                <c:pt idx="1065" formatCode="0.00E+00">
                  <c:v>144950</c:v>
                </c:pt>
                <c:pt idx="1066" formatCode="0.00E+00">
                  <c:v>116590</c:v>
                </c:pt>
                <c:pt idx="1067" formatCode="0.00E+00">
                  <c:v>139680</c:v>
                </c:pt>
                <c:pt idx="1068" formatCode="0.00E+00">
                  <c:v>196520</c:v>
                </c:pt>
                <c:pt idx="1069" formatCode="0.00E+00">
                  <c:v>188000</c:v>
                </c:pt>
                <c:pt idx="1070" formatCode="0.00E+00">
                  <c:v>150630</c:v>
                </c:pt>
                <c:pt idx="1071" formatCode="0.00E+00">
                  <c:v>197080</c:v>
                </c:pt>
                <c:pt idx="1072" formatCode="0.00E+00">
                  <c:v>253480</c:v>
                </c:pt>
                <c:pt idx="1073" formatCode="0.00E+00">
                  <c:v>231580</c:v>
                </c:pt>
                <c:pt idx="1074" formatCode="0.00E+00">
                  <c:v>189580</c:v>
                </c:pt>
                <c:pt idx="1075" formatCode="0.00E+00">
                  <c:v>204930</c:v>
                </c:pt>
                <c:pt idx="1076" formatCode="0.00E+00">
                  <c:v>258500</c:v>
                </c:pt>
                <c:pt idx="1077" formatCode="0.00E+00">
                  <c:v>280200</c:v>
                </c:pt>
                <c:pt idx="1078" formatCode="0.00E+00">
                  <c:v>261150</c:v>
                </c:pt>
                <c:pt idx="1079" formatCode="0.00E+00">
                  <c:v>245380</c:v>
                </c:pt>
                <c:pt idx="1080" formatCode="0.00E+00">
                  <c:v>238620</c:v>
                </c:pt>
                <c:pt idx="1081" formatCode="0.00E+00">
                  <c:v>262270</c:v>
                </c:pt>
                <c:pt idx="1082" formatCode="0.00E+00">
                  <c:v>377270</c:v>
                </c:pt>
                <c:pt idx="1083" formatCode="0.00E+00">
                  <c:v>463240</c:v>
                </c:pt>
                <c:pt idx="1084" formatCode="0.00E+00">
                  <c:v>327280</c:v>
                </c:pt>
                <c:pt idx="1085" formatCode="0.00E+00">
                  <c:v>212400</c:v>
                </c:pt>
                <c:pt idx="1086" formatCode="0.00E+00">
                  <c:v>234930</c:v>
                </c:pt>
                <c:pt idx="1087" formatCode="0.00E+00">
                  <c:v>287370</c:v>
                </c:pt>
                <c:pt idx="1088" formatCode="0.00E+00">
                  <c:v>340610</c:v>
                </c:pt>
                <c:pt idx="1089" formatCode="0.00E+00">
                  <c:v>383700</c:v>
                </c:pt>
                <c:pt idx="1090" formatCode="0.00E+00">
                  <c:v>383660</c:v>
                </c:pt>
                <c:pt idx="1091" formatCode="0.00E+00">
                  <c:v>251060</c:v>
                </c:pt>
                <c:pt idx="1092" formatCode="0.00E+00">
                  <c:v>148500</c:v>
                </c:pt>
                <c:pt idx="1093" formatCode="0.00E+00">
                  <c:v>140710</c:v>
                </c:pt>
                <c:pt idx="1094" formatCode="0.00E+00">
                  <c:v>145090</c:v>
                </c:pt>
                <c:pt idx="1095" formatCode="0.00E+00">
                  <c:v>179620</c:v>
                </c:pt>
                <c:pt idx="1096" formatCode="0.00E+00">
                  <c:v>235770</c:v>
                </c:pt>
                <c:pt idx="1097" formatCode="0.00E+00">
                  <c:v>272810</c:v>
                </c:pt>
                <c:pt idx="1098" formatCode="0.00E+00">
                  <c:v>267070</c:v>
                </c:pt>
                <c:pt idx="1099" formatCode="0.00E+00">
                  <c:v>268800</c:v>
                </c:pt>
                <c:pt idx="1100" formatCode="0.00E+00">
                  <c:v>306150</c:v>
                </c:pt>
                <c:pt idx="1101" formatCode="0.00E+00">
                  <c:v>304450</c:v>
                </c:pt>
                <c:pt idx="1102" formatCode="0.00E+00">
                  <c:v>315840</c:v>
                </c:pt>
                <c:pt idx="1103" formatCode="0.00E+00">
                  <c:v>391390</c:v>
                </c:pt>
                <c:pt idx="1104" formatCode="0.00E+00">
                  <c:v>341440</c:v>
                </c:pt>
                <c:pt idx="1105" formatCode="0.00E+00">
                  <c:v>214140</c:v>
                </c:pt>
                <c:pt idx="1106" formatCode="0.00E+00">
                  <c:v>156380</c:v>
                </c:pt>
                <c:pt idx="1107" formatCode="0.00E+00">
                  <c:v>186300</c:v>
                </c:pt>
                <c:pt idx="1108" formatCode="0.00E+00">
                  <c:v>238420</c:v>
                </c:pt>
                <c:pt idx="1109" formatCode="0.00E+00">
                  <c:v>264870</c:v>
                </c:pt>
                <c:pt idx="1110" formatCode="0.00E+00">
                  <c:v>283140</c:v>
                </c:pt>
                <c:pt idx="1111" formatCode="0.00E+00">
                  <c:v>291620</c:v>
                </c:pt>
                <c:pt idx="1112" formatCode="0.00E+00">
                  <c:v>350840</c:v>
                </c:pt>
                <c:pt idx="1113" formatCode="0.00E+00">
                  <c:v>434070</c:v>
                </c:pt>
                <c:pt idx="1114" formatCode="0.00E+00">
                  <c:v>346370</c:v>
                </c:pt>
                <c:pt idx="1115" formatCode="0.00E+00">
                  <c:v>275260</c:v>
                </c:pt>
                <c:pt idx="1116" formatCode="0.00E+00">
                  <c:v>317730</c:v>
                </c:pt>
                <c:pt idx="1117" formatCode="0.00E+00">
                  <c:v>312890</c:v>
                </c:pt>
                <c:pt idx="1118" formatCode="0.00E+00">
                  <c:v>299670</c:v>
                </c:pt>
                <c:pt idx="1119" formatCode="0.00E+00">
                  <c:v>327970</c:v>
                </c:pt>
                <c:pt idx="1120" formatCode="0.00E+00">
                  <c:v>348750</c:v>
                </c:pt>
                <c:pt idx="1121" formatCode="0.00E+00">
                  <c:v>388610</c:v>
                </c:pt>
                <c:pt idx="1122" formatCode="0.00E+00">
                  <c:v>357020</c:v>
                </c:pt>
                <c:pt idx="1123" formatCode="0.00E+00">
                  <c:v>262350</c:v>
                </c:pt>
                <c:pt idx="1124" formatCode="0.00E+00">
                  <c:v>221750</c:v>
                </c:pt>
                <c:pt idx="1125" formatCode="0.00E+00">
                  <c:v>254950</c:v>
                </c:pt>
                <c:pt idx="1126" formatCode="0.00E+00">
                  <c:v>342640</c:v>
                </c:pt>
                <c:pt idx="1127" formatCode="0.00E+00">
                  <c:v>415870</c:v>
                </c:pt>
                <c:pt idx="1128" formatCode="0.00E+00">
                  <c:v>373170</c:v>
                </c:pt>
                <c:pt idx="1129" formatCode="0.00E+00">
                  <c:v>315900</c:v>
                </c:pt>
                <c:pt idx="1130" formatCode="0.00E+00">
                  <c:v>285480</c:v>
                </c:pt>
                <c:pt idx="1131" formatCode="0.00E+00">
                  <c:v>290700</c:v>
                </c:pt>
                <c:pt idx="1132" formatCode="0.00E+00">
                  <c:v>356700</c:v>
                </c:pt>
                <c:pt idx="1133" formatCode="0.00E+00">
                  <c:v>334480</c:v>
                </c:pt>
                <c:pt idx="1134" formatCode="0.00E+00">
                  <c:v>275180</c:v>
                </c:pt>
                <c:pt idx="1135" formatCode="0.00E+00">
                  <c:v>272820</c:v>
                </c:pt>
                <c:pt idx="1136" formatCode="0.00E+00">
                  <c:v>275130</c:v>
                </c:pt>
                <c:pt idx="1137" formatCode="0.00E+00">
                  <c:v>312920</c:v>
                </c:pt>
                <c:pt idx="1138" formatCode="0.00E+00">
                  <c:v>363930</c:v>
                </c:pt>
                <c:pt idx="1139" formatCode="0.00E+00">
                  <c:v>374280</c:v>
                </c:pt>
                <c:pt idx="1140" formatCode="0.00E+00">
                  <c:v>351880</c:v>
                </c:pt>
                <c:pt idx="1141" formatCode="0.00E+00">
                  <c:v>297180</c:v>
                </c:pt>
                <c:pt idx="1142" formatCode="0.00E+00">
                  <c:v>264480</c:v>
                </c:pt>
                <c:pt idx="1143" formatCode="0.00E+00">
                  <c:v>229580</c:v>
                </c:pt>
                <c:pt idx="1144" formatCode="0.00E+00">
                  <c:v>237460</c:v>
                </c:pt>
                <c:pt idx="1145" formatCode="0.00E+00">
                  <c:v>296090</c:v>
                </c:pt>
                <c:pt idx="1146" formatCode="0.00E+00">
                  <c:v>354840</c:v>
                </c:pt>
                <c:pt idx="1147" formatCode="0.00E+00">
                  <c:v>378220</c:v>
                </c:pt>
                <c:pt idx="1148" formatCode="0.00E+00">
                  <c:v>335100</c:v>
                </c:pt>
                <c:pt idx="1149" formatCode="0.00E+00">
                  <c:v>256600</c:v>
                </c:pt>
                <c:pt idx="1150" formatCode="0.00E+00">
                  <c:v>225060</c:v>
                </c:pt>
                <c:pt idx="1151" formatCode="0.00E+00">
                  <c:v>276350</c:v>
                </c:pt>
                <c:pt idx="1152" formatCode="0.00E+00">
                  <c:v>315360</c:v>
                </c:pt>
                <c:pt idx="1153" formatCode="0.00E+00">
                  <c:v>283480</c:v>
                </c:pt>
                <c:pt idx="1154" formatCode="0.00E+00">
                  <c:v>287940</c:v>
                </c:pt>
                <c:pt idx="1155" formatCode="0.00E+00">
                  <c:v>354590</c:v>
                </c:pt>
                <c:pt idx="1156" formatCode="0.00E+00">
                  <c:v>354870</c:v>
                </c:pt>
                <c:pt idx="1157" formatCode="0.00E+00">
                  <c:v>314630</c:v>
                </c:pt>
                <c:pt idx="1158" formatCode="0.00E+00">
                  <c:v>287980</c:v>
                </c:pt>
                <c:pt idx="1159" formatCode="0.00E+00">
                  <c:v>213920</c:v>
                </c:pt>
                <c:pt idx="1160" formatCode="0.00E+00">
                  <c:v>180680</c:v>
                </c:pt>
                <c:pt idx="1161" formatCode="0.00E+00">
                  <c:v>195770</c:v>
                </c:pt>
                <c:pt idx="1162" formatCode="0.00E+00">
                  <c:v>247100</c:v>
                </c:pt>
                <c:pt idx="1163" formatCode="0.00E+00">
                  <c:v>316860</c:v>
                </c:pt>
                <c:pt idx="1164" formatCode="0.00E+00">
                  <c:v>356690</c:v>
                </c:pt>
                <c:pt idx="1165" formatCode="0.00E+00">
                  <c:v>387880</c:v>
                </c:pt>
                <c:pt idx="1166" formatCode="0.00E+00">
                  <c:v>365460</c:v>
                </c:pt>
                <c:pt idx="1167" formatCode="0.00E+00">
                  <c:v>334280</c:v>
                </c:pt>
                <c:pt idx="1168" formatCode="0.00E+00">
                  <c:v>402860</c:v>
                </c:pt>
                <c:pt idx="1169" formatCode="0.00E+00">
                  <c:v>503070</c:v>
                </c:pt>
                <c:pt idx="1170" formatCode="0.00E+00">
                  <c:v>441940</c:v>
                </c:pt>
                <c:pt idx="1171" formatCode="0.00E+00">
                  <c:v>334610</c:v>
                </c:pt>
                <c:pt idx="1172" formatCode="0.00E+00">
                  <c:v>378150</c:v>
                </c:pt>
                <c:pt idx="1173" formatCode="0.00E+00">
                  <c:v>518460</c:v>
                </c:pt>
                <c:pt idx="1174" formatCode="0.00E+00">
                  <c:v>583670</c:v>
                </c:pt>
                <c:pt idx="1175" formatCode="0.00E+00">
                  <c:v>438940</c:v>
                </c:pt>
                <c:pt idx="1176" formatCode="0.00E+00">
                  <c:v>262390</c:v>
                </c:pt>
                <c:pt idx="1177" formatCode="0.00E+00">
                  <c:v>246090</c:v>
                </c:pt>
                <c:pt idx="1178" formatCode="0.00E+00">
                  <c:v>272640</c:v>
                </c:pt>
                <c:pt idx="1179" formatCode="0.00E+00">
                  <c:v>285860</c:v>
                </c:pt>
                <c:pt idx="1180" formatCode="0.00E+00">
                  <c:v>293120</c:v>
                </c:pt>
                <c:pt idx="1181" formatCode="0.00E+00">
                  <c:v>302700</c:v>
                </c:pt>
                <c:pt idx="1182" formatCode="0.00E+00">
                  <c:v>328420</c:v>
                </c:pt>
                <c:pt idx="1183" formatCode="0.00E+00">
                  <c:v>328830</c:v>
                </c:pt>
                <c:pt idx="1184" formatCode="0.00E+00">
                  <c:v>330740</c:v>
                </c:pt>
                <c:pt idx="1185" formatCode="0.00E+00">
                  <c:v>373240</c:v>
                </c:pt>
                <c:pt idx="1186" formatCode="0.00E+00">
                  <c:v>470040</c:v>
                </c:pt>
                <c:pt idx="1187" formatCode="0.00E+00">
                  <c:v>516990</c:v>
                </c:pt>
                <c:pt idx="1188" formatCode="0.00E+00">
                  <c:v>412960</c:v>
                </c:pt>
                <c:pt idx="1189" formatCode="0.00E+00">
                  <c:v>295990</c:v>
                </c:pt>
                <c:pt idx="1190" formatCode="0.00E+00">
                  <c:v>272800</c:v>
                </c:pt>
                <c:pt idx="1191" formatCode="0.00E+00">
                  <c:v>354310</c:v>
                </c:pt>
                <c:pt idx="1192" formatCode="0.00E+00">
                  <c:v>403680</c:v>
                </c:pt>
                <c:pt idx="1193" formatCode="0.00E+00">
                  <c:v>345220</c:v>
                </c:pt>
                <c:pt idx="1194" formatCode="0.00E+00">
                  <c:v>290360</c:v>
                </c:pt>
                <c:pt idx="1195" formatCode="0.00E+00">
                  <c:v>318060</c:v>
                </c:pt>
                <c:pt idx="1196" formatCode="0.00E+00">
                  <c:v>376110</c:v>
                </c:pt>
                <c:pt idx="1197" formatCode="0.00E+00">
                  <c:v>389870</c:v>
                </c:pt>
                <c:pt idx="1198" formatCode="0.00E+00">
                  <c:v>337250</c:v>
                </c:pt>
                <c:pt idx="1199" formatCode="0.00E+00">
                  <c:v>277750</c:v>
                </c:pt>
                <c:pt idx="1200" formatCode="0.00E+00">
                  <c:v>266610</c:v>
                </c:pt>
                <c:pt idx="1201" formatCode="0.00E+00">
                  <c:v>298580</c:v>
                </c:pt>
                <c:pt idx="1202" formatCode="0.00E+00">
                  <c:v>321260</c:v>
                </c:pt>
                <c:pt idx="1203" formatCode="0.00E+00">
                  <c:v>335680</c:v>
                </c:pt>
                <c:pt idx="1204" formatCode="0.00E+00">
                  <c:v>272420</c:v>
                </c:pt>
                <c:pt idx="1205" formatCode="0.00E+00">
                  <c:v>233760</c:v>
                </c:pt>
                <c:pt idx="1206" formatCode="0.00E+00">
                  <c:v>299350</c:v>
                </c:pt>
                <c:pt idx="1207" formatCode="0.00E+00">
                  <c:v>407840</c:v>
                </c:pt>
                <c:pt idx="1208" formatCode="0.00E+00">
                  <c:v>434210</c:v>
                </c:pt>
                <c:pt idx="1209" formatCode="0.00E+00">
                  <c:v>375700</c:v>
                </c:pt>
                <c:pt idx="1210" formatCode="0.00E+00">
                  <c:v>334360</c:v>
                </c:pt>
                <c:pt idx="1211" formatCode="0.00E+00">
                  <c:v>293120</c:v>
                </c:pt>
                <c:pt idx="1212" formatCode="0.00E+00">
                  <c:v>252100</c:v>
                </c:pt>
                <c:pt idx="1213" formatCode="0.00E+00">
                  <c:v>201710</c:v>
                </c:pt>
                <c:pt idx="1214" formatCode="0.00E+00">
                  <c:v>201240</c:v>
                </c:pt>
                <c:pt idx="1215" formatCode="0.00E+00">
                  <c:v>287110</c:v>
                </c:pt>
                <c:pt idx="1216" formatCode="0.00E+00">
                  <c:v>390800</c:v>
                </c:pt>
                <c:pt idx="1217" formatCode="0.00E+00">
                  <c:v>351250</c:v>
                </c:pt>
                <c:pt idx="1218" formatCode="0.00E+00">
                  <c:v>235060</c:v>
                </c:pt>
                <c:pt idx="1219" formatCode="0.00E+00">
                  <c:v>189190</c:v>
                </c:pt>
                <c:pt idx="1220" formatCode="0.00E+00">
                  <c:v>194710</c:v>
                </c:pt>
                <c:pt idx="1221" formatCode="0.00E+00">
                  <c:v>230620</c:v>
                </c:pt>
                <c:pt idx="1222" formatCode="0.00E+00">
                  <c:v>260960</c:v>
                </c:pt>
                <c:pt idx="1223" formatCode="0.00E+00">
                  <c:v>246480</c:v>
                </c:pt>
                <c:pt idx="1224" formatCode="0.00E+00">
                  <c:v>231870</c:v>
                </c:pt>
                <c:pt idx="1225" formatCode="0.00E+00">
                  <c:v>263560</c:v>
                </c:pt>
                <c:pt idx="1226" formatCode="0.00E+00">
                  <c:v>308450</c:v>
                </c:pt>
                <c:pt idx="1227" formatCode="0.00E+00">
                  <c:v>287810</c:v>
                </c:pt>
                <c:pt idx="1228" formatCode="0.00E+00">
                  <c:v>251630</c:v>
                </c:pt>
                <c:pt idx="1229" formatCode="0.00E+00">
                  <c:v>254100</c:v>
                </c:pt>
                <c:pt idx="1230" formatCode="0.00E+00">
                  <c:v>250110</c:v>
                </c:pt>
                <c:pt idx="1231" formatCode="0.00E+00">
                  <c:v>261600</c:v>
                </c:pt>
                <c:pt idx="1232" formatCode="0.00E+00">
                  <c:v>328720</c:v>
                </c:pt>
                <c:pt idx="1233" formatCode="0.00E+00">
                  <c:v>395870</c:v>
                </c:pt>
                <c:pt idx="1234" formatCode="0.00E+00">
                  <c:v>414890</c:v>
                </c:pt>
                <c:pt idx="1235" formatCode="0.00E+00">
                  <c:v>381300</c:v>
                </c:pt>
                <c:pt idx="1236" formatCode="0.00E+00">
                  <c:v>298370</c:v>
                </c:pt>
                <c:pt idx="1237" formatCode="0.00E+00">
                  <c:v>268420</c:v>
                </c:pt>
                <c:pt idx="1238" formatCode="0.00E+00">
                  <c:v>292530</c:v>
                </c:pt>
                <c:pt idx="1239" formatCode="0.00E+00">
                  <c:v>322260</c:v>
                </c:pt>
                <c:pt idx="1240" formatCode="0.00E+00">
                  <c:v>361220</c:v>
                </c:pt>
                <c:pt idx="1241" formatCode="0.00E+00">
                  <c:v>349810</c:v>
                </c:pt>
                <c:pt idx="1242" formatCode="0.00E+00">
                  <c:v>330910</c:v>
                </c:pt>
                <c:pt idx="1243" formatCode="0.00E+00">
                  <c:v>381280</c:v>
                </c:pt>
                <c:pt idx="1244" formatCode="0.00E+00">
                  <c:v>460310</c:v>
                </c:pt>
                <c:pt idx="1245" formatCode="0.00E+00">
                  <c:v>433760</c:v>
                </c:pt>
                <c:pt idx="1246" formatCode="0.00E+00">
                  <c:v>355050</c:v>
                </c:pt>
                <c:pt idx="1247" formatCode="0.00E+00">
                  <c:v>292400</c:v>
                </c:pt>
                <c:pt idx="1248" formatCode="0.00E+00">
                  <c:v>309620</c:v>
                </c:pt>
                <c:pt idx="1249" formatCode="0.00E+00">
                  <c:v>355090</c:v>
                </c:pt>
                <c:pt idx="1250" formatCode="0.00E+00">
                  <c:v>317460</c:v>
                </c:pt>
                <c:pt idx="1251" formatCode="0.00E+00">
                  <c:v>252660</c:v>
                </c:pt>
                <c:pt idx="1252" formatCode="0.00E+00">
                  <c:v>271750</c:v>
                </c:pt>
                <c:pt idx="1253" formatCode="0.00E+00">
                  <c:v>331740</c:v>
                </c:pt>
                <c:pt idx="1254" formatCode="0.00E+00">
                  <c:v>379260</c:v>
                </c:pt>
                <c:pt idx="1255" formatCode="0.00E+00">
                  <c:v>431990</c:v>
                </c:pt>
                <c:pt idx="1256" formatCode="0.00E+00">
                  <c:v>497830</c:v>
                </c:pt>
                <c:pt idx="1257" formatCode="0.00E+00">
                  <c:v>460980</c:v>
                </c:pt>
                <c:pt idx="1258" formatCode="0.00E+00">
                  <c:v>357420</c:v>
                </c:pt>
                <c:pt idx="1259" formatCode="0.00E+00">
                  <c:v>353000</c:v>
                </c:pt>
                <c:pt idx="1260" formatCode="0.00E+00">
                  <c:v>447880</c:v>
                </c:pt>
                <c:pt idx="1261" formatCode="0.00E+00">
                  <c:v>487120</c:v>
                </c:pt>
                <c:pt idx="1262" formatCode="0.00E+00">
                  <c:v>413670</c:v>
                </c:pt>
                <c:pt idx="1263" formatCode="0.00E+00">
                  <c:v>375920</c:v>
                </c:pt>
                <c:pt idx="1264" formatCode="0.00E+00">
                  <c:v>441940</c:v>
                </c:pt>
                <c:pt idx="1265" formatCode="0.00E+00">
                  <c:v>528370</c:v>
                </c:pt>
                <c:pt idx="1266" formatCode="0.00E+00">
                  <c:v>506300</c:v>
                </c:pt>
                <c:pt idx="1267" formatCode="0.00E+00">
                  <c:v>391170</c:v>
                </c:pt>
                <c:pt idx="1268" formatCode="0.00E+00">
                  <c:v>329940</c:v>
                </c:pt>
                <c:pt idx="1269" formatCode="0.00E+00">
                  <c:v>366360</c:v>
                </c:pt>
                <c:pt idx="1270" formatCode="0.00E+00">
                  <c:v>420980</c:v>
                </c:pt>
                <c:pt idx="1271" formatCode="0.00E+00">
                  <c:v>394940</c:v>
                </c:pt>
                <c:pt idx="1272" formatCode="0.00E+00">
                  <c:v>350270</c:v>
                </c:pt>
                <c:pt idx="1273" formatCode="0.00E+00">
                  <c:v>353160</c:v>
                </c:pt>
                <c:pt idx="1274" formatCode="0.00E+00">
                  <c:v>361560</c:v>
                </c:pt>
                <c:pt idx="1275" formatCode="0.00E+00">
                  <c:v>313240</c:v>
                </c:pt>
                <c:pt idx="1276" formatCode="0.00E+00">
                  <c:v>263040</c:v>
                </c:pt>
                <c:pt idx="1277" formatCode="0.00E+00">
                  <c:v>268160</c:v>
                </c:pt>
                <c:pt idx="1278" formatCode="0.00E+00">
                  <c:v>353060</c:v>
                </c:pt>
                <c:pt idx="1279" formatCode="0.00E+00">
                  <c:v>519340</c:v>
                </c:pt>
                <c:pt idx="1280" formatCode="0.00E+00">
                  <c:v>613240</c:v>
                </c:pt>
                <c:pt idx="1281" formatCode="0.00E+00">
                  <c:v>535720</c:v>
                </c:pt>
                <c:pt idx="1282" formatCode="0.00E+00">
                  <c:v>434430</c:v>
                </c:pt>
                <c:pt idx="1283" formatCode="0.00E+00">
                  <c:v>417690</c:v>
                </c:pt>
                <c:pt idx="1284" formatCode="0.00E+00">
                  <c:v>481270</c:v>
                </c:pt>
                <c:pt idx="1285" formatCode="0.00E+00">
                  <c:v>583660</c:v>
                </c:pt>
                <c:pt idx="1286" formatCode="0.00E+00">
                  <c:v>618200</c:v>
                </c:pt>
                <c:pt idx="1287" formatCode="0.00E+00">
                  <c:v>568830</c:v>
                </c:pt>
                <c:pt idx="1288" formatCode="0.00E+00">
                  <c:v>489720</c:v>
                </c:pt>
                <c:pt idx="1289" formatCode="0.00E+00">
                  <c:v>420260</c:v>
                </c:pt>
                <c:pt idx="1290" formatCode="0.00E+00">
                  <c:v>505340</c:v>
                </c:pt>
                <c:pt idx="1291" formatCode="0.00E+00">
                  <c:v>594560</c:v>
                </c:pt>
                <c:pt idx="1292" formatCode="0.00E+00">
                  <c:v>492760</c:v>
                </c:pt>
                <c:pt idx="1293" formatCode="0.00E+00">
                  <c:v>406110</c:v>
                </c:pt>
                <c:pt idx="1294" formatCode="0.00E+00">
                  <c:v>440120</c:v>
                </c:pt>
                <c:pt idx="1295" formatCode="0.00E+00">
                  <c:v>478500</c:v>
                </c:pt>
                <c:pt idx="1296" formatCode="0.00E+00">
                  <c:v>518170</c:v>
                </c:pt>
                <c:pt idx="1297" formatCode="0.00E+00">
                  <c:v>578540</c:v>
                </c:pt>
                <c:pt idx="1298" formatCode="0.00E+00">
                  <c:v>567940</c:v>
                </c:pt>
                <c:pt idx="1299" formatCode="0.00E+00">
                  <c:v>495240</c:v>
                </c:pt>
                <c:pt idx="1300" formatCode="0.00E+00">
                  <c:v>493100</c:v>
                </c:pt>
                <c:pt idx="1301" formatCode="0.00E+00">
                  <c:v>597000</c:v>
                </c:pt>
                <c:pt idx="1302" formatCode="0.00E+00">
                  <c:v>668480</c:v>
                </c:pt>
                <c:pt idx="1303" formatCode="0.00E+00">
                  <c:v>583210</c:v>
                </c:pt>
                <c:pt idx="1304" formatCode="0.00E+00">
                  <c:v>505510</c:v>
                </c:pt>
                <c:pt idx="1305" formatCode="0.00E+00">
                  <c:v>568410</c:v>
                </c:pt>
                <c:pt idx="1306" formatCode="0.00E+00">
                  <c:v>597010</c:v>
                </c:pt>
                <c:pt idx="1307" formatCode="0.00E+00">
                  <c:v>509100</c:v>
                </c:pt>
                <c:pt idx="1308" formatCode="0.00E+00">
                  <c:v>437810</c:v>
                </c:pt>
                <c:pt idx="1309" formatCode="0.00E+00">
                  <c:v>569890</c:v>
                </c:pt>
                <c:pt idx="1310" formatCode="0.00E+00">
                  <c:v>745780</c:v>
                </c:pt>
                <c:pt idx="1311" formatCode="0.00E+00">
                  <c:v>716270</c:v>
                </c:pt>
                <c:pt idx="1312" formatCode="0.00E+00">
                  <c:v>750270</c:v>
                </c:pt>
                <c:pt idx="1313" formatCode="0.00E+00">
                  <c:v>958740</c:v>
                </c:pt>
                <c:pt idx="1314" formatCode="0.00E+00">
                  <c:v>1018000</c:v>
                </c:pt>
                <c:pt idx="1315" formatCode="0.00E+00">
                  <c:v>924710</c:v>
                </c:pt>
                <c:pt idx="1316" formatCode="0.00E+00">
                  <c:v>897120</c:v>
                </c:pt>
                <c:pt idx="1317" formatCode="0.00E+00">
                  <c:v>954840</c:v>
                </c:pt>
                <c:pt idx="1318" formatCode="0.00E+00">
                  <c:v>1035300</c:v>
                </c:pt>
                <c:pt idx="1319" formatCode="0.00E+00">
                  <c:v>924550</c:v>
                </c:pt>
                <c:pt idx="1320" formatCode="0.00E+00">
                  <c:v>776290</c:v>
                </c:pt>
                <c:pt idx="1321" formatCode="0.00E+00">
                  <c:v>762050</c:v>
                </c:pt>
                <c:pt idx="1322" formatCode="0.00E+00">
                  <c:v>740110</c:v>
                </c:pt>
                <c:pt idx="1323" formatCode="0.00E+00">
                  <c:v>744930</c:v>
                </c:pt>
                <c:pt idx="1324" formatCode="0.00E+00">
                  <c:v>819960</c:v>
                </c:pt>
                <c:pt idx="1325" formatCode="0.00E+00">
                  <c:v>800980</c:v>
                </c:pt>
                <c:pt idx="1326" formatCode="0.00E+00">
                  <c:v>697160</c:v>
                </c:pt>
                <c:pt idx="1327" formatCode="0.00E+00">
                  <c:v>679070</c:v>
                </c:pt>
                <c:pt idx="1328" formatCode="0.00E+00">
                  <c:v>557050</c:v>
                </c:pt>
                <c:pt idx="1329" formatCode="0.00E+00">
                  <c:v>445030</c:v>
                </c:pt>
                <c:pt idx="1330" formatCode="0.00E+00">
                  <c:v>515150</c:v>
                </c:pt>
                <c:pt idx="1331" formatCode="0.00E+00">
                  <c:v>586430</c:v>
                </c:pt>
                <c:pt idx="1332" formatCode="0.00E+00">
                  <c:v>449280</c:v>
                </c:pt>
                <c:pt idx="1333" formatCode="0.00E+00">
                  <c:v>307100</c:v>
                </c:pt>
                <c:pt idx="1334" formatCode="0.00E+00">
                  <c:v>355860</c:v>
                </c:pt>
                <c:pt idx="1335" formatCode="0.00E+00">
                  <c:v>460330</c:v>
                </c:pt>
                <c:pt idx="1336" formatCode="0.00E+00">
                  <c:v>475400</c:v>
                </c:pt>
                <c:pt idx="1337" formatCode="0.00E+00">
                  <c:v>475150</c:v>
                </c:pt>
                <c:pt idx="1338" formatCode="0.00E+00">
                  <c:v>503350</c:v>
                </c:pt>
                <c:pt idx="1339" formatCode="0.00E+00">
                  <c:v>434360</c:v>
                </c:pt>
                <c:pt idx="1340" formatCode="0.00E+00">
                  <c:v>356850</c:v>
                </c:pt>
                <c:pt idx="1341" formatCode="0.00E+00">
                  <c:v>365010</c:v>
                </c:pt>
                <c:pt idx="1342" formatCode="0.00E+00">
                  <c:v>404050</c:v>
                </c:pt>
                <c:pt idx="1343" formatCode="0.00E+00">
                  <c:v>390360</c:v>
                </c:pt>
                <c:pt idx="1344" formatCode="0.00E+00">
                  <c:v>310160</c:v>
                </c:pt>
                <c:pt idx="1345" formatCode="0.00E+00">
                  <c:v>248050</c:v>
                </c:pt>
                <c:pt idx="1346" formatCode="0.00E+00">
                  <c:v>284050</c:v>
                </c:pt>
                <c:pt idx="1347" formatCode="0.00E+00">
                  <c:v>357870</c:v>
                </c:pt>
                <c:pt idx="1348" formatCode="0.00E+00">
                  <c:v>395840</c:v>
                </c:pt>
                <c:pt idx="1349" formatCode="0.00E+00">
                  <c:v>395310</c:v>
                </c:pt>
                <c:pt idx="1350" formatCode="0.00E+00">
                  <c:v>512390</c:v>
                </c:pt>
                <c:pt idx="1351" formatCode="0.00E+00">
                  <c:v>791230</c:v>
                </c:pt>
                <c:pt idx="1352" formatCode="0.00E+00">
                  <c:v>946700</c:v>
                </c:pt>
                <c:pt idx="1353" formatCode="0.00E+00">
                  <c:v>706850</c:v>
                </c:pt>
                <c:pt idx="1354" formatCode="0.00E+00">
                  <c:v>498950</c:v>
                </c:pt>
                <c:pt idx="1355" formatCode="0.00E+00">
                  <c:v>498130</c:v>
                </c:pt>
                <c:pt idx="1356" formatCode="0.00E+00">
                  <c:v>526950</c:v>
                </c:pt>
                <c:pt idx="1357" formatCode="0.00E+00">
                  <c:v>532520</c:v>
                </c:pt>
                <c:pt idx="1358" formatCode="0.00E+00">
                  <c:v>508600</c:v>
                </c:pt>
                <c:pt idx="1359" formatCode="0.00E+00">
                  <c:v>492640</c:v>
                </c:pt>
                <c:pt idx="1360" formatCode="0.00E+00">
                  <c:v>589280</c:v>
                </c:pt>
                <c:pt idx="1361" formatCode="0.00E+00">
                  <c:v>797970</c:v>
                </c:pt>
                <c:pt idx="1362" formatCode="0.00E+00">
                  <c:v>944180</c:v>
                </c:pt>
                <c:pt idx="1363" formatCode="0.00E+00">
                  <c:v>966440</c:v>
                </c:pt>
                <c:pt idx="1364" formatCode="0.00E+00">
                  <c:v>880630</c:v>
                </c:pt>
                <c:pt idx="1365" formatCode="0.00E+00">
                  <c:v>837570</c:v>
                </c:pt>
                <c:pt idx="1366" formatCode="0.00E+00">
                  <c:v>966920</c:v>
                </c:pt>
                <c:pt idx="1367" formatCode="0.00E+00">
                  <c:v>1138900</c:v>
                </c:pt>
                <c:pt idx="1368" formatCode="0.00E+00">
                  <c:v>1165600</c:v>
                </c:pt>
                <c:pt idx="1369" formatCode="0.00E+00">
                  <c:v>1073500</c:v>
                </c:pt>
                <c:pt idx="1370" formatCode="0.00E+00">
                  <c:v>1141500</c:v>
                </c:pt>
                <c:pt idx="1371" formatCode="0.00E+00">
                  <c:v>1591900</c:v>
                </c:pt>
                <c:pt idx="1372" formatCode="0.00E+00">
                  <c:v>1979200</c:v>
                </c:pt>
                <c:pt idx="1373" formatCode="0.00E+00">
                  <c:v>1745700</c:v>
                </c:pt>
                <c:pt idx="1374" formatCode="0.00E+00">
                  <c:v>1390900</c:v>
                </c:pt>
                <c:pt idx="1375" formatCode="0.00E+00">
                  <c:v>1374000</c:v>
                </c:pt>
                <c:pt idx="1376" formatCode="0.00E+00">
                  <c:v>1541900</c:v>
                </c:pt>
                <c:pt idx="1377" formatCode="0.00E+00">
                  <c:v>1576500</c:v>
                </c:pt>
                <c:pt idx="1378" formatCode="0.00E+00">
                  <c:v>1357400</c:v>
                </c:pt>
                <c:pt idx="1379" formatCode="0.00E+00">
                  <c:v>1143600</c:v>
                </c:pt>
                <c:pt idx="1380" formatCode="0.00E+00">
                  <c:v>1117300</c:v>
                </c:pt>
                <c:pt idx="1381" formatCode="0.00E+00">
                  <c:v>1259500</c:v>
                </c:pt>
                <c:pt idx="1382" formatCode="0.00E+00">
                  <c:v>1384800</c:v>
                </c:pt>
                <c:pt idx="1383" formatCode="0.00E+00">
                  <c:v>1384700</c:v>
                </c:pt>
                <c:pt idx="1384" formatCode="0.00E+00">
                  <c:v>1380200</c:v>
                </c:pt>
                <c:pt idx="1385" formatCode="0.00E+00">
                  <c:v>1344200</c:v>
                </c:pt>
                <c:pt idx="1386" formatCode="0.00E+00">
                  <c:v>1231400</c:v>
                </c:pt>
                <c:pt idx="1387" formatCode="0.00E+00">
                  <c:v>1135000</c:v>
                </c:pt>
                <c:pt idx="1388" formatCode="0.00E+00">
                  <c:v>976570</c:v>
                </c:pt>
                <c:pt idx="1389" formatCode="0.00E+00">
                  <c:v>809350</c:v>
                </c:pt>
                <c:pt idx="1390" formatCode="0.00E+00">
                  <c:v>812390</c:v>
                </c:pt>
                <c:pt idx="1391" formatCode="0.00E+00">
                  <c:v>922800</c:v>
                </c:pt>
                <c:pt idx="1392" formatCode="0.00E+00">
                  <c:v>888620</c:v>
                </c:pt>
                <c:pt idx="1393" formatCode="0.00E+00">
                  <c:v>798690</c:v>
                </c:pt>
                <c:pt idx="1394" formatCode="0.00E+00">
                  <c:v>772360</c:v>
                </c:pt>
                <c:pt idx="1395" formatCode="0.00E+00">
                  <c:v>795290</c:v>
                </c:pt>
                <c:pt idx="1396" formatCode="0.00E+00">
                  <c:v>784450</c:v>
                </c:pt>
                <c:pt idx="1397" formatCode="0.00E+00">
                  <c:v>716730</c:v>
                </c:pt>
                <c:pt idx="1398" formatCode="0.00E+00">
                  <c:v>651240</c:v>
                </c:pt>
                <c:pt idx="1399" formatCode="0.00E+00">
                  <c:v>585850</c:v>
                </c:pt>
                <c:pt idx="1400" formatCode="0.00E+00">
                  <c:v>465920</c:v>
                </c:pt>
                <c:pt idx="1401" formatCode="0.00E+00">
                  <c:v>396550</c:v>
                </c:pt>
                <c:pt idx="1402" formatCode="0.00E+00">
                  <c:v>433080</c:v>
                </c:pt>
                <c:pt idx="1403" formatCode="0.00E+00">
                  <c:v>500230</c:v>
                </c:pt>
                <c:pt idx="1404" formatCode="0.00E+00">
                  <c:v>583100</c:v>
                </c:pt>
                <c:pt idx="1405" formatCode="0.00E+00">
                  <c:v>604780</c:v>
                </c:pt>
                <c:pt idx="1406" formatCode="0.00E+00">
                  <c:v>561990</c:v>
                </c:pt>
                <c:pt idx="1407" formatCode="0.00E+00">
                  <c:v>610220</c:v>
                </c:pt>
                <c:pt idx="1408" formatCode="0.00E+00">
                  <c:v>658230</c:v>
                </c:pt>
                <c:pt idx="1409" formatCode="0.00E+00">
                  <c:v>673930</c:v>
                </c:pt>
                <c:pt idx="1410" formatCode="0.00E+00">
                  <c:v>630980</c:v>
                </c:pt>
                <c:pt idx="1411" formatCode="0.00E+00">
                  <c:v>584210</c:v>
                </c:pt>
                <c:pt idx="1412" formatCode="0.00E+00">
                  <c:v>590710</c:v>
                </c:pt>
                <c:pt idx="1413" formatCode="0.00E+00">
                  <c:v>554690</c:v>
                </c:pt>
                <c:pt idx="1414" formatCode="0.00E+00">
                  <c:v>534690</c:v>
                </c:pt>
                <c:pt idx="1415" formatCode="0.00E+00">
                  <c:v>562550</c:v>
                </c:pt>
                <c:pt idx="1416" formatCode="0.00E+00">
                  <c:v>478190</c:v>
                </c:pt>
                <c:pt idx="1417" formatCode="0.00E+00">
                  <c:v>444150</c:v>
                </c:pt>
                <c:pt idx="1418" formatCode="0.00E+00">
                  <c:v>541350</c:v>
                </c:pt>
                <c:pt idx="1419" formatCode="0.00E+00">
                  <c:v>567670</c:v>
                </c:pt>
                <c:pt idx="1420" formatCode="0.00E+00">
                  <c:v>412260</c:v>
                </c:pt>
                <c:pt idx="1421" formatCode="0.00E+00">
                  <c:v>311610</c:v>
                </c:pt>
                <c:pt idx="1422" formatCode="0.00E+00">
                  <c:v>362180</c:v>
                </c:pt>
                <c:pt idx="1423" formatCode="0.00E+00">
                  <c:v>425840</c:v>
                </c:pt>
                <c:pt idx="1424" formatCode="0.00E+00">
                  <c:v>500750</c:v>
                </c:pt>
                <c:pt idx="1425" formatCode="0.00E+00">
                  <c:v>536980</c:v>
                </c:pt>
                <c:pt idx="1426" formatCode="0.00E+00">
                  <c:v>506340</c:v>
                </c:pt>
                <c:pt idx="1427" formatCode="0.00E+00">
                  <c:v>480630</c:v>
                </c:pt>
                <c:pt idx="1428" formatCode="0.00E+00">
                  <c:v>507530</c:v>
                </c:pt>
                <c:pt idx="1429" formatCode="0.00E+00">
                  <c:v>509410</c:v>
                </c:pt>
                <c:pt idx="1430" formatCode="0.00E+00">
                  <c:v>504480</c:v>
                </c:pt>
                <c:pt idx="1431" formatCode="0.00E+00">
                  <c:v>548360</c:v>
                </c:pt>
                <c:pt idx="1432" formatCode="0.00E+00">
                  <c:v>611620</c:v>
                </c:pt>
                <c:pt idx="1433" formatCode="0.00E+00">
                  <c:v>665280</c:v>
                </c:pt>
                <c:pt idx="1434" formatCode="0.00E+00">
                  <c:v>656760</c:v>
                </c:pt>
                <c:pt idx="1435" formatCode="0.00E+00">
                  <c:v>670250</c:v>
                </c:pt>
                <c:pt idx="1436" formatCode="0.00E+00">
                  <c:v>709400</c:v>
                </c:pt>
                <c:pt idx="1437" formatCode="0.00E+00">
                  <c:v>751740</c:v>
                </c:pt>
                <c:pt idx="1438" formatCode="0.00E+00">
                  <c:v>802870</c:v>
                </c:pt>
                <c:pt idx="1439" formatCode="0.00E+00">
                  <c:v>763090</c:v>
                </c:pt>
                <c:pt idx="1440" formatCode="0.00E+00">
                  <c:v>663190</c:v>
                </c:pt>
                <c:pt idx="1441" formatCode="0.00E+00">
                  <c:v>627750</c:v>
                </c:pt>
                <c:pt idx="1442" formatCode="0.00E+00">
                  <c:v>603650</c:v>
                </c:pt>
                <c:pt idx="1443" formatCode="0.00E+00">
                  <c:v>540230</c:v>
                </c:pt>
                <c:pt idx="1444" formatCode="0.00E+00">
                  <c:v>521080</c:v>
                </c:pt>
                <c:pt idx="1445" formatCode="0.00E+00">
                  <c:v>638140</c:v>
                </c:pt>
                <c:pt idx="1446" formatCode="0.00E+00">
                  <c:v>738980</c:v>
                </c:pt>
                <c:pt idx="1447" formatCode="0.00E+00">
                  <c:v>761630</c:v>
                </c:pt>
                <c:pt idx="1448" formatCode="0.00E+00">
                  <c:v>874610</c:v>
                </c:pt>
                <c:pt idx="1449" formatCode="0.00E+00">
                  <c:v>909880</c:v>
                </c:pt>
                <c:pt idx="1450" formatCode="0.00E+00">
                  <c:v>789900</c:v>
                </c:pt>
                <c:pt idx="1451" formatCode="0.00E+00">
                  <c:v>696200</c:v>
                </c:pt>
                <c:pt idx="1452" formatCode="0.00E+00">
                  <c:v>710730</c:v>
                </c:pt>
                <c:pt idx="1453" formatCode="0.00E+00">
                  <c:v>750800</c:v>
                </c:pt>
                <c:pt idx="1454" formatCode="0.00E+00">
                  <c:v>726130</c:v>
                </c:pt>
                <c:pt idx="1455" formatCode="0.00E+00">
                  <c:v>658690</c:v>
                </c:pt>
                <c:pt idx="1456" formatCode="0.00E+00">
                  <c:v>602660</c:v>
                </c:pt>
                <c:pt idx="1457" formatCode="0.00E+00">
                  <c:v>605730</c:v>
                </c:pt>
                <c:pt idx="1458" formatCode="0.00E+00">
                  <c:v>643960</c:v>
                </c:pt>
                <c:pt idx="1459" formatCode="0.00E+00">
                  <c:v>638280</c:v>
                </c:pt>
                <c:pt idx="1460" formatCode="0.00E+00">
                  <c:v>639120</c:v>
                </c:pt>
                <c:pt idx="1461" formatCode="0.00E+00">
                  <c:v>660510</c:v>
                </c:pt>
                <c:pt idx="1462" formatCode="0.00E+00">
                  <c:v>667890</c:v>
                </c:pt>
                <c:pt idx="1463" formatCode="0.00E+00">
                  <c:v>750100</c:v>
                </c:pt>
                <c:pt idx="1464" formatCode="0.00E+00">
                  <c:v>901470</c:v>
                </c:pt>
                <c:pt idx="1465" formatCode="0.00E+00">
                  <c:v>1024000</c:v>
                </c:pt>
                <c:pt idx="1466" formatCode="0.00E+00">
                  <c:v>1021400</c:v>
                </c:pt>
                <c:pt idx="1467" formatCode="0.00E+00">
                  <c:v>1042300</c:v>
                </c:pt>
                <c:pt idx="1468" formatCode="0.00E+00">
                  <c:v>1052400</c:v>
                </c:pt>
                <c:pt idx="1469" formatCode="0.00E+00">
                  <c:v>895150</c:v>
                </c:pt>
                <c:pt idx="1470" formatCode="0.00E+00">
                  <c:v>845580</c:v>
                </c:pt>
                <c:pt idx="1471" formatCode="0.00E+00">
                  <c:v>1059800</c:v>
                </c:pt>
                <c:pt idx="1472" formatCode="0.00E+00">
                  <c:v>1184600</c:v>
                </c:pt>
                <c:pt idx="1473" formatCode="0.00E+00">
                  <c:v>1082500</c:v>
                </c:pt>
                <c:pt idx="1474" formatCode="0.00E+00">
                  <c:v>881920</c:v>
                </c:pt>
                <c:pt idx="1475" formatCode="0.00E+00">
                  <c:v>790720</c:v>
                </c:pt>
                <c:pt idx="1476" formatCode="0.00E+00">
                  <c:v>749900</c:v>
                </c:pt>
                <c:pt idx="1477" formatCode="0.00E+00">
                  <c:v>659060</c:v>
                </c:pt>
                <c:pt idx="1478" formatCode="0.00E+00">
                  <c:v>532840</c:v>
                </c:pt>
                <c:pt idx="1479" formatCode="0.00E+00">
                  <c:v>522530</c:v>
                </c:pt>
                <c:pt idx="1480" formatCode="0.00E+00">
                  <c:v>690050</c:v>
                </c:pt>
                <c:pt idx="1481" formatCode="0.00E+00">
                  <c:v>801740</c:v>
                </c:pt>
                <c:pt idx="1482" formatCode="0.00E+00">
                  <c:v>742000</c:v>
                </c:pt>
                <c:pt idx="1483" formatCode="0.00E+00">
                  <c:v>726870</c:v>
                </c:pt>
                <c:pt idx="1484" formatCode="0.00E+00">
                  <c:v>777780</c:v>
                </c:pt>
                <c:pt idx="1485" formatCode="0.00E+00">
                  <c:v>732990</c:v>
                </c:pt>
                <c:pt idx="1486" formatCode="0.00E+00">
                  <c:v>674650</c:v>
                </c:pt>
                <c:pt idx="1487" formatCode="0.00E+00">
                  <c:v>735000</c:v>
                </c:pt>
                <c:pt idx="1488" formatCode="0.00E+00">
                  <c:v>804010</c:v>
                </c:pt>
                <c:pt idx="1489" formatCode="0.00E+00">
                  <c:v>795330</c:v>
                </c:pt>
                <c:pt idx="1490" formatCode="0.00E+00">
                  <c:v>772740</c:v>
                </c:pt>
                <c:pt idx="1491" formatCode="0.00E+00">
                  <c:v>821640</c:v>
                </c:pt>
                <c:pt idx="1492" formatCode="0.00E+00">
                  <c:v>927660</c:v>
                </c:pt>
                <c:pt idx="1493" formatCode="0.00E+00">
                  <c:v>1060600</c:v>
                </c:pt>
                <c:pt idx="1494" formatCode="0.00E+00">
                  <c:v>1149900</c:v>
                </c:pt>
                <c:pt idx="1495" formatCode="0.00E+00">
                  <c:v>1084700</c:v>
                </c:pt>
                <c:pt idx="1496" formatCode="0.00E+00">
                  <c:v>1019300</c:v>
                </c:pt>
                <c:pt idx="1497" formatCode="0.00E+00">
                  <c:v>936290</c:v>
                </c:pt>
                <c:pt idx="1498" formatCode="0.00E+00">
                  <c:v>788470</c:v>
                </c:pt>
                <c:pt idx="1499" formatCode="0.00E+00">
                  <c:v>727450</c:v>
                </c:pt>
                <c:pt idx="1500" formatCode="0.00E+00">
                  <c:v>766800</c:v>
                </c:pt>
                <c:pt idx="1501" formatCode="0.00E+00">
                  <c:v>793140</c:v>
                </c:pt>
                <c:pt idx="1502" formatCode="0.00E+00">
                  <c:v>767810</c:v>
                </c:pt>
                <c:pt idx="1503" formatCode="0.00E+00">
                  <c:v>713500</c:v>
                </c:pt>
                <c:pt idx="1504" formatCode="0.00E+00">
                  <c:v>707670</c:v>
                </c:pt>
                <c:pt idx="1505" formatCode="0.00E+00">
                  <c:v>882280</c:v>
                </c:pt>
                <c:pt idx="1506" formatCode="0.00E+00">
                  <c:v>1012600</c:v>
                </c:pt>
                <c:pt idx="1507" formatCode="0.00E+00">
                  <c:v>935860</c:v>
                </c:pt>
                <c:pt idx="1508" formatCode="0.00E+00">
                  <c:v>785060</c:v>
                </c:pt>
                <c:pt idx="1509" formatCode="0.00E+00">
                  <c:v>688810</c:v>
                </c:pt>
                <c:pt idx="1510" formatCode="0.00E+00">
                  <c:v>680850</c:v>
                </c:pt>
                <c:pt idx="1511" formatCode="0.00E+00">
                  <c:v>733020</c:v>
                </c:pt>
                <c:pt idx="1512" formatCode="0.00E+00">
                  <c:v>778530</c:v>
                </c:pt>
                <c:pt idx="1513" formatCode="0.00E+00">
                  <c:v>755860</c:v>
                </c:pt>
                <c:pt idx="1514" formatCode="0.00E+00">
                  <c:v>756310</c:v>
                </c:pt>
                <c:pt idx="1515" formatCode="0.00E+00">
                  <c:v>783070</c:v>
                </c:pt>
                <c:pt idx="1516" formatCode="0.00E+00">
                  <c:v>779250</c:v>
                </c:pt>
                <c:pt idx="1517" formatCode="0.00E+00">
                  <c:v>716000</c:v>
                </c:pt>
                <c:pt idx="1518" formatCode="0.00E+00">
                  <c:v>651840</c:v>
                </c:pt>
                <c:pt idx="1519" formatCode="0.00E+00">
                  <c:v>599890</c:v>
                </c:pt>
                <c:pt idx="1520" formatCode="0.00E+00">
                  <c:v>512400</c:v>
                </c:pt>
                <c:pt idx="1521" formatCode="0.00E+00">
                  <c:v>494990</c:v>
                </c:pt>
                <c:pt idx="1522" formatCode="0.00E+00">
                  <c:v>474700</c:v>
                </c:pt>
                <c:pt idx="1523" formatCode="0.00E+00">
                  <c:v>432720</c:v>
                </c:pt>
                <c:pt idx="1524" formatCode="0.00E+00">
                  <c:v>436340</c:v>
                </c:pt>
                <c:pt idx="1525" formatCode="0.00E+00">
                  <c:v>456830</c:v>
                </c:pt>
                <c:pt idx="1526" formatCode="0.00E+00">
                  <c:v>493210</c:v>
                </c:pt>
                <c:pt idx="1527" formatCode="0.00E+00">
                  <c:v>449380</c:v>
                </c:pt>
                <c:pt idx="1528" formatCode="0.00E+00">
                  <c:v>374970</c:v>
                </c:pt>
                <c:pt idx="1529" formatCode="0.00E+00">
                  <c:v>328040</c:v>
                </c:pt>
                <c:pt idx="1530" formatCode="0.00E+00">
                  <c:v>267920</c:v>
                </c:pt>
                <c:pt idx="1531" formatCode="0.00E+00">
                  <c:v>353780</c:v>
                </c:pt>
                <c:pt idx="1532" formatCode="0.00E+00">
                  <c:v>520750</c:v>
                </c:pt>
                <c:pt idx="1533" formatCode="0.00E+00">
                  <c:v>500670</c:v>
                </c:pt>
                <c:pt idx="1534" formatCode="0.00E+00">
                  <c:v>422520</c:v>
                </c:pt>
                <c:pt idx="1535" formatCode="0.00E+00">
                  <c:v>412410</c:v>
                </c:pt>
                <c:pt idx="1536" formatCode="0.00E+00">
                  <c:v>386030</c:v>
                </c:pt>
                <c:pt idx="1537" formatCode="0.00E+00">
                  <c:v>364300</c:v>
                </c:pt>
                <c:pt idx="1538" formatCode="0.00E+00">
                  <c:v>480730</c:v>
                </c:pt>
                <c:pt idx="1539" formatCode="0.00E+00">
                  <c:v>590860</c:v>
                </c:pt>
                <c:pt idx="1540" formatCode="0.00E+00">
                  <c:v>530010</c:v>
                </c:pt>
                <c:pt idx="1541" formatCode="0.00E+00">
                  <c:v>478450</c:v>
                </c:pt>
                <c:pt idx="1542" formatCode="0.00E+00">
                  <c:v>517310</c:v>
                </c:pt>
                <c:pt idx="1543" formatCode="0.00E+00">
                  <c:v>661290</c:v>
                </c:pt>
                <c:pt idx="1544" formatCode="0.00E+00">
                  <c:v>793320</c:v>
                </c:pt>
                <c:pt idx="1545" formatCode="0.00E+00">
                  <c:v>823020</c:v>
                </c:pt>
                <c:pt idx="1546" formatCode="0.00E+00">
                  <c:v>826150</c:v>
                </c:pt>
                <c:pt idx="1547" formatCode="0.00E+00">
                  <c:v>821330</c:v>
                </c:pt>
                <c:pt idx="1548" formatCode="0.00E+00">
                  <c:v>725460</c:v>
                </c:pt>
                <c:pt idx="1549" formatCode="0.00E+00">
                  <c:v>791670</c:v>
                </c:pt>
                <c:pt idx="1550" formatCode="0.00E+00">
                  <c:v>1018800</c:v>
                </c:pt>
                <c:pt idx="1551" formatCode="0.00E+00">
                  <c:v>1076200</c:v>
                </c:pt>
                <c:pt idx="1552" formatCode="0.00E+00">
                  <c:v>1074500</c:v>
                </c:pt>
                <c:pt idx="1553" formatCode="0.00E+00">
                  <c:v>982020</c:v>
                </c:pt>
                <c:pt idx="1554" formatCode="0.00E+00">
                  <c:v>695010</c:v>
                </c:pt>
                <c:pt idx="1555" formatCode="0.00E+00">
                  <c:v>530830</c:v>
                </c:pt>
                <c:pt idx="1556" formatCode="0.00E+00">
                  <c:v>606790</c:v>
                </c:pt>
                <c:pt idx="1557" formatCode="0.00E+00">
                  <c:v>710790</c:v>
                </c:pt>
                <c:pt idx="1558" formatCode="0.00E+00">
                  <c:v>782030</c:v>
                </c:pt>
                <c:pt idx="1559" formatCode="0.00E+00">
                  <c:v>878640</c:v>
                </c:pt>
                <c:pt idx="1560" formatCode="0.00E+00">
                  <c:v>924460</c:v>
                </c:pt>
                <c:pt idx="1561" formatCode="0.00E+00">
                  <c:v>936280</c:v>
                </c:pt>
                <c:pt idx="1562" formatCode="0.00E+00">
                  <c:v>951060</c:v>
                </c:pt>
                <c:pt idx="1563" formatCode="0.00E+00">
                  <c:v>961350</c:v>
                </c:pt>
                <c:pt idx="1564" formatCode="0.00E+00">
                  <c:v>958390</c:v>
                </c:pt>
                <c:pt idx="1565" formatCode="0.00E+00">
                  <c:v>937660</c:v>
                </c:pt>
                <c:pt idx="1566" formatCode="0.00E+00">
                  <c:v>906510</c:v>
                </c:pt>
                <c:pt idx="1567" formatCode="0.00E+00">
                  <c:v>841200</c:v>
                </c:pt>
                <c:pt idx="1568" formatCode="0.00E+00">
                  <c:v>774150</c:v>
                </c:pt>
                <c:pt idx="1569" formatCode="0.00E+00">
                  <c:v>821620</c:v>
                </c:pt>
                <c:pt idx="1570" formatCode="0.00E+00">
                  <c:v>901280</c:v>
                </c:pt>
                <c:pt idx="1571" formatCode="0.00E+00">
                  <c:v>982590</c:v>
                </c:pt>
                <c:pt idx="1572" formatCode="0.00E+00">
                  <c:v>1080400</c:v>
                </c:pt>
                <c:pt idx="1573" formatCode="0.00E+00">
                  <c:v>1047300</c:v>
                </c:pt>
                <c:pt idx="1574" formatCode="0.00E+00">
                  <c:v>944060</c:v>
                </c:pt>
                <c:pt idx="1575" formatCode="0.00E+00">
                  <c:v>868850</c:v>
                </c:pt>
                <c:pt idx="1576" formatCode="0.00E+00">
                  <c:v>731100</c:v>
                </c:pt>
                <c:pt idx="1577" formatCode="0.00E+00">
                  <c:v>682570</c:v>
                </c:pt>
                <c:pt idx="1578" formatCode="0.00E+00">
                  <c:v>720200</c:v>
                </c:pt>
                <c:pt idx="1579" formatCode="0.00E+00">
                  <c:v>680000</c:v>
                </c:pt>
                <c:pt idx="1580" formatCode="0.00E+00">
                  <c:v>652730</c:v>
                </c:pt>
                <c:pt idx="1581" formatCode="0.00E+00">
                  <c:v>681270</c:v>
                </c:pt>
                <c:pt idx="1582" formatCode="0.00E+00">
                  <c:v>653840</c:v>
                </c:pt>
                <c:pt idx="1583" formatCode="0.00E+00">
                  <c:v>622600</c:v>
                </c:pt>
                <c:pt idx="1584" formatCode="0.00E+00">
                  <c:v>591870</c:v>
                </c:pt>
                <c:pt idx="1585" formatCode="0.00E+00">
                  <c:v>618630</c:v>
                </c:pt>
                <c:pt idx="1586" formatCode="0.00E+00">
                  <c:v>739570</c:v>
                </c:pt>
                <c:pt idx="1587" formatCode="0.00E+00">
                  <c:v>770310</c:v>
                </c:pt>
                <c:pt idx="1588" formatCode="0.00E+00">
                  <c:v>632430</c:v>
                </c:pt>
                <c:pt idx="1589" formatCode="0.00E+00">
                  <c:v>524780</c:v>
                </c:pt>
                <c:pt idx="1590" formatCode="0.00E+00">
                  <c:v>607590</c:v>
                </c:pt>
                <c:pt idx="1591" formatCode="0.00E+00">
                  <c:v>742800</c:v>
                </c:pt>
                <c:pt idx="1592" formatCode="0.00E+00">
                  <c:v>768000</c:v>
                </c:pt>
                <c:pt idx="1593" formatCode="0.00E+00">
                  <c:v>697120</c:v>
                </c:pt>
                <c:pt idx="1594" formatCode="0.00E+00">
                  <c:v>565930</c:v>
                </c:pt>
                <c:pt idx="1595" formatCode="0.00E+00">
                  <c:v>511040</c:v>
                </c:pt>
                <c:pt idx="1596" formatCode="0.00E+00">
                  <c:v>544650</c:v>
                </c:pt>
                <c:pt idx="1597" formatCode="0.00E+00">
                  <c:v>533490</c:v>
                </c:pt>
                <c:pt idx="1598" formatCode="0.00E+00">
                  <c:v>531220</c:v>
                </c:pt>
                <c:pt idx="1599" formatCode="0.00E+00">
                  <c:v>498480</c:v>
                </c:pt>
                <c:pt idx="1600" formatCode="0.00E+00">
                  <c:v>450010</c:v>
                </c:pt>
                <c:pt idx="1601" formatCode="0.00E+00">
                  <c:v>502610</c:v>
                </c:pt>
                <c:pt idx="1602" formatCode="0.00E+00">
                  <c:v>595240</c:v>
                </c:pt>
                <c:pt idx="1603" formatCode="0.00E+00">
                  <c:v>674910</c:v>
                </c:pt>
                <c:pt idx="1604" formatCode="0.00E+00">
                  <c:v>676660</c:v>
                </c:pt>
                <c:pt idx="1605" formatCode="0.00E+00">
                  <c:v>588340</c:v>
                </c:pt>
                <c:pt idx="1606" formatCode="0.00E+00">
                  <c:v>512190</c:v>
                </c:pt>
                <c:pt idx="1607" formatCode="0.00E+00">
                  <c:v>538640</c:v>
                </c:pt>
                <c:pt idx="1608" formatCode="0.00E+00">
                  <c:v>684220</c:v>
                </c:pt>
                <c:pt idx="1609" formatCode="0.00E+00">
                  <c:v>832880</c:v>
                </c:pt>
                <c:pt idx="1610" formatCode="0.00E+00">
                  <c:v>818220</c:v>
                </c:pt>
                <c:pt idx="1611" formatCode="0.00E+00">
                  <c:v>712590</c:v>
                </c:pt>
                <c:pt idx="1612" formatCode="0.00E+00">
                  <c:v>677540</c:v>
                </c:pt>
                <c:pt idx="1613" formatCode="0.00E+00">
                  <c:v>709880</c:v>
                </c:pt>
                <c:pt idx="1614" formatCode="0.00E+00">
                  <c:v>637150</c:v>
                </c:pt>
                <c:pt idx="1615" formatCode="0.00E+00">
                  <c:v>506270</c:v>
                </c:pt>
                <c:pt idx="1616" formatCode="0.00E+00">
                  <c:v>500490</c:v>
                </c:pt>
                <c:pt idx="1617" formatCode="0.00E+00">
                  <c:v>609790</c:v>
                </c:pt>
                <c:pt idx="1618" formatCode="0.00E+00">
                  <c:v>695640</c:v>
                </c:pt>
                <c:pt idx="1619" formatCode="0.00E+00">
                  <c:v>779470</c:v>
                </c:pt>
                <c:pt idx="1620" formatCode="0.00E+00">
                  <c:v>829190</c:v>
                </c:pt>
                <c:pt idx="1621" formatCode="0.00E+00">
                  <c:v>741500</c:v>
                </c:pt>
                <c:pt idx="1622" formatCode="0.00E+00">
                  <c:v>647260</c:v>
                </c:pt>
                <c:pt idx="1623" formatCode="0.00E+00">
                  <c:v>707930</c:v>
                </c:pt>
                <c:pt idx="1624" formatCode="0.00E+00">
                  <c:v>792540</c:v>
                </c:pt>
                <c:pt idx="1625" formatCode="0.00E+00">
                  <c:v>750200</c:v>
                </c:pt>
                <c:pt idx="1626" formatCode="0.00E+00">
                  <c:v>664220</c:v>
                </c:pt>
                <c:pt idx="1627" formatCode="0.00E+00">
                  <c:v>676220</c:v>
                </c:pt>
                <c:pt idx="1628" formatCode="0.00E+00">
                  <c:v>810730</c:v>
                </c:pt>
                <c:pt idx="1629" formatCode="0.00E+00">
                  <c:v>969200</c:v>
                </c:pt>
                <c:pt idx="1630" formatCode="0.00E+00">
                  <c:v>986950</c:v>
                </c:pt>
                <c:pt idx="1631" formatCode="0.00E+00">
                  <c:v>972370</c:v>
                </c:pt>
                <c:pt idx="1632" formatCode="0.00E+00">
                  <c:v>927210</c:v>
                </c:pt>
                <c:pt idx="1633" formatCode="0.00E+00">
                  <c:v>900760</c:v>
                </c:pt>
                <c:pt idx="1634" formatCode="0.00E+00">
                  <c:v>905470</c:v>
                </c:pt>
                <c:pt idx="1635" formatCode="0.00E+00">
                  <c:v>880070</c:v>
                </c:pt>
                <c:pt idx="1636" formatCode="0.00E+00">
                  <c:v>907970</c:v>
                </c:pt>
                <c:pt idx="1637" formatCode="0.00E+00">
                  <c:v>1093200</c:v>
                </c:pt>
                <c:pt idx="1638" formatCode="0.00E+00">
                  <c:v>1278000</c:v>
                </c:pt>
                <c:pt idx="1639" formatCode="0.00E+00">
                  <c:v>1142600</c:v>
                </c:pt>
                <c:pt idx="1640" formatCode="0.00E+00">
                  <c:v>867290</c:v>
                </c:pt>
                <c:pt idx="1641" formatCode="0.00E+00">
                  <c:v>757900</c:v>
                </c:pt>
                <c:pt idx="1642" formatCode="0.00E+00">
                  <c:v>683670</c:v>
                </c:pt>
                <c:pt idx="1643" formatCode="0.00E+00">
                  <c:v>641510</c:v>
                </c:pt>
                <c:pt idx="1644" formatCode="0.00E+00">
                  <c:v>615640</c:v>
                </c:pt>
                <c:pt idx="1645" formatCode="0.00E+00">
                  <c:v>544740</c:v>
                </c:pt>
                <c:pt idx="1646" formatCode="0.00E+00">
                  <c:v>419460</c:v>
                </c:pt>
                <c:pt idx="1647" formatCode="0.00E+00">
                  <c:v>364830</c:v>
                </c:pt>
                <c:pt idx="1648" formatCode="0.00E+00">
                  <c:v>453160</c:v>
                </c:pt>
                <c:pt idx="1649" formatCode="0.00E+00">
                  <c:v>503860</c:v>
                </c:pt>
                <c:pt idx="1650" formatCode="0.00E+00">
                  <c:v>392110</c:v>
                </c:pt>
                <c:pt idx="1651" formatCode="0.00E+00">
                  <c:v>312150</c:v>
                </c:pt>
                <c:pt idx="1652" formatCode="0.00E+00">
                  <c:v>327000</c:v>
                </c:pt>
                <c:pt idx="1653" formatCode="0.00E+00">
                  <c:v>380340</c:v>
                </c:pt>
                <c:pt idx="1654" formatCode="0.00E+00">
                  <c:v>428420</c:v>
                </c:pt>
                <c:pt idx="1655" formatCode="0.00E+00">
                  <c:v>398010</c:v>
                </c:pt>
                <c:pt idx="1656" formatCode="0.00E+00">
                  <c:v>319360</c:v>
                </c:pt>
                <c:pt idx="1657" formatCode="0.00E+00">
                  <c:v>272760</c:v>
                </c:pt>
                <c:pt idx="1658" formatCode="0.00E+00">
                  <c:v>282870</c:v>
                </c:pt>
                <c:pt idx="1659" formatCode="0.00E+00">
                  <c:v>292820</c:v>
                </c:pt>
                <c:pt idx="1660" formatCode="0.00E+00">
                  <c:v>271610</c:v>
                </c:pt>
                <c:pt idx="1661" formatCode="0.00E+00">
                  <c:v>291570</c:v>
                </c:pt>
                <c:pt idx="1662" formatCode="0.00E+00">
                  <c:v>322510</c:v>
                </c:pt>
                <c:pt idx="1663" formatCode="0.00E+00">
                  <c:v>338850</c:v>
                </c:pt>
                <c:pt idx="1664" formatCode="0.00E+00">
                  <c:v>361410</c:v>
                </c:pt>
                <c:pt idx="1665" formatCode="0.00E+00">
                  <c:v>405680</c:v>
                </c:pt>
                <c:pt idx="1666" formatCode="0.00E+00">
                  <c:v>420210</c:v>
                </c:pt>
                <c:pt idx="1667" formatCode="0.00E+00">
                  <c:v>356120</c:v>
                </c:pt>
                <c:pt idx="1668" formatCode="0.00E+00">
                  <c:v>294730</c:v>
                </c:pt>
                <c:pt idx="1669" formatCode="0.00E+00">
                  <c:v>287660</c:v>
                </c:pt>
                <c:pt idx="1670" formatCode="0.00E+00">
                  <c:v>328310</c:v>
                </c:pt>
                <c:pt idx="1671" formatCode="0.00E+00">
                  <c:v>374810</c:v>
                </c:pt>
                <c:pt idx="1672" formatCode="0.00E+00">
                  <c:v>335400</c:v>
                </c:pt>
                <c:pt idx="1673" formatCode="0.00E+00">
                  <c:v>290770</c:v>
                </c:pt>
                <c:pt idx="1674" formatCode="0.00E+00">
                  <c:v>257150</c:v>
                </c:pt>
                <c:pt idx="1675" formatCode="0.00E+00">
                  <c:v>273210</c:v>
                </c:pt>
                <c:pt idx="1676" formatCode="0.00E+00">
                  <c:v>291500</c:v>
                </c:pt>
                <c:pt idx="1677" formatCode="0.00E+00">
                  <c:v>325060</c:v>
                </c:pt>
                <c:pt idx="1678" formatCode="0.00E+00">
                  <c:v>382610</c:v>
                </c:pt>
                <c:pt idx="1679" formatCode="0.00E+00">
                  <c:v>433740</c:v>
                </c:pt>
                <c:pt idx="1680" formatCode="0.00E+00">
                  <c:v>456480</c:v>
                </c:pt>
                <c:pt idx="1681" formatCode="0.00E+00">
                  <c:v>536550</c:v>
                </c:pt>
                <c:pt idx="1682" formatCode="0.00E+00">
                  <c:v>744680</c:v>
                </c:pt>
                <c:pt idx="1683" formatCode="0.00E+00">
                  <c:v>942420</c:v>
                </c:pt>
                <c:pt idx="1684" formatCode="0.00E+00">
                  <c:v>973780</c:v>
                </c:pt>
                <c:pt idx="1685" formatCode="0.00E+00">
                  <c:v>888470</c:v>
                </c:pt>
                <c:pt idx="1686" formatCode="0.00E+00">
                  <c:v>940120</c:v>
                </c:pt>
                <c:pt idx="1687" formatCode="0.00E+00">
                  <c:v>1162300</c:v>
                </c:pt>
                <c:pt idx="1688" formatCode="0.00E+00">
                  <c:v>1333100</c:v>
                </c:pt>
                <c:pt idx="1689" formatCode="0.00E+00">
                  <c:v>1239700</c:v>
                </c:pt>
                <c:pt idx="1690" formatCode="0.00E+00">
                  <c:v>995480</c:v>
                </c:pt>
                <c:pt idx="1691" formatCode="0.00E+00">
                  <c:v>822870</c:v>
                </c:pt>
                <c:pt idx="1692" formatCode="0.00E+00">
                  <c:v>816990</c:v>
                </c:pt>
                <c:pt idx="1693" formatCode="0.00E+00">
                  <c:v>934490</c:v>
                </c:pt>
                <c:pt idx="1694" formatCode="0.00E+00">
                  <c:v>1083100</c:v>
                </c:pt>
                <c:pt idx="1695" formatCode="0.00E+00">
                  <c:v>1322700</c:v>
                </c:pt>
                <c:pt idx="1696" formatCode="0.00E+00">
                  <c:v>1797500</c:v>
                </c:pt>
                <c:pt idx="1697" formatCode="0.00E+00">
                  <c:v>2002200</c:v>
                </c:pt>
                <c:pt idx="1698" formatCode="0.00E+00">
                  <c:v>1521000</c:v>
                </c:pt>
                <c:pt idx="1699" formatCode="0.00E+00">
                  <c:v>1116400</c:v>
                </c:pt>
                <c:pt idx="1700" formatCode="0.00E+00">
                  <c:v>1080900</c:v>
                </c:pt>
                <c:pt idx="1701" formatCode="0.00E+00">
                  <c:v>1188500</c:v>
                </c:pt>
                <c:pt idx="1702" formatCode="0.00E+00">
                  <c:v>1237100</c:v>
                </c:pt>
                <c:pt idx="1703" formatCode="0.00E+00">
                  <c:v>1201200</c:v>
                </c:pt>
                <c:pt idx="1704" formatCode="0.00E+00">
                  <c:v>1225500</c:v>
                </c:pt>
                <c:pt idx="1705" formatCode="0.00E+00">
                  <c:v>1463300</c:v>
                </c:pt>
                <c:pt idx="1706" formatCode="0.00E+00">
                  <c:v>1651300</c:v>
                </c:pt>
                <c:pt idx="1707" formatCode="0.00E+00">
                  <c:v>1405200</c:v>
                </c:pt>
                <c:pt idx="1708" formatCode="0.00E+00">
                  <c:v>1156400</c:v>
                </c:pt>
                <c:pt idx="1709" formatCode="0.00E+00">
                  <c:v>1180700</c:v>
                </c:pt>
                <c:pt idx="1710" formatCode="0.00E+00">
                  <c:v>1249900</c:v>
                </c:pt>
                <c:pt idx="1711" formatCode="0.00E+00">
                  <c:v>1228900</c:v>
                </c:pt>
                <c:pt idx="1712" formatCode="0.00E+00">
                  <c:v>1137400</c:v>
                </c:pt>
                <c:pt idx="1713" formatCode="0.00E+00">
                  <c:v>1000100</c:v>
                </c:pt>
                <c:pt idx="1714" formatCode="0.00E+00">
                  <c:v>982440</c:v>
                </c:pt>
                <c:pt idx="1715" formatCode="0.00E+00">
                  <c:v>1153000</c:v>
                </c:pt>
                <c:pt idx="1716" formatCode="0.00E+00">
                  <c:v>1245800</c:v>
                </c:pt>
                <c:pt idx="1717" formatCode="0.00E+00">
                  <c:v>1318800</c:v>
                </c:pt>
                <c:pt idx="1718" formatCode="0.00E+00">
                  <c:v>1529000</c:v>
                </c:pt>
                <c:pt idx="1719" formatCode="0.00E+00">
                  <c:v>1699700</c:v>
                </c:pt>
                <c:pt idx="1720" formatCode="0.00E+00">
                  <c:v>1697900</c:v>
                </c:pt>
                <c:pt idx="1721" formatCode="0.00E+00">
                  <c:v>1395800</c:v>
                </c:pt>
                <c:pt idx="1722" formatCode="0.00E+00">
                  <c:v>1232100</c:v>
                </c:pt>
                <c:pt idx="1723" formatCode="0.00E+00">
                  <c:v>1292200</c:v>
                </c:pt>
                <c:pt idx="1724" formatCode="0.00E+00">
                  <c:v>1298000</c:v>
                </c:pt>
                <c:pt idx="1725" formatCode="0.00E+00">
                  <c:v>1238100</c:v>
                </c:pt>
                <c:pt idx="1726" formatCode="0.00E+00">
                  <c:v>1243600</c:v>
                </c:pt>
                <c:pt idx="1727" formatCode="0.00E+00">
                  <c:v>1330900</c:v>
                </c:pt>
                <c:pt idx="1728" formatCode="0.00E+00">
                  <c:v>1328500</c:v>
                </c:pt>
                <c:pt idx="1729" formatCode="0.00E+00">
                  <c:v>1265800</c:v>
                </c:pt>
                <c:pt idx="1730" formatCode="0.00E+00">
                  <c:v>1213400</c:v>
                </c:pt>
                <c:pt idx="1731" formatCode="0.00E+00">
                  <c:v>1238600</c:v>
                </c:pt>
                <c:pt idx="1732" formatCode="0.00E+00">
                  <c:v>1372400</c:v>
                </c:pt>
                <c:pt idx="1733" formatCode="0.00E+00">
                  <c:v>1426300</c:v>
                </c:pt>
                <c:pt idx="1734" formatCode="0.00E+00">
                  <c:v>1488700</c:v>
                </c:pt>
                <c:pt idx="1735" formatCode="0.00E+00">
                  <c:v>1495700</c:v>
                </c:pt>
                <c:pt idx="1736" formatCode="0.00E+00">
                  <c:v>1494000</c:v>
                </c:pt>
                <c:pt idx="1737" formatCode="0.00E+00">
                  <c:v>1617800</c:v>
                </c:pt>
                <c:pt idx="1738" formatCode="0.00E+00">
                  <c:v>1723600</c:v>
                </c:pt>
                <c:pt idx="1739" formatCode="0.00E+00">
                  <c:v>1654900</c:v>
                </c:pt>
                <c:pt idx="1740" formatCode="0.00E+00">
                  <c:v>1589800</c:v>
                </c:pt>
                <c:pt idx="1741" formatCode="0.00E+00">
                  <c:v>1635200</c:v>
                </c:pt>
                <c:pt idx="1742" formatCode="0.00E+00">
                  <c:v>1741600</c:v>
                </c:pt>
                <c:pt idx="1743" formatCode="0.00E+00">
                  <c:v>1753300</c:v>
                </c:pt>
                <c:pt idx="1744" formatCode="0.00E+00">
                  <c:v>1550800</c:v>
                </c:pt>
                <c:pt idx="1745" formatCode="0.00E+00">
                  <c:v>1345300</c:v>
                </c:pt>
                <c:pt idx="1746" formatCode="0.00E+00">
                  <c:v>1315000</c:v>
                </c:pt>
                <c:pt idx="1747" formatCode="0.00E+00">
                  <c:v>1428000</c:v>
                </c:pt>
                <c:pt idx="1748" formatCode="0.00E+00">
                  <c:v>1490500</c:v>
                </c:pt>
                <c:pt idx="1749" formatCode="0.00E+00">
                  <c:v>1448300</c:v>
                </c:pt>
                <c:pt idx="1750" formatCode="0.00E+00">
                  <c:v>1393600</c:v>
                </c:pt>
                <c:pt idx="1751" formatCode="0.00E+00">
                  <c:v>1238300</c:v>
                </c:pt>
                <c:pt idx="1752" formatCode="0.00E+00">
                  <c:v>1106600</c:v>
                </c:pt>
                <c:pt idx="1753" formatCode="0.00E+00">
                  <c:v>1234900</c:v>
                </c:pt>
                <c:pt idx="1754" formatCode="0.00E+00">
                  <c:v>1492300</c:v>
                </c:pt>
                <c:pt idx="1755" formatCode="0.00E+00">
                  <c:v>1635100</c:v>
                </c:pt>
                <c:pt idx="1756" formatCode="0.00E+00">
                  <c:v>1667500</c:v>
                </c:pt>
                <c:pt idx="1757" formatCode="0.00E+00">
                  <c:v>1633300</c:v>
                </c:pt>
                <c:pt idx="1758" formatCode="0.00E+00">
                  <c:v>1447700</c:v>
                </c:pt>
                <c:pt idx="1759" formatCode="0.00E+00">
                  <c:v>1368700</c:v>
                </c:pt>
                <c:pt idx="1760" formatCode="0.00E+00">
                  <c:v>1435400</c:v>
                </c:pt>
                <c:pt idx="1761" formatCode="0.00E+00">
                  <c:v>1364700</c:v>
                </c:pt>
                <c:pt idx="1762" formatCode="0.00E+00">
                  <c:v>1345600</c:v>
                </c:pt>
                <c:pt idx="1763" formatCode="0.00E+00">
                  <c:v>1428000</c:v>
                </c:pt>
                <c:pt idx="1764" formatCode="0.00E+00">
                  <c:v>1421600</c:v>
                </c:pt>
                <c:pt idx="1765" formatCode="0.00E+00">
                  <c:v>1458700</c:v>
                </c:pt>
                <c:pt idx="1766" formatCode="0.00E+00">
                  <c:v>1504000</c:v>
                </c:pt>
                <c:pt idx="1767" formatCode="0.00E+00">
                  <c:v>1536300</c:v>
                </c:pt>
                <c:pt idx="1768" formatCode="0.00E+00">
                  <c:v>1567900</c:v>
                </c:pt>
                <c:pt idx="1769" formatCode="0.00E+00">
                  <c:v>1606200</c:v>
                </c:pt>
                <c:pt idx="1770" formatCode="0.00E+00">
                  <c:v>1675200</c:v>
                </c:pt>
                <c:pt idx="1771" formatCode="0.00E+00">
                  <c:v>1729700</c:v>
                </c:pt>
                <c:pt idx="1772" formatCode="0.00E+00">
                  <c:v>1702200</c:v>
                </c:pt>
                <c:pt idx="1773" formatCode="0.00E+00">
                  <c:v>1640000</c:v>
                </c:pt>
                <c:pt idx="1774" formatCode="0.00E+00">
                  <c:v>1589600</c:v>
                </c:pt>
                <c:pt idx="1775" formatCode="0.00E+00">
                  <c:v>1631400</c:v>
                </c:pt>
                <c:pt idx="1776" formatCode="0.00E+00">
                  <c:v>1688400</c:v>
                </c:pt>
                <c:pt idx="1777" formatCode="0.00E+00">
                  <c:v>1710100</c:v>
                </c:pt>
                <c:pt idx="1778" formatCode="0.00E+00">
                  <c:v>1810900</c:v>
                </c:pt>
                <c:pt idx="1779" formatCode="0.00E+00">
                  <c:v>1845700</c:v>
                </c:pt>
                <c:pt idx="1780" formatCode="0.00E+00">
                  <c:v>1788400</c:v>
                </c:pt>
                <c:pt idx="1781" formatCode="0.00E+00">
                  <c:v>1847500</c:v>
                </c:pt>
                <c:pt idx="1782" formatCode="0.00E+00">
                  <c:v>1920800</c:v>
                </c:pt>
                <c:pt idx="1783" formatCode="0.00E+00">
                  <c:v>1724700</c:v>
                </c:pt>
                <c:pt idx="1784" formatCode="0.00E+00">
                  <c:v>1533700</c:v>
                </c:pt>
                <c:pt idx="1785" formatCode="0.00E+00">
                  <c:v>1652300</c:v>
                </c:pt>
                <c:pt idx="1786" formatCode="0.00E+00">
                  <c:v>1743600</c:v>
                </c:pt>
                <c:pt idx="1787" formatCode="0.00E+00">
                  <c:v>1554800</c:v>
                </c:pt>
                <c:pt idx="1788" formatCode="0.00E+00">
                  <c:v>1278900</c:v>
                </c:pt>
                <c:pt idx="1789" formatCode="0.00E+00">
                  <c:v>1212600</c:v>
                </c:pt>
                <c:pt idx="1790" formatCode="0.00E+00">
                  <c:v>1295700</c:v>
                </c:pt>
                <c:pt idx="1791" formatCode="0.00E+00">
                  <c:v>1418400</c:v>
                </c:pt>
                <c:pt idx="1792" formatCode="0.00E+00">
                  <c:v>1564600</c:v>
                </c:pt>
                <c:pt idx="1793" formatCode="0.00E+00">
                  <c:v>1737000</c:v>
                </c:pt>
                <c:pt idx="1794" formatCode="0.00E+00">
                  <c:v>2101800</c:v>
                </c:pt>
                <c:pt idx="1795" formatCode="0.00E+00">
                  <c:v>2396600</c:v>
                </c:pt>
                <c:pt idx="1796" formatCode="0.00E+00">
                  <c:v>2185100</c:v>
                </c:pt>
                <c:pt idx="1797" formatCode="0.00E+00">
                  <c:v>1842200</c:v>
                </c:pt>
                <c:pt idx="1798" formatCode="0.00E+00">
                  <c:v>1774100</c:v>
                </c:pt>
                <c:pt idx="1799" formatCode="0.00E+00">
                  <c:v>1711900</c:v>
                </c:pt>
                <c:pt idx="1800" formatCode="0.00E+00">
                  <c:v>1992500</c:v>
                </c:pt>
                <c:pt idx="1801" formatCode="0.00E+00">
                  <c:v>2467200</c:v>
                </c:pt>
                <c:pt idx="1802" formatCode="0.00E+00">
                  <c:v>2186600</c:v>
                </c:pt>
                <c:pt idx="1803" formatCode="0.00E+00">
                  <c:v>1717400</c:v>
                </c:pt>
                <c:pt idx="1804" formatCode="0.00E+00">
                  <c:v>1755300</c:v>
                </c:pt>
                <c:pt idx="1805" formatCode="0.00E+00">
                  <c:v>1861900</c:v>
                </c:pt>
                <c:pt idx="1806" formatCode="0.00E+00">
                  <c:v>1722900</c:v>
                </c:pt>
                <c:pt idx="1807" formatCode="0.00E+00">
                  <c:v>1642600</c:v>
                </c:pt>
                <c:pt idx="1808" formatCode="0.00E+00">
                  <c:v>1548400</c:v>
                </c:pt>
                <c:pt idx="1809" formatCode="0.00E+00">
                  <c:v>1380000</c:v>
                </c:pt>
                <c:pt idx="1810" formatCode="0.00E+00">
                  <c:v>1281700</c:v>
                </c:pt>
                <c:pt idx="1811" formatCode="0.00E+00">
                  <c:v>1306100</c:v>
                </c:pt>
                <c:pt idx="1812" formatCode="0.00E+00">
                  <c:v>1429900</c:v>
                </c:pt>
                <c:pt idx="1813" formatCode="0.00E+00">
                  <c:v>1646900</c:v>
                </c:pt>
                <c:pt idx="1814" formatCode="0.00E+00">
                  <c:v>1785100</c:v>
                </c:pt>
                <c:pt idx="1815" formatCode="0.00E+00">
                  <c:v>1855800</c:v>
                </c:pt>
                <c:pt idx="1816" formatCode="0.00E+00">
                  <c:v>1722600</c:v>
                </c:pt>
                <c:pt idx="1817" formatCode="0.00E+00">
                  <c:v>1602000</c:v>
                </c:pt>
                <c:pt idx="1818" formatCode="0.00E+00">
                  <c:v>1844800</c:v>
                </c:pt>
                <c:pt idx="1819" formatCode="0.00E+00">
                  <c:v>2067700</c:v>
                </c:pt>
                <c:pt idx="1820" formatCode="0.00E+00">
                  <c:v>1873400</c:v>
                </c:pt>
                <c:pt idx="1821" formatCode="0.00E+00">
                  <c:v>1566100</c:v>
                </c:pt>
                <c:pt idx="1822" formatCode="0.00E+00">
                  <c:v>1500900</c:v>
                </c:pt>
                <c:pt idx="1823" formatCode="0.00E+00">
                  <c:v>1501300</c:v>
                </c:pt>
                <c:pt idx="1824" formatCode="0.00E+00">
                  <c:v>1357600</c:v>
                </c:pt>
                <c:pt idx="1825" formatCode="0.00E+00">
                  <c:v>1257300</c:v>
                </c:pt>
                <c:pt idx="1826" formatCode="0.00E+00">
                  <c:v>1559300</c:v>
                </c:pt>
                <c:pt idx="1827" formatCode="0.00E+00">
                  <c:v>1869000</c:v>
                </c:pt>
                <c:pt idx="1828" formatCode="0.00E+00">
                  <c:v>1749600</c:v>
                </c:pt>
                <c:pt idx="1829" formatCode="0.00E+00">
                  <c:v>1541200</c:v>
                </c:pt>
                <c:pt idx="1830" formatCode="0.00E+00">
                  <c:v>1649500</c:v>
                </c:pt>
                <c:pt idx="1831" formatCode="0.00E+00">
                  <c:v>2006800</c:v>
                </c:pt>
                <c:pt idx="1832" formatCode="0.00E+00">
                  <c:v>2141300</c:v>
                </c:pt>
                <c:pt idx="1833" formatCode="0.00E+00">
                  <c:v>1993100</c:v>
                </c:pt>
                <c:pt idx="1834" formatCode="0.00E+00">
                  <c:v>1786600</c:v>
                </c:pt>
                <c:pt idx="1835" formatCode="0.00E+00">
                  <c:v>1676700</c:v>
                </c:pt>
                <c:pt idx="1836" formatCode="0.00E+00">
                  <c:v>1604200</c:v>
                </c:pt>
                <c:pt idx="1837" formatCode="0.00E+00">
                  <c:v>1377200</c:v>
                </c:pt>
                <c:pt idx="1838" formatCode="0.00E+00">
                  <c:v>1213700</c:v>
                </c:pt>
                <c:pt idx="1839" formatCode="0.00E+00">
                  <c:v>1136900</c:v>
                </c:pt>
                <c:pt idx="1840" formatCode="0.00E+00">
                  <c:v>1066800</c:v>
                </c:pt>
                <c:pt idx="1841" formatCode="0.00E+00">
                  <c:v>1022200</c:v>
                </c:pt>
                <c:pt idx="1842" formatCode="0.00E+00">
                  <c:v>1012000</c:v>
                </c:pt>
                <c:pt idx="1843" formatCode="0.00E+00">
                  <c:v>958540</c:v>
                </c:pt>
                <c:pt idx="1844" formatCode="0.00E+00">
                  <c:v>866210</c:v>
                </c:pt>
                <c:pt idx="1845" formatCode="0.00E+00">
                  <c:v>810090</c:v>
                </c:pt>
                <c:pt idx="1846" formatCode="0.00E+00">
                  <c:v>814350</c:v>
                </c:pt>
                <c:pt idx="1847" formatCode="0.00E+00">
                  <c:v>976470</c:v>
                </c:pt>
                <c:pt idx="1848" formatCode="0.00E+00">
                  <c:v>975910</c:v>
                </c:pt>
                <c:pt idx="1849" formatCode="0.00E+00">
                  <c:v>774910</c:v>
                </c:pt>
                <c:pt idx="1850" formatCode="0.00E+00">
                  <c:v>690230</c:v>
                </c:pt>
                <c:pt idx="1851" formatCode="0.00E+00">
                  <c:v>808220</c:v>
                </c:pt>
                <c:pt idx="1852" formatCode="0.00E+00">
                  <c:v>905760</c:v>
                </c:pt>
                <c:pt idx="1853" formatCode="0.00E+00">
                  <c:v>1083000</c:v>
                </c:pt>
                <c:pt idx="1854" formatCode="0.00E+00">
                  <c:v>1338400</c:v>
                </c:pt>
                <c:pt idx="1855" formatCode="0.00E+00">
                  <c:v>1300700</c:v>
                </c:pt>
                <c:pt idx="1856" formatCode="0.00E+00">
                  <c:v>1129600</c:v>
                </c:pt>
                <c:pt idx="1857" formatCode="0.00E+00">
                  <c:v>1013300</c:v>
                </c:pt>
                <c:pt idx="1858" formatCode="0.00E+00">
                  <c:v>1031000</c:v>
                </c:pt>
                <c:pt idx="1859" formatCode="0.00E+00">
                  <c:v>1081000</c:v>
                </c:pt>
                <c:pt idx="1860" formatCode="0.00E+00">
                  <c:v>1062300</c:v>
                </c:pt>
                <c:pt idx="1861" formatCode="0.00E+00">
                  <c:v>1037100</c:v>
                </c:pt>
                <c:pt idx="1862" formatCode="0.00E+00">
                  <c:v>866260</c:v>
                </c:pt>
                <c:pt idx="1863" formatCode="0.00E+00">
                  <c:v>653360</c:v>
                </c:pt>
                <c:pt idx="1864" formatCode="0.00E+00">
                  <c:v>632840</c:v>
                </c:pt>
                <c:pt idx="1865" formatCode="0.00E+00">
                  <c:v>750920</c:v>
                </c:pt>
                <c:pt idx="1866" formatCode="0.00E+00">
                  <c:v>842360</c:v>
                </c:pt>
                <c:pt idx="1867" formatCode="0.00E+00">
                  <c:v>832170</c:v>
                </c:pt>
                <c:pt idx="1868" formatCode="0.00E+00">
                  <c:v>770710</c:v>
                </c:pt>
                <c:pt idx="1869" formatCode="0.00E+00">
                  <c:v>759710</c:v>
                </c:pt>
                <c:pt idx="1870" formatCode="0.00E+00">
                  <c:v>758030</c:v>
                </c:pt>
                <c:pt idx="1871" formatCode="0.00E+00">
                  <c:v>832550</c:v>
                </c:pt>
                <c:pt idx="1872" formatCode="0.00E+00">
                  <c:v>988580</c:v>
                </c:pt>
                <c:pt idx="1873" formatCode="0.00E+00">
                  <c:v>1084200</c:v>
                </c:pt>
                <c:pt idx="1874" formatCode="0.00E+00">
                  <c:v>1120700</c:v>
                </c:pt>
                <c:pt idx="1875" formatCode="0.00E+00">
                  <c:v>1284100</c:v>
                </c:pt>
                <c:pt idx="1876" formatCode="0.00E+00">
                  <c:v>1581200</c:v>
                </c:pt>
                <c:pt idx="1877" formatCode="0.00E+00">
                  <c:v>1664400</c:v>
                </c:pt>
                <c:pt idx="1878" formatCode="0.00E+00">
                  <c:v>1593800</c:v>
                </c:pt>
                <c:pt idx="1879" formatCode="0.00E+00">
                  <c:v>1648600</c:v>
                </c:pt>
                <c:pt idx="1880" formatCode="0.00E+00">
                  <c:v>1808800</c:v>
                </c:pt>
                <c:pt idx="1881" formatCode="0.00E+00">
                  <c:v>1832900</c:v>
                </c:pt>
                <c:pt idx="1882" formatCode="0.00E+00">
                  <c:v>1784900</c:v>
                </c:pt>
                <c:pt idx="1883" formatCode="0.00E+00">
                  <c:v>1846500</c:v>
                </c:pt>
                <c:pt idx="1884" formatCode="0.00E+00">
                  <c:v>1896100</c:v>
                </c:pt>
                <c:pt idx="1885" formatCode="0.00E+00">
                  <c:v>1920500</c:v>
                </c:pt>
                <c:pt idx="1886" formatCode="0.00E+00">
                  <c:v>2020200</c:v>
                </c:pt>
                <c:pt idx="1887" formatCode="0.00E+00">
                  <c:v>2000300</c:v>
                </c:pt>
                <c:pt idx="1888" formatCode="0.00E+00">
                  <c:v>1797000</c:v>
                </c:pt>
                <c:pt idx="1889" formatCode="0.00E+00">
                  <c:v>1704600</c:v>
                </c:pt>
                <c:pt idx="1890" formatCode="0.00E+00">
                  <c:v>1847500</c:v>
                </c:pt>
                <c:pt idx="1891" formatCode="0.00E+00">
                  <c:v>1828800</c:v>
                </c:pt>
                <c:pt idx="1892" formatCode="0.00E+00">
                  <c:v>1558800</c:v>
                </c:pt>
                <c:pt idx="1893" formatCode="0.00E+00">
                  <c:v>1354300</c:v>
                </c:pt>
                <c:pt idx="1894" formatCode="0.00E+00">
                  <c:v>1660700</c:v>
                </c:pt>
                <c:pt idx="1895" formatCode="0.00E+00">
                  <c:v>2100600</c:v>
                </c:pt>
                <c:pt idx="1896" formatCode="0.00E+00">
                  <c:v>2133900</c:v>
                </c:pt>
                <c:pt idx="1897" formatCode="0.00E+00">
                  <c:v>2123900</c:v>
                </c:pt>
                <c:pt idx="1898" formatCode="0.00E+00">
                  <c:v>2373200</c:v>
                </c:pt>
                <c:pt idx="1899" formatCode="0.00E+00">
                  <c:v>2543400</c:v>
                </c:pt>
                <c:pt idx="1900" formatCode="0.00E+00">
                  <c:v>2260500</c:v>
                </c:pt>
                <c:pt idx="1901" formatCode="0.00E+00">
                  <c:v>1852600</c:v>
                </c:pt>
                <c:pt idx="1902" formatCode="0.00E+00">
                  <c:v>1669300</c:v>
                </c:pt>
                <c:pt idx="1903" formatCode="0.00E+00">
                  <c:v>1828900</c:v>
                </c:pt>
                <c:pt idx="1904" formatCode="0.00E+00">
                  <c:v>2125300</c:v>
                </c:pt>
                <c:pt idx="1905" formatCode="0.00E+00">
                  <c:v>2323500</c:v>
                </c:pt>
                <c:pt idx="1906" formatCode="0.00E+00">
                  <c:v>2271300</c:v>
                </c:pt>
                <c:pt idx="1907" formatCode="0.00E+00">
                  <c:v>2162200</c:v>
                </c:pt>
                <c:pt idx="1908" formatCode="0.00E+00">
                  <c:v>2150100</c:v>
                </c:pt>
                <c:pt idx="1909" formatCode="0.00E+00">
                  <c:v>2023700</c:v>
                </c:pt>
                <c:pt idx="1910" formatCode="0.00E+00">
                  <c:v>1802900</c:v>
                </c:pt>
                <c:pt idx="1911" formatCode="0.00E+00">
                  <c:v>1832500</c:v>
                </c:pt>
                <c:pt idx="1912" formatCode="0.00E+00">
                  <c:v>2055300</c:v>
                </c:pt>
                <c:pt idx="1913" formatCode="0.00E+00">
                  <c:v>2233400</c:v>
                </c:pt>
                <c:pt idx="1914" formatCode="0.00E+00">
                  <c:v>2226500</c:v>
                </c:pt>
                <c:pt idx="1915" formatCode="0.00E+00">
                  <c:v>2047400</c:v>
                </c:pt>
                <c:pt idx="1916" formatCode="0.00E+00">
                  <c:v>1974100</c:v>
                </c:pt>
                <c:pt idx="1917" formatCode="0.00E+00">
                  <c:v>2066300</c:v>
                </c:pt>
                <c:pt idx="1918" formatCode="0.00E+00">
                  <c:v>2118000</c:v>
                </c:pt>
                <c:pt idx="1919" formatCode="0.00E+00">
                  <c:v>2183700</c:v>
                </c:pt>
                <c:pt idx="1920" formatCode="0.00E+00">
                  <c:v>2317200</c:v>
                </c:pt>
                <c:pt idx="1921" formatCode="0.00E+00">
                  <c:v>2238100</c:v>
                </c:pt>
                <c:pt idx="1922" formatCode="0.00E+00">
                  <c:v>2006500</c:v>
                </c:pt>
                <c:pt idx="1923" formatCode="0.00E+00">
                  <c:v>1896100</c:v>
                </c:pt>
                <c:pt idx="1924" formatCode="0.00E+00">
                  <c:v>1973400</c:v>
                </c:pt>
                <c:pt idx="1925" formatCode="0.00E+00">
                  <c:v>2053000</c:v>
                </c:pt>
                <c:pt idx="1926" formatCode="0.00E+00">
                  <c:v>2076800</c:v>
                </c:pt>
                <c:pt idx="1927" formatCode="0.00E+00">
                  <c:v>2158100</c:v>
                </c:pt>
                <c:pt idx="1928" formatCode="0.00E+00">
                  <c:v>2213500</c:v>
                </c:pt>
                <c:pt idx="1929" formatCode="0.00E+00">
                  <c:v>2126200</c:v>
                </c:pt>
                <c:pt idx="1930" formatCode="0.00E+00">
                  <c:v>2060900</c:v>
                </c:pt>
                <c:pt idx="1931" formatCode="0.00E+00">
                  <c:v>2107000</c:v>
                </c:pt>
                <c:pt idx="1932" formatCode="0.00E+00">
                  <c:v>2241300</c:v>
                </c:pt>
                <c:pt idx="1933" formatCode="0.00E+00">
                  <c:v>2430000</c:v>
                </c:pt>
                <c:pt idx="1934" formatCode="0.00E+00">
                  <c:v>2470500</c:v>
                </c:pt>
                <c:pt idx="1935" formatCode="0.00E+00">
                  <c:v>2147100</c:v>
                </c:pt>
                <c:pt idx="1936" formatCode="0.00E+00">
                  <c:v>1989200</c:v>
                </c:pt>
                <c:pt idx="1937" formatCode="0.00E+00">
                  <c:v>2173500</c:v>
                </c:pt>
                <c:pt idx="1938" formatCode="0.00E+00">
                  <c:v>2292800</c:v>
                </c:pt>
                <c:pt idx="1939" formatCode="0.00E+00">
                  <c:v>2322900</c:v>
                </c:pt>
                <c:pt idx="1940" formatCode="0.00E+00">
                  <c:v>2294200</c:v>
                </c:pt>
                <c:pt idx="1941" formatCode="0.00E+00">
                  <c:v>2084600</c:v>
                </c:pt>
                <c:pt idx="1942" formatCode="0.00E+00">
                  <c:v>1818900</c:v>
                </c:pt>
                <c:pt idx="1943" formatCode="0.00E+00">
                  <c:v>1673000</c:v>
                </c:pt>
                <c:pt idx="1944" formatCode="0.00E+00">
                  <c:v>1553400</c:v>
                </c:pt>
                <c:pt idx="1945" formatCode="0.00E+00">
                  <c:v>1408500</c:v>
                </c:pt>
                <c:pt idx="1946" formatCode="0.00E+00">
                  <c:v>1304600</c:v>
                </c:pt>
                <c:pt idx="1947" formatCode="0.00E+00">
                  <c:v>1390300</c:v>
                </c:pt>
                <c:pt idx="1948" formatCode="0.00E+00">
                  <c:v>1529200</c:v>
                </c:pt>
                <c:pt idx="1949" formatCode="0.00E+00">
                  <c:v>1513800</c:v>
                </c:pt>
                <c:pt idx="1950" formatCode="0.00E+00">
                  <c:v>1583900</c:v>
                </c:pt>
                <c:pt idx="1951" formatCode="0.00E+00">
                  <c:v>1818200</c:v>
                </c:pt>
                <c:pt idx="1952" formatCode="0.00E+00">
                  <c:v>1799500</c:v>
                </c:pt>
                <c:pt idx="1953" formatCode="0.00E+00">
                  <c:v>1507000</c:v>
                </c:pt>
                <c:pt idx="1954" formatCode="0.00E+00">
                  <c:v>1367600</c:v>
                </c:pt>
                <c:pt idx="1955" formatCode="0.00E+00">
                  <c:v>1533800</c:v>
                </c:pt>
                <c:pt idx="1956" formatCode="0.00E+00">
                  <c:v>1661800</c:v>
                </c:pt>
                <c:pt idx="1957" formatCode="0.00E+00">
                  <c:v>1674100</c:v>
                </c:pt>
                <c:pt idx="1958" formatCode="0.00E+00">
                  <c:v>1717200</c:v>
                </c:pt>
                <c:pt idx="1959" formatCode="0.00E+00">
                  <c:v>1865000</c:v>
                </c:pt>
                <c:pt idx="1960" formatCode="0.00E+00">
                  <c:v>2052000</c:v>
                </c:pt>
                <c:pt idx="1961" formatCode="0.00E+00">
                  <c:v>2034600</c:v>
                </c:pt>
                <c:pt idx="1962" formatCode="0.00E+00">
                  <c:v>1920000</c:v>
                </c:pt>
                <c:pt idx="1963" formatCode="0.00E+00">
                  <c:v>1863200</c:v>
                </c:pt>
                <c:pt idx="1964" formatCode="0.00E+00">
                  <c:v>1939500</c:v>
                </c:pt>
                <c:pt idx="1965" formatCode="0.00E+00">
                  <c:v>2058300</c:v>
                </c:pt>
                <c:pt idx="1966" formatCode="0.00E+00">
                  <c:v>1881500</c:v>
                </c:pt>
                <c:pt idx="1967" formatCode="0.00E+00">
                  <c:v>1772700</c:v>
                </c:pt>
                <c:pt idx="1968" formatCode="0.00E+00">
                  <c:v>1861800</c:v>
                </c:pt>
                <c:pt idx="1969" formatCode="0.00E+00">
                  <c:v>1897400</c:v>
                </c:pt>
                <c:pt idx="1970" formatCode="0.00E+00">
                  <c:v>2010200</c:v>
                </c:pt>
                <c:pt idx="1971" formatCode="0.00E+00">
                  <c:v>2225200</c:v>
                </c:pt>
                <c:pt idx="1972" formatCode="0.00E+00">
                  <c:v>2304500</c:v>
                </c:pt>
                <c:pt idx="1973" formatCode="0.00E+00">
                  <c:v>2320100</c:v>
                </c:pt>
                <c:pt idx="1974" formatCode="0.00E+00">
                  <c:v>2305600</c:v>
                </c:pt>
                <c:pt idx="1975" formatCode="0.00E+00">
                  <c:v>2264000</c:v>
                </c:pt>
                <c:pt idx="1976" formatCode="0.00E+00">
                  <c:v>2315800</c:v>
                </c:pt>
                <c:pt idx="1977" formatCode="0.00E+00">
                  <c:v>2710800</c:v>
                </c:pt>
                <c:pt idx="1978" formatCode="0.00E+00">
                  <c:v>2958900</c:v>
                </c:pt>
                <c:pt idx="1979" formatCode="0.00E+00">
                  <c:v>2857600</c:v>
                </c:pt>
                <c:pt idx="1980" formatCode="0.00E+00">
                  <c:v>2660000</c:v>
                </c:pt>
                <c:pt idx="1981" formatCode="0.00E+00">
                  <c:v>2494100</c:v>
                </c:pt>
                <c:pt idx="1982" formatCode="0.00E+00">
                  <c:v>2443000</c:v>
                </c:pt>
                <c:pt idx="1983" formatCode="0.00E+00">
                  <c:v>2383800</c:v>
                </c:pt>
                <c:pt idx="1984" formatCode="0.00E+00">
                  <c:v>2183900</c:v>
                </c:pt>
                <c:pt idx="1985" formatCode="0.00E+00">
                  <c:v>2163500</c:v>
                </c:pt>
                <c:pt idx="1986" formatCode="0.00E+00">
                  <c:v>2522500</c:v>
                </c:pt>
                <c:pt idx="1987" formatCode="0.00E+00">
                  <c:v>2867200</c:v>
                </c:pt>
                <c:pt idx="1988" formatCode="0.00E+00">
                  <c:v>3071300</c:v>
                </c:pt>
                <c:pt idx="1989" formatCode="0.00E+00">
                  <c:v>3051300</c:v>
                </c:pt>
                <c:pt idx="1990" formatCode="0.00E+00">
                  <c:v>2792300</c:v>
                </c:pt>
                <c:pt idx="1991" formatCode="0.00E+00">
                  <c:v>2506700</c:v>
                </c:pt>
                <c:pt idx="1992" formatCode="0.00E+00">
                  <c:v>2361000</c:v>
                </c:pt>
                <c:pt idx="1993" formatCode="0.00E+00">
                  <c:v>2309400</c:v>
                </c:pt>
                <c:pt idx="1994" formatCode="0.00E+00">
                  <c:v>2536000</c:v>
                </c:pt>
                <c:pt idx="1995" formatCode="0.00E+00">
                  <c:v>2827300</c:v>
                </c:pt>
                <c:pt idx="1996" formatCode="0.00E+00">
                  <c:v>2842500</c:v>
                </c:pt>
                <c:pt idx="1997" formatCode="0.00E+00">
                  <c:v>2909300</c:v>
                </c:pt>
                <c:pt idx="1998" formatCode="0.00E+00">
                  <c:v>3063000</c:v>
                </c:pt>
                <c:pt idx="1999" formatCode="0.00E+00">
                  <c:v>3045800</c:v>
                </c:pt>
                <c:pt idx="2000" formatCode="0.00E+00">
                  <c:v>2748900</c:v>
                </c:pt>
                <c:pt idx="2001" formatCode="0.00E+00">
                  <c:v>2464500</c:v>
                </c:pt>
                <c:pt idx="2002" formatCode="0.00E+00">
                  <c:v>2398400</c:v>
                </c:pt>
                <c:pt idx="2003" formatCode="0.00E+00">
                  <c:v>2568000</c:v>
                </c:pt>
                <c:pt idx="2004" formatCode="0.00E+00">
                  <c:v>2740000</c:v>
                </c:pt>
                <c:pt idx="2005" formatCode="0.00E+00">
                  <c:v>2767600</c:v>
                </c:pt>
                <c:pt idx="2006" formatCode="0.00E+00">
                  <c:v>2741500</c:v>
                </c:pt>
                <c:pt idx="2007" formatCode="0.00E+00">
                  <c:v>2663500</c:v>
                </c:pt>
                <c:pt idx="2008" formatCode="0.00E+00">
                  <c:v>2644800</c:v>
                </c:pt>
                <c:pt idx="2009" formatCode="0.00E+00">
                  <c:v>2757000</c:v>
                </c:pt>
                <c:pt idx="2010" formatCode="0.00E+00">
                  <c:v>2837600</c:v>
                </c:pt>
                <c:pt idx="2011" formatCode="0.00E+00">
                  <c:v>2603300</c:v>
                </c:pt>
                <c:pt idx="2012" formatCode="0.00E+00">
                  <c:v>2391700</c:v>
                </c:pt>
                <c:pt idx="2013" formatCode="0.00E+00">
                  <c:v>2377200</c:v>
                </c:pt>
                <c:pt idx="2014" formatCode="0.00E+00">
                  <c:v>2801800</c:v>
                </c:pt>
                <c:pt idx="2015" formatCode="0.00E+00">
                  <c:v>3336900</c:v>
                </c:pt>
                <c:pt idx="2016" formatCode="0.00E+00">
                  <c:v>3215200</c:v>
                </c:pt>
                <c:pt idx="2017" formatCode="0.00E+00">
                  <c:v>2778900</c:v>
                </c:pt>
                <c:pt idx="2018" formatCode="0.00E+00">
                  <c:v>2620500</c:v>
                </c:pt>
                <c:pt idx="2019" formatCode="0.00E+00">
                  <c:v>2596800</c:v>
                </c:pt>
                <c:pt idx="2020" formatCode="0.00E+00">
                  <c:v>2575900</c:v>
                </c:pt>
                <c:pt idx="2021" formatCode="0.00E+00">
                  <c:v>2576800</c:v>
                </c:pt>
                <c:pt idx="2022" formatCode="0.00E+00">
                  <c:v>2621400</c:v>
                </c:pt>
                <c:pt idx="2023" formatCode="0.00E+00">
                  <c:v>2932600</c:v>
                </c:pt>
                <c:pt idx="2024" formatCode="0.00E+00">
                  <c:v>4302500</c:v>
                </c:pt>
                <c:pt idx="2025" formatCode="0.00E+00">
                  <c:v>5487400</c:v>
                </c:pt>
                <c:pt idx="2026" formatCode="0.00E+00">
                  <c:v>4279300</c:v>
                </c:pt>
                <c:pt idx="2027" formatCode="0.00E+00">
                  <c:v>2996900</c:v>
                </c:pt>
                <c:pt idx="2028" formatCode="0.00E+00">
                  <c:v>2843200</c:v>
                </c:pt>
                <c:pt idx="2029" formatCode="0.00E+00">
                  <c:v>2917000</c:v>
                </c:pt>
                <c:pt idx="2030" formatCode="0.00E+00">
                  <c:v>3107000</c:v>
                </c:pt>
                <c:pt idx="2031" formatCode="0.00E+00">
                  <c:v>3220700</c:v>
                </c:pt>
                <c:pt idx="2032" formatCode="0.00E+00">
                  <c:v>3146200</c:v>
                </c:pt>
                <c:pt idx="2033" formatCode="0.00E+00">
                  <c:v>3067900</c:v>
                </c:pt>
                <c:pt idx="2034" formatCode="0.00E+00">
                  <c:v>3048500</c:v>
                </c:pt>
                <c:pt idx="2035" formatCode="0.00E+00">
                  <c:v>2962100</c:v>
                </c:pt>
                <c:pt idx="2036" formatCode="0.00E+00">
                  <c:v>2892300</c:v>
                </c:pt>
                <c:pt idx="2037" formatCode="0.00E+00">
                  <c:v>2904500</c:v>
                </c:pt>
                <c:pt idx="2038" formatCode="0.00E+00">
                  <c:v>2775400</c:v>
                </c:pt>
                <c:pt idx="2039" formatCode="0.00E+00">
                  <c:v>2522800</c:v>
                </c:pt>
                <c:pt idx="2040" formatCode="0.00E+00">
                  <c:v>2494700</c:v>
                </c:pt>
                <c:pt idx="2041" formatCode="0.00E+00">
                  <c:v>2617000</c:v>
                </c:pt>
                <c:pt idx="2042" formatCode="0.00E+00">
                  <c:v>2660700</c:v>
                </c:pt>
                <c:pt idx="2043" formatCode="0.00E+00">
                  <c:v>2674300</c:v>
                </c:pt>
                <c:pt idx="2044" formatCode="0.00E+00">
                  <c:v>2815000</c:v>
                </c:pt>
                <c:pt idx="2045" formatCode="0.00E+00">
                  <c:v>3156800</c:v>
                </c:pt>
                <c:pt idx="2046" formatCode="0.00E+00">
                  <c:v>3151000</c:v>
                </c:pt>
                <c:pt idx="2047" formatCode="0.00E+00">
                  <c:v>2734300</c:v>
                </c:pt>
                <c:pt idx="2048" formatCode="0.00E+00">
                  <c:v>2542600</c:v>
                </c:pt>
                <c:pt idx="2049" formatCode="0.00E+00">
                  <c:v>2779000</c:v>
                </c:pt>
                <c:pt idx="2050" formatCode="0.00E+00">
                  <c:v>3050200</c:v>
                </c:pt>
                <c:pt idx="2051" formatCode="0.00E+00">
                  <c:v>3164100</c:v>
                </c:pt>
                <c:pt idx="2052" formatCode="0.00E+00">
                  <c:v>3042900</c:v>
                </c:pt>
                <c:pt idx="2053" formatCode="0.00E+00">
                  <c:v>2851400</c:v>
                </c:pt>
                <c:pt idx="2054" formatCode="0.00E+00">
                  <c:v>2823700</c:v>
                </c:pt>
                <c:pt idx="2055" formatCode="0.00E+00">
                  <c:v>2818100</c:v>
                </c:pt>
                <c:pt idx="2056" formatCode="0.00E+00">
                  <c:v>2965300</c:v>
                </c:pt>
                <c:pt idx="2057" formatCode="0.00E+00">
                  <c:v>3219600</c:v>
                </c:pt>
                <c:pt idx="2058" formatCode="0.00E+00">
                  <c:v>3230700</c:v>
                </c:pt>
                <c:pt idx="2059" formatCode="0.00E+00">
                  <c:v>3066500</c:v>
                </c:pt>
                <c:pt idx="2060" formatCode="0.00E+00">
                  <c:v>2966700</c:v>
                </c:pt>
                <c:pt idx="2061" formatCode="0.00E+00">
                  <c:v>2848800</c:v>
                </c:pt>
                <c:pt idx="2062" formatCode="0.00E+00">
                  <c:v>2659300</c:v>
                </c:pt>
                <c:pt idx="2063" formatCode="0.00E+00">
                  <c:v>2674300</c:v>
                </c:pt>
                <c:pt idx="2064" formatCode="0.00E+00">
                  <c:v>2859800</c:v>
                </c:pt>
                <c:pt idx="2065" formatCode="0.00E+00">
                  <c:v>2923100</c:v>
                </c:pt>
                <c:pt idx="2066" formatCode="0.00E+00">
                  <c:v>2893800</c:v>
                </c:pt>
                <c:pt idx="2067" formatCode="0.00E+00">
                  <c:v>2848200</c:v>
                </c:pt>
                <c:pt idx="2068" formatCode="0.00E+00">
                  <c:v>2836500</c:v>
                </c:pt>
                <c:pt idx="2069" formatCode="0.00E+00">
                  <c:v>3016000</c:v>
                </c:pt>
                <c:pt idx="2070" formatCode="0.00E+00">
                  <c:v>3001700</c:v>
                </c:pt>
                <c:pt idx="2071" formatCode="0.00E+00">
                  <c:v>2853600</c:v>
                </c:pt>
                <c:pt idx="2072" formatCode="0.00E+00">
                  <c:v>3040400</c:v>
                </c:pt>
                <c:pt idx="2073" formatCode="0.00E+00">
                  <c:v>3315800</c:v>
                </c:pt>
                <c:pt idx="2074" formatCode="0.00E+00">
                  <c:v>3351700</c:v>
                </c:pt>
                <c:pt idx="2075" formatCode="0.00E+00">
                  <c:v>3000600</c:v>
                </c:pt>
                <c:pt idx="2076" formatCode="0.00E+00">
                  <c:v>2669000</c:v>
                </c:pt>
                <c:pt idx="2077" formatCode="0.00E+00">
                  <c:v>2740000</c:v>
                </c:pt>
                <c:pt idx="2078" formatCode="0.00E+00">
                  <c:v>3053000</c:v>
                </c:pt>
                <c:pt idx="2079" formatCode="0.00E+00">
                  <c:v>3276100</c:v>
                </c:pt>
                <c:pt idx="2080" formatCode="0.00E+00">
                  <c:v>3220100</c:v>
                </c:pt>
                <c:pt idx="2081" formatCode="0.00E+00">
                  <c:v>3105900</c:v>
                </c:pt>
                <c:pt idx="2082" formatCode="0.00E+00">
                  <c:v>2936200</c:v>
                </c:pt>
                <c:pt idx="2083" formatCode="0.00E+00">
                  <c:v>2794900</c:v>
                </c:pt>
                <c:pt idx="2084" formatCode="0.00E+00">
                  <c:v>2921100</c:v>
                </c:pt>
                <c:pt idx="2085" formatCode="0.00E+00">
                  <c:v>3043300</c:v>
                </c:pt>
                <c:pt idx="2086" formatCode="0.00E+00">
                  <c:v>2859100</c:v>
                </c:pt>
                <c:pt idx="2087" formatCode="0.00E+00">
                  <c:v>2854800</c:v>
                </c:pt>
                <c:pt idx="2088" formatCode="0.00E+00">
                  <c:v>3215600</c:v>
                </c:pt>
                <c:pt idx="2089" formatCode="0.00E+00">
                  <c:v>3320000</c:v>
                </c:pt>
                <c:pt idx="2090" formatCode="0.00E+00">
                  <c:v>3133200</c:v>
                </c:pt>
                <c:pt idx="2091" formatCode="0.00E+00">
                  <c:v>3083400</c:v>
                </c:pt>
                <c:pt idx="2092" formatCode="0.00E+00">
                  <c:v>3267900</c:v>
                </c:pt>
                <c:pt idx="2093" formatCode="0.00E+00">
                  <c:v>3101600</c:v>
                </c:pt>
                <c:pt idx="2094" formatCode="0.00E+00">
                  <c:v>2671200</c:v>
                </c:pt>
                <c:pt idx="2095" formatCode="0.00E+00">
                  <c:v>2402500</c:v>
                </c:pt>
                <c:pt idx="2096" formatCode="0.00E+00">
                  <c:v>2427800</c:v>
                </c:pt>
                <c:pt idx="2097" formatCode="0.00E+00">
                  <c:v>2565200</c:v>
                </c:pt>
                <c:pt idx="2098" formatCode="0.00E+00">
                  <c:v>2703400</c:v>
                </c:pt>
                <c:pt idx="2099" formatCode="0.00E+00">
                  <c:v>3060100</c:v>
                </c:pt>
                <c:pt idx="2100" formatCode="0.00E+00">
                  <c:v>3393800</c:v>
                </c:pt>
                <c:pt idx="2101" formatCode="0.00E+00">
                  <c:v>3395200</c:v>
                </c:pt>
                <c:pt idx="2102" formatCode="0.00E+00">
                  <c:v>3122600</c:v>
                </c:pt>
                <c:pt idx="2103" formatCode="0.00E+00">
                  <c:v>2690900</c:v>
                </c:pt>
                <c:pt idx="2104" formatCode="0.00E+00">
                  <c:v>2592900</c:v>
                </c:pt>
                <c:pt idx="2105" formatCode="0.00E+00">
                  <c:v>2808100</c:v>
                </c:pt>
                <c:pt idx="2106" formatCode="0.00E+00">
                  <c:v>2804200</c:v>
                </c:pt>
                <c:pt idx="2107" formatCode="0.00E+00">
                  <c:v>2746600</c:v>
                </c:pt>
                <c:pt idx="2108" formatCode="0.00E+00">
                  <c:v>2926100</c:v>
                </c:pt>
                <c:pt idx="2109" formatCode="0.00E+00">
                  <c:v>3048100</c:v>
                </c:pt>
                <c:pt idx="2110" formatCode="0.00E+00">
                  <c:v>3069500</c:v>
                </c:pt>
                <c:pt idx="2111" formatCode="0.00E+00">
                  <c:v>2925900</c:v>
                </c:pt>
                <c:pt idx="2112" formatCode="0.00E+00">
                  <c:v>2676100</c:v>
                </c:pt>
                <c:pt idx="2113" formatCode="0.00E+00">
                  <c:v>2506900</c:v>
                </c:pt>
                <c:pt idx="2114" formatCode="0.00E+00">
                  <c:v>2487100</c:v>
                </c:pt>
                <c:pt idx="2115" formatCode="0.00E+00">
                  <c:v>2546600</c:v>
                </c:pt>
                <c:pt idx="2116" formatCode="0.00E+00">
                  <c:v>2806200</c:v>
                </c:pt>
                <c:pt idx="2117" formatCode="0.00E+00">
                  <c:v>3044700</c:v>
                </c:pt>
                <c:pt idx="2118" formatCode="0.00E+00">
                  <c:v>2898800</c:v>
                </c:pt>
                <c:pt idx="2119" formatCode="0.00E+00">
                  <c:v>2450300</c:v>
                </c:pt>
                <c:pt idx="2120" formatCode="0.00E+00">
                  <c:v>2263600</c:v>
                </c:pt>
                <c:pt idx="2121" formatCode="0.00E+00">
                  <c:v>2415900</c:v>
                </c:pt>
                <c:pt idx="2122" formatCode="0.00E+00">
                  <c:v>2563300</c:v>
                </c:pt>
                <c:pt idx="2123" formatCode="0.00E+00">
                  <c:v>2616000</c:v>
                </c:pt>
                <c:pt idx="2124" formatCode="0.00E+00">
                  <c:v>2475100</c:v>
                </c:pt>
                <c:pt idx="2125" formatCode="0.00E+00">
                  <c:v>2362000</c:v>
                </c:pt>
                <c:pt idx="2126" formatCode="0.00E+00">
                  <c:v>2568700</c:v>
                </c:pt>
                <c:pt idx="2127" formatCode="0.00E+00">
                  <c:v>2767700</c:v>
                </c:pt>
                <c:pt idx="2128" formatCode="0.00E+00">
                  <c:v>2989900</c:v>
                </c:pt>
                <c:pt idx="2129" formatCode="0.00E+00">
                  <c:v>3081700</c:v>
                </c:pt>
                <c:pt idx="2130" formatCode="0.00E+00">
                  <c:v>2782200</c:v>
                </c:pt>
                <c:pt idx="2131" formatCode="0.00E+00">
                  <c:v>2546700</c:v>
                </c:pt>
                <c:pt idx="2132" formatCode="0.00E+00">
                  <c:v>2647100</c:v>
                </c:pt>
                <c:pt idx="2133" formatCode="0.00E+00">
                  <c:v>2759700</c:v>
                </c:pt>
                <c:pt idx="2134" formatCode="0.00E+00">
                  <c:v>2878900</c:v>
                </c:pt>
                <c:pt idx="2135" formatCode="0.00E+00">
                  <c:v>2978600</c:v>
                </c:pt>
                <c:pt idx="2136" formatCode="0.00E+00">
                  <c:v>2918700</c:v>
                </c:pt>
                <c:pt idx="2137" formatCode="0.00E+00">
                  <c:v>2942200</c:v>
                </c:pt>
                <c:pt idx="2138" formatCode="0.00E+00">
                  <c:v>2931300</c:v>
                </c:pt>
                <c:pt idx="2139" formatCode="0.00E+00">
                  <c:v>2767500</c:v>
                </c:pt>
                <c:pt idx="2140" formatCode="0.00E+00">
                  <c:v>2751600</c:v>
                </c:pt>
                <c:pt idx="2141" formatCode="0.00E+00">
                  <c:v>2975200</c:v>
                </c:pt>
                <c:pt idx="2142" formatCode="0.00E+00">
                  <c:v>3082700</c:v>
                </c:pt>
                <c:pt idx="2143" formatCode="0.00E+00">
                  <c:v>3037600</c:v>
                </c:pt>
                <c:pt idx="2144" formatCode="0.00E+00">
                  <c:v>3017000</c:v>
                </c:pt>
                <c:pt idx="2145" formatCode="0.00E+00">
                  <c:v>3031800</c:v>
                </c:pt>
                <c:pt idx="2146" formatCode="0.00E+00">
                  <c:v>3146100</c:v>
                </c:pt>
                <c:pt idx="2147" formatCode="0.00E+00">
                  <c:v>3178700</c:v>
                </c:pt>
                <c:pt idx="2148" formatCode="0.00E+00">
                  <c:v>3026400</c:v>
                </c:pt>
                <c:pt idx="2149" formatCode="0.00E+00">
                  <c:v>2970500</c:v>
                </c:pt>
                <c:pt idx="2150" formatCode="0.00E+00">
                  <c:v>2940900</c:v>
                </c:pt>
                <c:pt idx="2151" formatCode="0.00E+00">
                  <c:v>2776600</c:v>
                </c:pt>
                <c:pt idx="2152" formatCode="0.00E+00">
                  <c:v>2803800</c:v>
                </c:pt>
                <c:pt idx="2153" formatCode="0.00E+00">
                  <c:v>3055500</c:v>
                </c:pt>
                <c:pt idx="2154" formatCode="0.00E+00">
                  <c:v>3401300</c:v>
                </c:pt>
                <c:pt idx="2155" formatCode="0.00E+00">
                  <c:v>3396700</c:v>
                </c:pt>
                <c:pt idx="2156" formatCode="0.00E+00">
                  <c:v>2805200</c:v>
                </c:pt>
                <c:pt idx="2157" formatCode="0.00E+00">
                  <c:v>2441500</c:v>
                </c:pt>
                <c:pt idx="2158" formatCode="0.00E+00">
                  <c:v>2634500</c:v>
                </c:pt>
                <c:pt idx="2159" formatCode="0.00E+00">
                  <c:v>3047400</c:v>
                </c:pt>
                <c:pt idx="2160" formatCode="0.00E+00">
                  <c:v>3212800</c:v>
                </c:pt>
                <c:pt idx="2161" formatCode="0.00E+00">
                  <c:v>3245000</c:v>
                </c:pt>
                <c:pt idx="2162" formatCode="0.00E+00">
                  <c:v>3356800</c:v>
                </c:pt>
                <c:pt idx="2163" formatCode="0.00E+00">
                  <c:v>3338500</c:v>
                </c:pt>
                <c:pt idx="2164" formatCode="0.00E+00">
                  <c:v>3231000</c:v>
                </c:pt>
                <c:pt idx="2165" formatCode="0.00E+00">
                  <c:v>3125500</c:v>
                </c:pt>
                <c:pt idx="2166" formatCode="0.00E+00">
                  <c:v>3230100</c:v>
                </c:pt>
                <c:pt idx="2167" formatCode="0.00E+00">
                  <c:v>3252700</c:v>
                </c:pt>
                <c:pt idx="2168" formatCode="0.00E+00">
                  <c:v>2944300</c:v>
                </c:pt>
                <c:pt idx="2169" formatCode="0.00E+00">
                  <c:v>2738100</c:v>
                </c:pt>
                <c:pt idx="2170" formatCode="0.00E+00">
                  <c:v>2999400</c:v>
                </c:pt>
                <c:pt idx="2171" formatCode="0.00E+00">
                  <c:v>3735700</c:v>
                </c:pt>
                <c:pt idx="2172" formatCode="0.00E+00">
                  <c:v>4124400</c:v>
                </c:pt>
                <c:pt idx="2173" formatCode="0.00E+00">
                  <c:v>3333500</c:v>
                </c:pt>
                <c:pt idx="2174" formatCode="0.00E+00">
                  <c:v>2764500</c:v>
                </c:pt>
                <c:pt idx="2175" formatCode="0.00E+00">
                  <c:v>2904400</c:v>
                </c:pt>
                <c:pt idx="2176" formatCode="0.00E+00">
                  <c:v>3130500</c:v>
                </c:pt>
                <c:pt idx="2177" formatCode="0.00E+00">
                  <c:v>2992800</c:v>
                </c:pt>
                <c:pt idx="2178" formatCode="0.00E+00">
                  <c:v>2624400</c:v>
                </c:pt>
                <c:pt idx="2179" formatCode="0.00E+00">
                  <c:v>2526800</c:v>
                </c:pt>
                <c:pt idx="2180" formatCode="0.00E+00">
                  <c:v>2570200</c:v>
                </c:pt>
                <c:pt idx="2181" formatCode="0.00E+00">
                  <c:v>2609800</c:v>
                </c:pt>
                <c:pt idx="2182" formatCode="0.00E+00">
                  <c:v>2737800</c:v>
                </c:pt>
                <c:pt idx="2183" formatCode="0.00E+00">
                  <c:v>2749400</c:v>
                </c:pt>
                <c:pt idx="2184" formatCode="0.00E+00">
                  <c:v>2777000</c:v>
                </c:pt>
                <c:pt idx="2185" formatCode="0.00E+00">
                  <c:v>3347300</c:v>
                </c:pt>
                <c:pt idx="2186" formatCode="0.00E+00">
                  <c:v>3777400</c:v>
                </c:pt>
                <c:pt idx="2187" formatCode="0.00E+00">
                  <c:v>3161200</c:v>
                </c:pt>
                <c:pt idx="2188" formatCode="0.00E+00">
                  <c:v>2826900</c:v>
                </c:pt>
                <c:pt idx="2189" formatCode="0.00E+00">
                  <c:v>3029700</c:v>
                </c:pt>
                <c:pt idx="2190" formatCode="0.00E+00">
                  <c:v>3110100</c:v>
                </c:pt>
                <c:pt idx="2191" formatCode="0.00E+00">
                  <c:v>3108500</c:v>
                </c:pt>
                <c:pt idx="2192" formatCode="0.00E+00">
                  <c:v>3100400</c:v>
                </c:pt>
                <c:pt idx="2193" formatCode="0.00E+00">
                  <c:v>3261100</c:v>
                </c:pt>
                <c:pt idx="2194" formatCode="0.00E+00">
                  <c:v>3534000</c:v>
                </c:pt>
                <c:pt idx="2195" formatCode="0.00E+00">
                  <c:v>3556100</c:v>
                </c:pt>
                <c:pt idx="2196" formatCode="0.00E+00">
                  <c:v>3327700</c:v>
                </c:pt>
                <c:pt idx="2197" formatCode="0.00E+00">
                  <c:v>3089100</c:v>
                </c:pt>
                <c:pt idx="2198" formatCode="0.00E+00">
                  <c:v>3090700</c:v>
                </c:pt>
                <c:pt idx="2199" formatCode="0.00E+00">
                  <c:v>3048400</c:v>
                </c:pt>
                <c:pt idx="2200" formatCode="0.00E+00">
                  <c:v>2924400</c:v>
                </c:pt>
                <c:pt idx="2201" formatCode="0.00E+00">
                  <c:v>2849400</c:v>
                </c:pt>
                <c:pt idx="2202" formatCode="0.00E+00">
                  <c:v>2779500</c:v>
                </c:pt>
                <c:pt idx="2203" formatCode="0.00E+00">
                  <c:v>2876100</c:v>
                </c:pt>
                <c:pt idx="2204" formatCode="0.00E+00">
                  <c:v>3155000</c:v>
                </c:pt>
                <c:pt idx="2205" formatCode="0.00E+00">
                  <c:v>3444400</c:v>
                </c:pt>
                <c:pt idx="2206" formatCode="0.00E+00">
                  <c:v>3565600</c:v>
                </c:pt>
                <c:pt idx="2207" formatCode="0.00E+00">
                  <c:v>3588700</c:v>
                </c:pt>
                <c:pt idx="2208" formatCode="0.00E+00">
                  <c:v>3664500</c:v>
                </c:pt>
                <c:pt idx="2209" formatCode="0.00E+00">
                  <c:v>3732000</c:v>
                </c:pt>
                <c:pt idx="2210" formatCode="0.00E+00">
                  <c:v>3651200</c:v>
                </c:pt>
                <c:pt idx="2211" formatCode="0.00E+00">
                  <c:v>3471600</c:v>
                </c:pt>
                <c:pt idx="2212" formatCode="0.00E+00">
                  <c:v>3252300</c:v>
                </c:pt>
                <c:pt idx="2213" formatCode="0.00E+00">
                  <c:v>3146200</c:v>
                </c:pt>
                <c:pt idx="2214" formatCode="0.00E+00">
                  <c:v>3042400</c:v>
                </c:pt>
                <c:pt idx="2215" formatCode="0.00E+00">
                  <c:v>3038600</c:v>
                </c:pt>
                <c:pt idx="2216" formatCode="0.00E+00">
                  <c:v>3205600</c:v>
                </c:pt>
                <c:pt idx="2217" formatCode="0.00E+00">
                  <c:v>3129400</c:v>
                </c:pt>
                <c:pt idx="2218" formatCode="0.00E+00">
                  <c:v>2848800</c:v>
                </c:pt>
                <c:pt idx="2219" formatCode="0.00E+00">
                  <c:v>2809100</c:v>
                </c:pt>
                <c:pt idx="2220" formatCode="0.00E+00">
                  <c:v>3032400</c:v>
                </c:pt>
                <c:pt idx="2221" formatCode="0.00E+00">
                  <c:v>3223300</c:v>
                </c:pt>
                <c:pt idx="2222" formatCode="0.00E+00">
                  <c:v>3056800</c:v>
                </c:pt>
                <c:pt idx="2223" formatCode="0.00E+00">
                  <c:v>2880100</c:v>
                </c:pt>
                <c:pt idx="2224" formatCode="0.00E+00">
                  <c:v>2803700</c:v>
                </c:pt>
                <c:pt idx="2225" formatCode="0.00E+00">
                  <c:v>2803200</c:v>
                </c:pt>
                <c:pt idx="2226" formatCode="0.00E+00">
                  <c:v>3046000</c:v>
                </c:pt>
                <c:pt idx="2227" formatCode="0.00E+00">
                  <c:v>3350600</c:v>
                </c:pt>
                <c:pt idx="2228" formatCode="0.00E+00">
                  <c:v>3764400</c:v>
                </c:pt>
                <c:pt idx="2229" formatCode="0.00E+00">
                  <c:v>3999800</c:v>
                </c:pt>
                <c:pt idx="2230" formatCode="0.00E+00">
                  <c:v>3768100</c:v>
                </c:pt>
                <c:pt idx="2231" formatCode="0.00E+00">
                  <c:v>3298900</c:v>
                </c:pt>
                <c:pt idx="2232" formatCode="0.00E+00">
                  <c:v>2989000</c:v>
                </c:pt>
                <c:pt idx="2233" formatCode="0.00E+00">
                  <c:v>3092900</c:v>
                </c:pt>
                <c:pt idx="2234" formatCode="0.00E+00">
                  <c:v>3176200</c:v>
                </c:pt>
                <c:pt idx="2235" formatCode="0.00E+00">
                  <c:v>3051100</c:v>
                </c:pt>
                <c:pt idx="2236" formatCode="0.00E+00">
                  <c:v>2989700</c:v>
                </c:pt>
                <c:pt idx="2237" formatCode="0.00E+00">
                  <c:v>2941000</c:v>
                </c:pt>
                <c:pt idx="2238" formatCode="0.00E+00">
                  <c:v>2931700</c:v>
                </c:pt>
                <c:pt idx="2239" formatCode="0.00E+00">
                  <c:v>3185100</c:v>
                </c:pt>
                <c:pt idx="2240" formatCode="0.00E+00">
                  <c:v>3578800</c:v>
                </c:pt>
                <c:pt idx="2241" formatCode="0.00E+00">
                  <c:v>3719300</c:v>
                </c:pt>
                <c:pt idx="2242" formatCode="0.00E+00">
                  <c:v>3503600</c:v>
                </c:pt>
                <c:pt idx="2243" formatCode="0.00E+00">
                  <c:v>3238200</c:v>
                </c:pt>
                <c:pt idx="2244" formatCode="0.00E+00">
                  <c:v>3273000</c:v>
                </c:pt>
                <c:pt idx="2245" formatCode="0.00E+00">
                  <c:v>3181600</c:v>
                </c:pt>
                <c:pt idx="2246" formatCode="0.00E+00">
                  <c:v>3087100</c:v>
                </c:pt>
                <c:pt idx="2247" formatCode="0.00E+00">
                  <c:v>3123800</c:v>
                </c:pt>
                <c:pt idx="2248" formatCode="0.00E+00">
                  <c:v>3333200</c:v>
                </c:pt>
                <c:pt idx="2249" formatCode="0.00E+00">
                  <c:v>3671200</c:v>
                </c:pt>
                <c:pt idx="2250" formatCode="0.00E+00">
                  <c:v>4119100</c:v>
                </c:pt>
                <c:pt idx="2251" formatCode="0.00E+00">
                  <c:v>4792800</c:v>
                </c:pt>
                <c:pt idx="2252" formatCode="0.00E+00">
                  <c:v>5254600</c:v>
                </c:pt>
                <c:pt idx="2253" formatCode="0.00E+00">
                  <c:v>4690400</c:v>
                </c:pt>
                <c:pt idx="2254" formatCode="0.00E+00">
                  <c:v>3927500</c:v>
                </c:pt>
                <c:pt idx="2255" formatCode="0.00E+00">
                  <c:v>3653400</c:v>
                </c:pt>
                <c:pt idx="2256" formatCode="0.00E+00">
                  <c:v>3585400</c:v>
                </c:pt>
                <c:pt idx="2257" formatCode="0.00E+00">
                  <c:v>3552200</c:v>
                </c:pt>
                <c:pt idx="2258" formatCode="0.00E+00">
                  <c:v>3423000</c:v>
                </c:pt>
                <c:pt idx="2259" formatCode="0.00E+00">
                  <c:v>3269000</c:v>
                </c:pt>
                <c:pt idx="2260" formatCode="0.00E+00">
                  <c:v>3096500</c:v>
                </c:pt>
                <c:pt idx="2261" formatCode="0.00E+00">
                  <c:v>2887100</c:v>
                </c:pt>
                <c:pt idx="2262" formatCode="0.00E+00">
                  <c:v>2656300</c:v>
                </c:pt>
                <c:pt idx="2263" formatCode="0.00E+00">
                  <c:v>2596800</c:v>
                </c:pt>
                <c:pt idx="2264" formatCode="0.00E+00">
                  <c:v>2975700</c:v>
                </c:pt>
                <c:pt idx="2265" formatCode="0.00E+00">
                  <c:v>3387700</c:v>
                </c:pt>
                <c:pt idx="2266" formatCode="0.00E+00">
                  <c:v>3569500</c:v>
                </c:pt>
                <c:pt idx="2267" formatCode="0.00E+00">
                  <c:v>3608100</c:v>
                </c:pt>
                <c:pt idx="2268" formatCode="0.00E+00">
                  <c:v>3205600</c:v>
                </c:pt>
                <c:pt idx="2269" formatCode="0.00E+00">
                  <c:v>3054900</c:v>
                </c:pt>
                <c:pt idx="2270" formatCode="0.00E+00">
                  <c:v>3346000</c:v>
                </c:pt>
                <c:pt idx="2271" formatCode="0.00E+00">
                  <c:v>3389500</c:v>
                </c:pt>
                <c:pt idx="2272" formatCode="0.00E+00">
                  <c:v>3070000</c:v>
                </c:pt>
                <c:pt idx="2273" formatCode="0.00E+00">
                  <c:v>2762700</c:v>
                </c:pt>
                <c:pt idx="2274" formatCode="0.00E+00">
                  <c:v>2817700</c:v>
                </c:pt>
                <c:pt idx="2275" formatCode="0.00E+00">
                  <c:v>3078100</c:v>
                </c:pt>
                <c:pt idx="2276" formatCode="0.00E+00">
                  <c:v>3369500</c:v>
                </c:pt>
                <c:pt idx="2277" formatCode="0.00E+00">
                  <c:v>3832800</c:v>
                </c:pt>
                <c:pt idx="2278" formatCode="0.00E+00">
                  <c:v>4094900</c:v>
                </c:pt>
                <c:pt idx="2279" formatCode="0.00E+00">
                  <c:v>4174300</c:v>
                </c:pt>
                <c:pt idx="2280" formatCode="0.00E+00">
                  <c:v>4010100</c:v>
                </c:pt>
                <c:pt idx="2281" formatCode="0.00E+00">
                  <c:v>3403100</c:v>
                </c:pt>
                <c:pt idx="2282" formatCode="0.00E+00">
                  <c:v>3077800</c:v>
                </c:pt>
                <c:pt idx="2283" formatCode="0.00E+00">
                  <c:v>3668100</c:v>
                </c:pt>
                <c:pt idx="2284" formatCode="0.00E+00">
                  <c:v>5390300</c:v>
                </c:pt>
                <c:pt idx="2285" formatCode="0.00E+00">
                  <c:v>6480200</c:v>
                </c:pt>
                <c:pt idx="2286" formatCode="0.00E+00">
                  <c:v>4888300</c:v>
                </c:pt>
                <c:pt idx="2287" formatCode="0.00E+00">
                  <c:v>3390100</c:v>
                </c:pt>
                <c:pt idx="2288" formatCode="0.00E+00">
                  <c:v>2995800</c:v>
                </c:pt>
                <c:pt idx="2289" formatCode="0.00E+00">
                  <c:v>2872800</c:v>
                </c:pt>
                <c:pt idx="2290" formatCode="0.00E+00">
                  <c:v>3223600</c:v>
                </c:pt>
                <c:pt idx="2291" formatCode="0.00E+00">
                  <c:v>3677500</c:v>
                </c:pt>
                <c:pt idx="2292" formatCode="0.00E+00">
                  <c:v>3707900</c:v>
                </c:pt>
                <c:pt idx="2293" formatCode="0.00E+00">
                  <c:v>3565900</c:v>
                </c:pt>
                <c:pt idx="2294" formatCode="0.00E+00">
                  <c:v>3561100</c:v>
                </c:pt>
                <c:pt idx="2295" formatCode="0.00E+00">
                  <c:v>3510200</c:v>
                </c:pt>
                <c:pt idx="2296" formatCode="0.00E+00">
                  <c:v>3271100</c:v>
                </c:pt>
                <c:pt idx="2297" formatCode="0.00E+00">
                  <c:v>3194400</c:v>
                </c:pt>
                <c:pt idx="2298" formatCode="0.00E+00">
                  <c:v>3469200</c:v>
                </c:pt>
                <c:pt idx="2299" formatCode="0.00E+00">
                  <c:v>3742600</c:v>
                </c:pt>
                <c:pt idx="2300" formatCode="0.00E+00">
                  <c:v>3699100</c:v>
                </c:pt>
                <c:pt idx="2301" formatCode="0.00E+00">
                  <c:v>3461900</c:v>
                </c:pt>
                <c:pt idx="2302" formatCode="0.00E+00">
                  <c:v>3315900</c:v>
                </c:pt>
                <c:pt idx="2303" formatCode="0.00E+00">
                  <c:v>3436700</c:v>
                </c:pt>
                <c:pt idx="2304" formatCode="0.00E+00">
                  <c:v>3767800</c:v>
                </c:pt>
                <c:pt idx="2305" formatCode="0.00E+00">
                  <c:v>3777000</c:v>
                </c:pt>
                <c:pt idx="2306" formatCode="0.00E+00">
                  <c:v>3567900</c:v>
                </c:pt>
                <c:pt idx="2307" formatCode="0.00E+00">
                  <c:v>3586000</c:v>
                </c:pt>
                <c:pt idx="2308" formatCode="0.00E+00">
                  <c:v>3716400</c:v>
                </c:pt>
                <c:pt idx="2309" formatCode="0.00E+00">
                  <c:v>3562400</c:v>
                </c:pt>
                <c:pt idx="2310" formatCode="0.00E+00">
                  <c:v>3274400</c:v>
                </c:pt>
                <c:pt idx="2311" formatCode="0.00E+00">
                  <c:v>3185000</c:v>
                </c:pt>
                <c:pt idx="2312" formatCode="0.00E+00">
                  <c:v>3165800</c:v>
                </c:pt>
                <c:pt idx="2313" formatCode="0.00E+00">
                  <c:v>3072100</c:v>
                </c:pt>
                <c:pt idx="2314" formatCode="0.00E+00">
                  <c:v>2916700</c:v>
                </c:pt>
                <c:pt idx="2315" formatCode="0.00E+00">
                  <c:v>2746800</c:v>
                </c:pt>
                <c:pt idx="2316" formatCode="0.00E+00">
                  <c:v>2755900</c:v>
                </c:pt>
                <c:pt idx="2317" formatCode="0.00E+00">
                  <c:v>2776200</c:v>
                </c:pt>
                <c:pt idx="2318" formatCode="0.00E+00">
                  <c:v>2694800</c:v>
                </c:pt>
                <c:pt idx="2319" formatCode="0.00E+00">
                  <c:v>2816000</c:v>
                </c:pt>
                <c:pt idx="2320" formatCode="0.00E+00">
                  <c:v>2936700</c:v>
                </c:pt>
                <c:pt idx="2321" formatCode="0.00E+00">
                  <c:v>2835800</c:v>
                </c:pt>
                <c:pt idx="2322" formatCode="0.00E+00">
                  <c:v>2666500</c:v>
                </c:pt>
                <c:pt idx="2323" formatCode="0.00E+00">
                  <c:v>2677700</c:v>
                </c:pt>
                <c:pt idx="2324" formatCode="0.00E+00">
                  <c:v>2887800</c:v>
                </c:pt>
                <c:pt idx="2325" formatCode="0.00E+00">
                  <c:v>3168100</c:v>
                </c:pt>
                <c:pt idx="2326" formatCode="0.00E+00">
                  <c:v>3225400</c:v>
                </c:pt>
                <c:pt idx="2327" formatCode="0.00E+00">
                  <c:v>3108700</c:v>
                </c:pt>
                <c:pt idx="2328" formatCode="0.00E+00">
                  <c:v>3058100</c:v>
                </c:pt>
                <c:pt idx="2329" formatCode="0.00E+00">
                  <c:v>3058100</c:v>
                </c:pt>
                <c:pt idx="2330" formatCode="0.00E+00">
                  <c:v>3224100</c:v>
                </c:pt>
                <c:pt idx="2331" formatCode="0.00E+00">
                  <c:v>3276300</c:v>
                </c:pt>
                <c:pt idx="2332" formatCode="0.00E+00">
                  <c:v>2951400</c:v>
                </c:pt>
                <c:pt idx="2333" formatCode="0.00E+00">
                  <c:v>2873600</c:v>
                </c:pt>
                <c:pt idx="2334" formatCode="0.00E+00">
                  <c:v>3329500</c:v>
                </c:pt>
                <c:pt idx="2335" formatCode="0.00E+00">
                  <c:v>3557300</c:v>
                </c:pt>
                <c:pt idx="2336" formatCode="0.00E+00">
                  <c:v>3439700</c:v>
                </c:pt>
                <c:pt idx="2337" formatCode="0.00E+00">
                  <c:v>3378300</c:v>
                </c:pt>
                <c:pt idx="2338" formatCode="0.00E+00">
                  <c:v>3635600</c:v>
                </c:pt>
                <c:pt idx="2339" formatCode="0.00E+00">
                  <c:v>3809200</c:v>
                </c:pt>
                <c:pt idx="2340" formatCode="0.00E+00">
                  <c:v>3547400</c:v>
                </c:pt>
                <c:pt idx="2341" formatCode="0.00E+00">
                  <c:v>3414300</c:v>
                </c:pt>
                <c:pt idx="2342" formatCode="0.00E+00">
                  <c:v>3451000</c:v>
                </c:pt>
                <c:pt idx="2343" formatCode="0.00E+00">
                  <c:v>3205500</c:v>
                </c:pt>
                <c:pt idx="2344" formatCode="0.00E+00">
                  <c:v>2779100</c:v>
                </c:pt>
                <c:pt idx="2345" formatCode="0.00E+00">
                  <c:v>2530500</c:v>
                </c:pt>
                <c:pt idx="2346" formatCode="0.00E+00">
                  <c:v>2545600</c:v>
                </c:pt>
                <c:pt idx="2347" formatCode="0.00E+00">
                  <c:v>2697400</c:v>
                </c:pt>
                <c:pt idx="2348" formatCode="0.00E+00">
                  <c:v>3303000</c:v>
                </c:pt>
                <c:pt idx="2349" formatCode="0.00E+00">
                  <c:v>4006400</c:v>
                </c:pt>
                <c:pt idx="2350" formatCode="0.00E+00">
                  <c:v>3889200</c:v>
                </c:pt>
                <c:pt idx="2351" formatCode="0.00E+00">
                  <c:v>3517300</c:v>
                </c:pt>
                <c:pt idx="2352" formatCode="0.00E+00">
                  <c:v>3556700</c:v>
                </c:pt>
                <c:pt idx="2353" formatCode="0.00E+00">
                  <c:v>3441200</c:v>
                </c:pt>
                <c:pt idx="2354" formatCode="0.00E+00">
                  <c:v>3024600</c:v>
                </c:pt>
                <c:pt idx="2355" formatCode="0.00E+00">
                  <c:v>2805600</c:v>
                </c:pt>
                <c:pt idx="2356" formatCode="0.00E+00">
                  <c:v>3036800</c:v>
                </c:pt>
                <c:pt idx="2357" formatCode="0.00E+00">
                  <c:v>3435300</c:v>
                </c:pt>
                <c:pt idx="2358" formatCode="0.00E+00">
                  <c:v>3705300</c:v>
                </c:pt>
                <c:pt idx="2359" formatCode="0.00E+00">
                  <c:v>3714900</c:v>
                </c:pt>
                <c:pt idx="2360" formatCode="0.00E+00">
                  <c:v>4039400</c:v>
                </c:pt>
                <c:pt idx="2361" formatCode="0.00E+00">
                  <c:v>5400300</c:v>
                </c:pt>
                <c:pt idx="2362" formatCode="0.00E+00">
                  <c:v>6341200</c:v>
                </c:pt>
                <c:pt idx="2363" formatCode="0.00E+00">
                  <c:v>4928200</c:v>
                </c:pt>
                <c:pt idx="2364" formatCode="0.00E+00">
                  <c:v>3396200</c:v>
                </c:pt>
                <c:pt idx="2365" formatCode="0.00E+00">
                  <c:v>3201000</c:v>
                </c:pt>
                <c:pt idx="2366" formatCode="0.00E+00">
                  <c:v>3593000</c:v>
                </c:pt>
                <c:pt idx="2367" formatCode="0.00E+00">
                  <c:v>3826300</c:v>
                </c:pt>
                <c:pt idx="2368" formatCode="0.00E+00">
                  <c:v>3740300</c:v>
                </c:pt>
                <c:pt idx="2369" formatCode="0.00E+00">
                  <c:v>3463900</c:v>
                </c:pt>
                <c:pt idx="2370" formatCode="0.00E+00">
                  <c:v>2815000</c:v>
                </c:pt>
                <c:pt idx="2371" formatCode="0.00E+00">
                  <c:v>2446200</c:v>
                </c:pt>
                <c:pt idx="2372" formatCode="0.00E+00">
                  <c:v>2738800</c:v>
                </c:pt>
                <c:pt idx="2373" formatCode="0.00E+00">
                  <c:v>3231900</c:v>
                </c:pt>
                <c:pt idx="2374" formatCode="0.00E+00">
                  <c:v>3571800</c:v>
                </c:pt>
                <c:pt idx="2375" formatCode="0.00E+00">
                  <c:v>3547600</c:v>
                </c:pt>
                <c:pt idx="2376" formatCode="0.00E+00">
                  <c:v>3286200</c:v>
                </c:pt>
                <c:pt idx="2377" formatCode="0.00E+00">
                  <c:v>3224400</c:v>
                </c:pt>
                <c:pt idx="2378" formatCode="0.00E+00">
                  <c:v>3276800</c:v>
                </c:pt>
                <c:pt idx="2379" formatCode="0.00E+00">
                  <c:v>3328900</c:v>
                </c:pt>
                <c:pt idx="2380" formatCode="0.00E+00">
                  <c:v>3361600</c:v>
                </c:pt>
                <c:pt idx="2381" formatCode="0.00E+00">
                  <c:v>3388200</c:v>
                </c:pt>
                <c:pt idx="2382" formatCode="0.00E+00">
                  <c:v>3451700</c:v>
                </c:pt>
                <c:pt idx="2383" formatCode="0.00E+00">
                  <c:v>3342500</c:v>
                </c:pt>
                <c:pt idx="2384" formatCode="0.00E+00">
                  <c:v>3195000</c:v>
                </c:pt>
                <c:pt idx="2385" formatCode="0.00E+00">
                  <c:v>3097400</c:v>
                </c:pt>
                <c:pt idx="2386" formatCode="0.00E+00">
                  <c:v>3039500</c:v>
                </c:pt>
                <c:pt idx="2387" formatCode="0.00E+00">
                  <c:v>2961100</c:v>
                </c:pt>
                <c:pt idx="2388" formatCode="0.00E+00">
                  <c:v>2905300</c:v>
                </c:pt>
                <c:pt idx="2389" formatCode="0.00E+00">
                  <c:v>2972400</c:v>
                </c:pt>
                <c:pt idx="2390" formatCode="0.00E+00">
                  <c:v>3168400</c:v>
                </c:pt>
                <c:pt idx="2391" formatCode="0.00E+00">
                  <c:v>3509900</c:v>
                </c:pt>
                <c:pt idx="2392" formatCode="0.00E+00">
                  <c:v>3747500</c:v>
                </c:pt>
                <c:pt idx="2393" formatCode="0.00E+00">
                  <c:v>3552700</c:v>
                </c:pt>
                <c:pt idx="2394" formatCode="0.00E+00">
                  <c:v>3148400</c:v>
                </c:pt>
                <c:pt idx="2395" formatCode="0.00E+00">
                  <c:v>2856700</c:v>
                </c:pt>
                <c:pt idx="2396" formatCode="0.00E+00">
                  <c:v>2729600</c:v>
                </c:pt>
                <c:pt idx="2397" formatCode="0.00E+00">
                  <c:v>2735400</c:v>
                </c:pt>
                <c:pt idx="2398" formatCode="0.00E+00">
                  <c:v>2806500</c:v>
                </c:pt>
                <c:pt idx="2399" formatCode="0.00E+00">
                  <c:v>2989100</c:v>
                </c:pt>
                <c:pt idx="2400" formatCode="0.00E+00">
                  <c:v>3155500</c:v>
                </c:pt>
                <c:pt idx="2401" formatCode="0.00E+00">
                  <c:v>3150700</c:v>
                </c:pt>
                <c:pt idx="2402" formatCode="0.00E+00">
                  <c:v>2981200</c:v>
                </c:pt>
                <c:pt idx="2403" formatCode="0.00E+00">
                  <c:v>2739500</c:v>
                </c:pt>
                <c:pt idx="2404" formatCode="0.00E+00">
                  <c:v>2740200</c:v>
                </c:pt>
                <c:pt idx="2405" formatCode="0.00E+00">
                  <c:v>2904900</c:v>
                </c:pt>
                <c:pt idx="2406" formatCode="0.00E+00">
                  <c:v>2995200</c:v>
                </c:pt>
                <c:pt idx="2407" formatCode="0.00E+00">
                  <c:v>2955200</c:v>
                </c:pt>
                <c:pt idx="2408" formatCode="0.00E+00">
                  <c:v>2907300</c:v>
                </c:pt>
                <c:pt idx="2409" formatCode="0.00E+00">
                  <c:v>2993000</c:v>
                </c:pt>
                <c:pt idx="2410" formatCode="0.00E+00">
                  <c:v>3060000</c:v>
                </c:pt>
                <c:pt idx="2411" formatCode="0.00E+00">
                  <c:v>3240400</c:v>
                </c:pt>
                <c:pt idx="2412" formatCode="0.00E+00">
                  <c:v>3390500</c:v>
                </c:pt>
                <c:pt idx="2413" formatCode="0.00E+00">
                  <c:v>3251800</c:v>
                </c:pt>
                <c:pt idx="2414" formatCode="0.00E+00">
                  <c:v>3233900</c:v>
                </c:pt>
                <c:pt idx="2415" formatCode="0.00E+00">
                  <c:v>3478900</c:v>
                </c:pt>
                <c:pt idx="2416" formatCode="0.00E+00">
                  <c:v>3247100</c:v>
                </c:pt>
                <c:pt idx="2417" formatCode="0.00E+00">
                  <c:v>2691300</c:v>
                </c:pt>
                <c:pt idx="2418" formatCode="0.00E+00">
                  <c:v>2493300</c:v>
                </c:pt>
                <c:pt idx="2419" formatCode="0.00E+00">
                  <c:v>2535600</c:v>
                </c:pt>
                <c:pt idx="2420" formatCode="0.00E+00">
                  <c:v>2627900</c:v>
                </c:pt>
                <c:pt idx="2421" formatCode="0.00E+00">
                  <c:v>2719500</c:v>
                </c:pt>
                <c:pt idx="2422" formatCode="0.00E+00">
                  <c:v>2627100</c:v>
                </c:pt>
                <c:pt idx="2423" formatCode="0.00E+00">
                  <c:v>2478700</c:v>
                </c:pt>
                <c:pt idx="2424" formatCode="0.00E+00">
                  <c:v>2529700</c:v>
                </c:pt>
                <c:pt idx="2425" formatCode="0.00E+00">
                  <c:v>2567900</c:v>
                </c:pt>
                <c:pt idx="2426" formatCode="0.00E+00">
                  <c:v>2537600</c:v>
                </c:pt>
                <c:pt idx="2427" formatCode="0.00E+00">
                  <c:v>2591700</c:v>
                </c:pt>
                <c:pt idx="2428" formatCode="0.00E+00">
                  <c:v>2640700</c:v>
                </c:pt>
                <c:pt idx="2429" formatCode="0.00E+00">
                  <c:v>2631800</c:v>
                </c:pt>
                <c:pt idx="2430" formatCode="0.00E+00">
                  <c:v>2561000</c:v>
                </c:pt>
                <c:pt idx="2431" formatCode="0.00E+00">
                  <c:v>2625100</c:v>
                </c:pt>
                <c:pt idx="2432" formatCode="0.00E+00">
                  <c:v>2872200</c:v>
                </c:pt>
                <c:pt idx="2433" formatCode="0.00E+00">
                  <c:v>3070500</c:v>
                </c:pt>
                <c:pt idx="2434" formatCode="0.00E+00">
                  <c:v>3121600</c:v>
                </c:pt>
                <c:pt idx="2435" formatCode="0.00E+00">
                  <c:v>2899900</c:v>
                </c:pt>
                <c:pt idx="2436" formatCode="0.00E+00">
                  <c:v>2767300</c:v>
                </c:pt>
                <c:pt idx="2437" formatCode="0.00E+00">
                  <c:v>2881300</c:v>
                </c:pt>
                <c:pt idx="2438" formatCode="0.00E+00">
                  <c:v>2825300</c:v>
                </c:pt>
                <c:pt idx="2439" formatCode="0.00E+00">
                  <c:v>2621100</c:v>
                </c:pt>
                <c:pt idx="2440" formatCode="0.00E+00">
                  <c:v>2573300</c:v>
                </c:pt>
                <c:pt idx="2441" formatCode="0.00E+00">
                  <c:v>2640200</c:v>
                </c:pt>
                <c:pt idx="2442" formatCode="0.00E+00">
                  <c:v>2642200</c:v>
                </c:pt>
                <c:pt idx="2443" formatCode="0.00E+00">
                  <c:v>2739100</c:v>
                </c:pt>
                <c:pt idx="2444" formatCode="0.00E+00">
                  <c:v>2928000</c:v>
                </c:pt>
                <c:pt idx="2445" formatCode="0.00E+00">
                  <c:v>3097100</c:v>
                </c:pt>
                <c:pt idx="2446" formatCode="0.00E+00">
                  <c:v>3143200</c:v>
                </c:pt>
                <c:pt idx="2447" formatCode="0.00E+00">
                  <c:v>3047900</c:v>
                </c:pt>
                <c:pt idx="2448" formatCode="0.00E+00">
                  <c:v>2913100</c:v>
                </c:pt>
                <c:pt idx="2449" formatCode="0.00E+00">
                  <c:v>2670100</c:v>
                </c:pt>
                <c:pt idx="2450" formatCode="0.00E+00">
                  <c:v>2293700</c:v>
                </c:pt>
                <c:pt idx="2451" formatCode="0.00E+00">
                  <c:v>2147300</c:v>
                </c:pt>
                <c:pt idx="2452" formatCode="0.00E+00">
                  <c:v>2342100</c:v>
                </c:pt>
                <c:pt idx="2453" formatCode="0.00E+00">
                  <c:v>2504000</c:v>
                </c:pt>
                <c:pt idx="2454" formatCode="0.00E+00">
                  <c:v>2436100</c:v>
                </c:pt>
                <c:pt idx="2455" formatCode="0.00E+00">
                  <c:v>2296000</c:v>
                </c:pt>
                <c:pt idx="2456" formatCode="0.00E+00">
                  <c:v>2299300</c:v>
                </c:pt>
                <c:pt idx="2457" formatCode="0.00E+00">
                  <c:v>2377000</c:v>
                </c:pt>
                <c:pt idx="2458" formatCode="0.00E+00">
                  <c:v>2332700</c:v>
                </c:pt>
                <c:pt idx="2459" formatCode="0.00E+00">
                  <c:v>2239000</c:v>
                </c:pt>
                <c:pt idx="2460" formatCode="0.00E+00">
                  <c:v>2107700</c:v>
                </c:pt>
                <c:pt idx="2461" formatCode="0.00E+00">
                  <c:v>2135000</c:v>
                </c:pt>
                <c:pt idx="2462" formatCode="0.00E+00">
                  <c:v>2332100</c:v>
                </c:pt>
                <c:pt idx="2463" formatCode="0.00E+00">
                  <c:v>2368700</c:v>
                </c:pt>
                <c:pt idx="2464" formatCode="0.00E+00">
                  <c:v>2338100</c:v>
                </c:pt>
                <c:pt idx="2465" formatCode="0.00E+00">
                  <c:v>2331600</c:v>
                </c:pt>
                <c:pt idx="2466" formatCode="0.00E+00">
                  <c:v>2229000</c:v>
                </c:pt>
                <c:pt idx="2467" formatCode="0.00E+00">
                  <c:v>2251700</c:v>
                </c:pt>
                <c:pt idx="2468" formatCode="0.00E+00">
                  <c:v>2363700</c:v>
                </c:pt>
                <c:pt idx="2469" formatCode="0.00E+00">
                  <c:v>2251700</c:v>
                </c:pt>
                <c:pt idx="2470" formatCode="0.00E+00">
                  <c:v>2172100</c:v>
                </c:pt>
                <c:pt idx="2471" formatCode="0.00E+00">
                  <c:v>2198900</c:v>
                </c:pt>
                <c:pt idx="2472" formatCode="0.00E+00">
                  <c:v>2129600</c:v>
                </c:pt>
                <c:pt idx="2473" formatCode="0.00E+00">
                  <c:v>2146900</c:v>
                </c:pt>
                <c:pt idx="2474" formatCode="0.00E+00">
                  <c:v>2415800</c:v>
                </c:pt>
                <c:pt idx="2475" formatCode="0.00E+00">
                  <c:v>2394900</c:v>
                </c:pt>
                <c:pt idx="2476" formatCode="0.00E+00">
                  <c:v>2131000</c:v>
                </c:pt>
                <c:pt idx="2477" formatCode="0.00E+00">
                  <c:v>2044400</c:v>
                </c:pt>
                <c:pt idx="2478" formatCode="0.00E+00">
                  <c:v>1996200</c:v>
                </c:pt>
                <c:pt idx="2479" formatCode="0.00E+00">
                  <c:v>2000600</c:v>
                </c:pt>
                <c:pt idx="2480" formatCode="0.00E+00">
                  <c:v>2081400</c:v>
                </c:pt>
                <c:pt idx="2481" formatCode="0.00E+00">
                  <c:v>2129700</c:v>
                </c:pt>
                <c:pt idx="2482" formatCode="0.00E+00">
                  <c:v>2174600</c:v>
                </c:pt>
                <c:pt idx="2483" formatCode="0.00E+00">
                  <c:v>2336600</c:v>
                </c:pt>
                <c:pt idx="2484" formatCode="0.00E+00">
                  <c:v>2475600</c:v>
                </c:pt>
                <c:pt idx="2485" formatCode="0.00E+00">
                  <c:v>2202700</c:v>
                </c:pt>
                <c:pt idx="2486" formatCode="0.00E+00">
                  <c:v>1860400</c:v>
                </c:pt>
                <c:pt idx="2487" formatCode="0.00E+00">
                  <c:v>1728800</c:v>
                </c:pt>
                <c:pt idx="2488" formatCode="0.00E+00">
                  <c:v>1837900</c:v>
                </c:pt>
                <c:pt idx="2489" formatCode="0.00E+00">
                  <c:v>2074600</c:v>
                </c:pt>
                <c:pt idx="2490" formatCode="0.00E+00">
                  <c:v>2154700</c:v>
                </c:pt>
                <c:pt idx="2491" formatCode="0.00E+00">
                  <c:v>2159700</c:v>
                </c:pt>
                <c:pt idx="2492" formatCode="0.00E+00">
                  <c:v>2098600</c:v>
                </c:pt>
                <c:pt idx="2493" formatCode="0.00E+00">
                  <c:v>1983400</c:v>
                </c:pt>
                <c:pt idx="2494" formatCode="0.00E+00">
                  <c:v>1965600</c:v>
                </c:pt>
                <c:pt idx="2495" formatCode="0.00E+00">
                  <c:v>1844300</c:v>
                </c:pt>
                <c:pt idx="2496" formatCode="0.00E+00">
                  <c:v>1760200</c:v>
                </c:pt>
                <c:pt idx="2497" formatCode="0.00E+00">
                  <c:v>2029500</c:v>
                </c:pt>
                <c:pt idx="2498" formatCode="0.00E+00">
                  <c:v>2400200</c:v>
                </c:pt>
                <c:pt idx="2499" formatCode="0.00E+00">
                  <c:v>2712600</c:v>
                </c:pt>
                <c:pt idx="2500" formatCode="0.00E+00">
                  <c:v>2766200</c:v>
                </c:pt>
                <c:pt idx="2501" formatCode="0.00E+00">
                  <c:v>2356000</c:v>
                </c:pt>
                <c:pt idx="2502" formatCode="0.00E+00">
                  <c:v>2276700</c:v>
                </c:pt>
                <c:pt idx="2503" formatCode="0.00E+00">
                  <c:v>2591500</c:v>
                </c:pt>
                <c:pt idx="2504" formatCode="0.00E+00">
                  <c:v>2683800</c:v>
                </c:pt>
                <c:pt idx="2505" formatCode="0.00E+00">
                  <c:v>2560400</c:v>
                </c:pt>
                <c:pt idx="2506" formatCode="0.00E+00">
                  <c:v>2520800</c:v>
                </c:pt>
                <c:pt idx="2507" formatCode="0.00E+00">
                  <c:v>2457200</c:v>
                </c:pt>
                <c:pt idx="2508" formatCode="0.00E+00">
                  <c:v>2308200</c:v>
                </c:pt>
                <c:pt idx="2509" formatCode="0.00E+00">
                  <c:v>2150800</c:v>
                </c:pt>
                <c:pt idx="2510" formatCode="0.00E+00">
                  <c:v>2123500</c:v>
                </c:pt>
                <c:pt idx="2511" formatCode="0.00E+00">
                  <c:v>2298500</c:v>
                </c:pt>
                <c:pt idx="2512" formatCode="0.00E+00">
                  <c:v>2391300</c:v>
                </c:pt>
                <c:pt idx="2513" formatCode="0.00E+00">
                  <c:v>2117600</c:v>
                </c:pt>
                <c:pt idx="2514" formatCode="0.00E+00">
                  <c:v>1842000</c:v>
                </c:pt>
                <c:pt idx="2515" formatCode="0.00E+00">
                  <c:v>1838900</c:v>
                </c:pt>
                <c:pt idx="2516" formatCode="0.00E+00">
                  <c:v>1937900</c:v>
                </c:pt>
                <c:pt idx="2517" formatCode="0.00E+00">
                  <c:v>1952000</c:v>
                </c:pt>
                <c:pt idx="2518" formatCode="0.00E+00">
                  <c:v>2117000</c:v>
                </c:pt>
                <c:pt idx="2519" formatCode="0.00E+00">
                  <c:v>2353000</c:v>
                </c:pt>
                <c:pt idx="2520" formatCode="0.00E+00">
                  <c:v>2315500</c:v>
                </c:pt>
                <c:pt idx="2521" formatCode="0.00E+00">
                  <c:v>2142000</c:v>
                </c:pt>
                <c:pt idx="2522" formatCode="0.00E+00">
                  <c:v>2243000</c:v>
                </c:pt>
                <c:pt idx="2523" formatCode="0.00E+00">
                  <c:v>2282200</c:v>
                </c:pt>
                <c:pt idx="2524" formatCode="0.00E+00">
                  <c:v>1947000</c:v>
                </c:pt>
                <c:pt idx="2525" formatCode="0.00E+00">
                  <c:v>1680400</c:v>
                </c:pt>
                <c:pt idx="2526" formatCode="0.00E+00">
                  <c:v>1701400</c:v>
                </c:pt>
                <c:pt idx="2527" formatCode="0.00E+00">
                  <c:v>1869500</c:v>
                </c:pt>
                <c:pt idx="2528" formatCode="0.00E+00">
                  <c:v>1974900</c:v>
                </c:pt>
                <c:pt idx="2529" formatCode="0.00E+00">
                  <c:v>1880700</c:v>
                </c:pt>
                <c:pt idx="2530" formatCode="0.00E+00">
                  <c:v>1906600</c:v>
                </c:pt>
                <c:pt idx="2531" formatCode="0.00E+00">
                  <c:v>2033400</c:v>
                </c:pt>
                <c:pt idx="2532" formatCode="0.00E+00">
                  <c:v>2061200</c:v>
                </c:pt>
                <c:pt idx="2533" formatCode="0.00E+00">
                  <c:v>2096200</c:v>
                </c:pt>
                <c:pt idx="2534" formatCode="0.00E+00">
                  <c:v>2117900</c:v>
                </c:pt>
                <c:pt idx="2535" formatCode="0.00E+00">
                  <c:v>2060100</c:v>
                </c:pt>
                <c:pt idx="2536" formatCode="0.00E+00">
                  <c:v>2119800</c:v>
                </c:pt>
                <c:pt idx="2537" formatCode="0.00E+00">
                  <c:v>2162000</c:v>
                </c:pt>
                <c:pt idx="2538" formatCode="0.00E+00">
                  <c:v>1968300</c:v>
                </c:pt>
                <c:pt idx="2539" formatCode="0.00E+00">
                  <c:v>1881700</c:v>
                </c:pt>
                <c:pt idx="2540" formatCode="0.00E+00">
                  <c:v>2070100</c:v>
                </c:pt>
                <c:pt idx="2541" formatCode="0.00E+00">
                  <c:v>2145600</c:v>
                </c:pt>
                <c:pt idx="2542" formatCode="0.00E+00">
                  <c:v>2138400</c:v>
                </c:pt>
                <c:pt idx="2543" formatCode="0.00E+00">
                  <c:v>2035900</c:v>
                </c:pt>
                <c:pt idx="2544" formatCode="0.00E+00">
                  <c:v>1704400</c:v>
                </c:pt>
                <c:pt idx="2545" formatCode="0.00E+00">
                  <c:v>1529500</c:v>
                </c:pt>
                <c:pt idx="2546" formatCode="0.00E+00">
                  <c:v>1718100</c:v>
                </c:pt>
                <c:pt idx="2547" formatCode="0.00E+00">
                  <c:v>2197900</c:v>
                </c:pt>
                <c:pt idx="2548" formatCode="0.00E+00">
                  <c:v>2505300</c:v>
                </c:pt>
                <c:pt idx="2549" formatCode="0.00E+00">
                  <c:v>2197800</c:v>
                </c:pt>
                <c:pt idx="2550" formatCode="0.00E+00">
                  <c:v>2035300</c:v>
                </c:pt>
                <c:pt idx="2551" formatCode="0.00E+00">
                  <c:v>2182900</c:v>
                </c:pt>
                <c:pt idx="2552" formatCode="0.00E+00">
                  <c:v>2284500</c:v>
                </c:pt>
                <c:pt idx="2553" formatCode="0.00E+00">
                  <c:v>2259100</c:v>
                </c:pt>
                <c:pt idx="2554" formatCode="0.00E+00">
                  <c:v>2332000</c:v>
                </c:pt>
                <c:pt idx="2555" formatCode="0.00E+00">
                  <c:v>2473600</c:v>
                </c:pt>
                <c:pt idx="2556" formatCode="0.00E+00">
                  <c:v>2396900</c:v>
                </c:pt>
                <c:pt idx="2557" formatCode="0.00E+00">
                  <c:v>2023600</c:v>
                </c:pt>
                <c:pt idx="2558" formatCode="0.00E+00">
                  <c:v>1789900</c:v>
                </c:pt>
                <c:pt idx="2559" formatCode="0.00E+00">
                  <c:v>1861900</c:v>
                </c:pt>
                <c:pt idx="2560" formatCode="0.00E+00">
                  <c:v>2076500</c:v>
                </c:pt>
                <c:pt idx="2561" formatCode="0.00E+00">
                  <c:v>2247600</c:v>
                </c:pt>
                <c:pt idx="2562" formatCode="0.00E+00">
                  <c:v>2306400</c:v>
                </c:pt>
                <c:pt idx="2563" formatCode="0.00E+00">
                  <c:v>2457300</c:v>
                </c:pt>
                <c:pt idx="2564" formatCode="0.00E+00">
                  <c:v>2501800</c:v>
                </c:pt>
                <c:pt idx="2565" formatCode="0.00E+00">
                  <c:v>2307700</c:v>
                </c:pt>
                <c:pt idx="2566" formatCode="0.00E+00">
                  <c:v>2199400</c:v>
                </c:pt>
                <c:pt idx="2567" formatCode="0.00E+00">
                  <c:v>2381000</c:v>
                </c:pt>
                <c:pt idx="2568" formatCode="0.00E+00">
                  <c:v>2946100</c:v>
                </c:pt>
                <c:pt idx="2569" formatCode="0.00E+00">
                  <c:v>3421000</c:v>
                </c:pt>
                <c:pt idx="2570" formatCode="0.00E+00">
                  <c:v>2798000</c:v>
                </c:pt>
                <c:pt idx="2571" formatCode="0.00E+00">
                  <c:v>2102200</c:v>
                </c:pt>
                <c:pt idx="2572" formatCode="0.00E+00">
                  <c:v>2040100</c:v>
                </c:pt>
                <c:pt idx="2573" formatCode="0.00E+00">
                  <c:v>2042200</c:v>
                </c:pt>
                <c:pt idx="2574" formatCode="0.00E+00">
                  <c:v>1918900</c:v>
                </c:pt>
                <c:pt idx="2575" formatCode="0.00E+00">
                  <c:v>1817100</c:v>
                </c:pt>
                <c:pt idx="2576" formatCode="0.00E+00">
                  <c:v>1882300</c:v>
                </c:pt>
                <c:pt idx="2577" formatCode="0.00E+00">
                  <c:v>2043200</c:v>
                </c:pt>
                <c:pt idx="2578" formatCode="0.00E+00">
                  <c:v>2261400</c:v>
                </c:pt>
                <c:pt idx="2579" formatCode="0.00E+00">
                  <c:v>2348400</c:v>
                </c:pt>
                <c:pt idx="2580" formatCode="0.00E+00">
                  <c:v>2074500</c:v>
                </c:pt>
                <c:pt idx="2581" formatCode="0.00E+00">
                  <c:v>1861400</c:v>
                </c:pt>
                <c:pt idx="2582" formatCode="0.00E+00">
                  <c:v>1929100</c:v>
                </c:pt>
                <c:pt idx="2583" formatCode="0.00E+00">
                  <c:v>2134600</c:v>
                </c:pt>
                <c:pt idx="2584" formatCode="0.00E+00">
                  <c:v>2282900</c:v>
                </c:pt>
                <c:pt idx="2585" formatCode="0.00E+00">
                  <c:v>2236000</c:v>
                </c:pt>
                <c:pt idx="2586" formatCode="0.00E+00">
                  <c:v>2010500</c:v>
                </c:pt>
                <c:pt idx="2587" formatCode="0.00E+00">
                  <c:v>1731200</c:v>
                </c:pt>
                <c:pt idx="2588" formatCode="0.00E+00">
                  <c:v>1724400</c:v>
                </c:pt>
                <c:pt idx="2589" formatCode="0.00E+00">
                  <c:v>1778200</c:v>
                </c:pt>
                <c:pt idx="2590" formatCode="0.00E+00">
                  <c:v>1680400</c:v>
                </c:pt>
                <c:pt idx="2591" formatCode="0.00E+00">
                  <c:v>1708000</c:v>
                </c:pt>
                <c:pt idx="2592" formatCode="0.00E+00">
                  <c:v>1773300</c:v>
                </c:pt>
                <c:pt idx="2593" formatCode="0.00E+00">
                  <c:v>1767300</c:v>
                </c:pt>
                <c:pt idx="2594" formatCode="0.00E+00">
                  <c:v>1892800</c:v>
                </c:pt>
                <c:pt idx="2595" formatCode="0.00E+00">
                  <c:v>2016700</c:v>
                </c:pt>
                <c:pt idx="2596" formatCode="0.00E+00">
                  <c:v>1971700</c:v>
                </c:pt>
                <c:pt idx="2597" formatCode="0.00E+00">
                  <c:v>1885000</c:v>
                </c:pt>
                <c:pt idx="2598" formatCode="0.00E+00">
                  <c:v>1938400</c:v>
                </c:pt>
                <c:pt idx="2599" formatCode="0.00E+00">
                  <c:v>2119100</c:v>
                </c:pt>
                <c:pt idx="2600" formatCode="0.00E+00">
                  <c:v>2080000</c:v>
                </c:pt>
                <c:pt idx="2601" formatCode="0.00E+00">
                  <c:v>1925400</c:v>
                </c:pt>
                <c:pt idx="2602" formatCode="0.00E+00">
                  <c:v>1900800</c:v>
                </c:pt>
                <c:pt idx="2603" formatCode="0.00E+00">
                  <c:v>1856300</c:v>
                </c:pt>
                <c:pt idx="2604" formatCode="0.00E+00">
                  <c:v>1867400</c:v>
                </c:pt>
                <c:pt idx="2605" formatCode="0.00E+00">
                  <c:v>1992800</c:v>
                </c:pt>
                <c:pt idx="2606" formatCode="0.00E+00">
                  <c:v>2090600</c:v>
                </c:pt>
                <c:pt idx="2607" formatCode="0.00E+00">
                  <c:v>2128300</c:v>
                </c:pt>
                <c:pt idx="2608" formatCode="0.00E+00">
                  <c:v>2041400</c:v>
                </c:pt>
                <c:pt idx="2609" formatCode="0.00E+00">
                  <c:v>2120400</c:v>
                </c:pt>
                <c:pt idx="2610" formatCode="0.00E+00">
                  <c:v>2253800</c:v>
                </c:pt>
                <c:pt idx="2611" formatCode="0.00E+00">
                  <c:v>2192300</c:v>
                </c:pt>
                <c:pt idx="2612" formatCode="0.00E+00">
                  <c:v>2177900</c:v>
                </c:pt>
                <c:pt idx="2613" formatCode="0.00E+00">
                  <c:v>2284900</c:v>
                </c:pt>
                <c:pt idx="2614" formatCode="0.00E+00">
                  <c:v>2191800</c:v>
                </c:pt>
                <c:pt idx="2615" formatCode="0.00E+00">
                  <c:v>1944200</c:v>
                </c:pt>
                <c:pt idx="2616" formatCode="0.00E+00">
                  <c:v>1926100</c:v>
                </c:pt>
                <c:pt idx="2617" formatCode="0.00E+00">
                  <c:v>2044900</c:v>
                </c:pt>
                <c:pt idx="2618" formatCode="0.00E+00">
                  <c:v>1937000</c:v>
                </c:pt>
                <c:pt idx="2619" formatCode="0.00E+00">
                  <c:v>1762100</c:v>
                </c:pt>
                <c:pt idx="2620" formatCode="0.00E+00">
                  <c:v>1918800</c:v>
                </c:pt>
                <c:pt idx="2621" formatCode="0.00E+00">
                  <c:v>2292300</c:v>
                </c:pt>
                <c:pt idx="2622" formatCode="0.00E+00">
                  <c:v>2372600</c:v>
                </c:pt>
                <c:pt idx="2623" formatCode="0.00E+00">
                  <c:v>2159100</c:v>
                </c:pt>
                <c:pt idx="2624" formatCode="0.00E+00">
                  <c:v>2072600</c:v>
                </c:pt>
                <c:pt idx="2625" formatCode="0.00E+00">
                  <c:v>2122100</c:v>
                </c:pt>
                <c:pt idx="2626" formatCode="0.00E+00">
                  <c:v>2070000</c:v>
                </c:pt>
                <c:pt idx="2627" formatCode="0.00E+00">
                  <c:v>1837400</c:v>
                </c:pt>
                <c:pt idx="2628" formatCode="0.00E+00">
                  <c:v>1671400</c:v>
                </c:pt>
                <c:pt idx="2629" formatCode="0.00E+00">
                  <c:v>1714900</c:v>
                </c:pt>
                <c:pt idx="2630" formatCode="0.00E+00">
                  <c:v>1819000</c:v>
                </c:pt>
                <c:pt idx="2631" formatCode="0.00E+00">
                  <c:v>1851200</c:v>
                </c:pt>
                <c:pt idx="2632" formatCode="0.00E+00">
                  <c:v>1871600</c:v>
                </c:pt>
                <c:pt idx="2633" formatCode="0.00E+00">
                  <c:v>1977500</c:v>
                </c:pt>
                <c:pt idx="2634" formatCode="0.00E+00">
                  <c:v>2104600</c:v>
                </c:pt>
                <c:pt idx="2635" formatCode="0.00E+00">
                  <c:v>2136400</c:v>
                </c:pt>
                <c:pt idx="2636" formatCode="0.00E+00">
                  <c:v>2130900</c:v>
                </c:pt>
                <c:pt idx="2637" formatCode="0.00E+00">
                  <c:v>2195700</c:v>
                </c:pt>
                <c:pt idx="2638" formatCode="0.00E+00">
                  <c:v>2298700</c:v>
                </c:pt>
                <c:pt idx="2639" formatCode="0.00E+00">
                  <c:v>2178700</c:v>
                </c:pt>
                <c:pt idx="2640" formatCode="0.00E+00">
                  <c:v>1946500</c:v>
                </c:pt>
                <c:pt idx="2641" formatCode="0.00E+00">
                  <c:v>1893100</c:v>
                </c:pt>
                <c:pt idx="2642" formatCode="0.00E+00">
                  <c:v>1979000</c:v>
                </c:pt>
                <c:pt idx="2643" formatCode="0.00E+00">
                  <c:v>1991300</c:v>
                </c:pt>
                <c:pt idx="2644" formatCode="0.00E+00">
                  <c:v>2081100</c:v>
                </c:pt>
                <c:pt idx="2645" formatCode="0.00E+00">
                  <c:v>2047500</c:v>
                </c:pt>
                <c:pt idx="2646" formatCode="0.00E+00">
                  <c:v>1889200</c:v>
                </c:pt>
                <c:pt idx="2647" formatCode="0.00E+00">
                  <c:v>1950600</c:v>
                </c:pt>
                <c:pt idx="2648" formatCode="0.00E+00">
                  <c:v>1963400</c:v>
                </c:pt>
                <c:pt idx="2649" formatCode="0.00E+00">
                  <c:v>1718600</c:v>
                </c:pt>
                <c:pt idx="2650" formatCode="0.00E+00">
                  <c:v>1610900</c:v>
                </c:pt>
                <c:pt idx="2651" formatCode="0.00E+00">
                  <c:v>1678800</c:v>
                </c:pt>
                <c:pt idx="2652" formatCode="0.00E+00">
                  <c:v>1741500</c:v>
                </c:pt>
                <c:pt idx="2653" formatCode="0.00E+00">
                  <c:v>1830600</c:v>
                </c:pt>
                <c:pt idx="2654" formatCode="0.00E+00">
                  <c:v>2012500</c:v>
                </c:pt>
                <c:pt idx="2655" formatCode="0.00E+00">
                  <c:v>2150100</c:v>
                </c:pt>
                <c:pt idx="2656" formatCode="0.00E+00">
                  <c:v>1987800</c:v>
                </c:pt>
                <c:pt idx="2657" formatCode="0.00E+00">
                  <c:v>1897200</c:v>
                </c:pt>
                <c:pt idx="2658" formatCode="0.00E+00">
                  <c:v>2009700</c:v>
                </c:pt>
                <c:pt idx="2659" formatCode="0.00E+00">
                  <c:v>1919200</c:v>
                </c:pt>
                <c:pt idx="2660" formatCode="0.00E+00">
                  <c:v>1857200</c:v>
                </c:pt>
                <c:pt idx="2661" formatCode="0.00E+00">
                  <c:v>1874100</c:v>
                </c:pt>
                <c:pt idx="2662" formatCode="0.00E+00">
                  <c:v>1682600</c:v>
                </c:pt>
                <c:pt idx="2663" formatCode="0.00E+00">
                  <c:v>1520100</c:v>
                </c:pt>
                <c:pt idx="2664" formatCode="0.00E+00">
                  <c:v>1549700</c:v>
                </c:pt>
                <c:pt idx="2665" formatCode="0.00E+00">
                  <c:v>1643400</c:v>
                </c:pt>
                <c:pt idx="2666" formatCode="0.00E+00">
                  <c:v>1784800</c:v>
                </c:pt>
                <c:pt idx="2667" formatCode="0.00E+00">
                  <c:v>1961200</c:v>
                </c:pt>
                <c:pt idx="2668" formatCode="0.00E+00">
                  <c:v>2034400</c:v>
                </c:pt>
                <c:pt idx="2669" formatCode="0.00E+00">
                  <c:v>1993600</c:v>
                </c:pt>
                <c:pt idx="2670" formatCode="0.00E+00">
                  <c:v>1859800</c:v>
                </c:pt>
                <c:pt idx="2671" formatCode="0.00E+00">
                  <c:v>1688700</c:v>
                </c:pt>
                <c:pt idx="2672" formatCode="0.00E+00">
                  <c:v>1710100</c:v>
                </c:pt>
                <c:pt idx="2673" formatCode="0.00E+00">
                  <c:v>1762500</c:v>
                </c:pt>
                <c:pt idx="2674" formatCode="0.00E+00">
                  <c:v>1731700</c:v>
                </c:pt>
                <c:pt idx="2675" formatCode="0.00E+00">
                  <c:v>1847100</c:v>
                </c:pt>
                <c:pt idx="2676" formatCode="0.00E+00">
                  <c:v>2064800</c:v>
                </c:pt>
                <c:pt idx="2677" formatCode="0.00E+00">
                  <c:v>2278400</c:v>
                </c:pt>
                <c:pt idx="2678" formatCode="0.00E+00">
                  <c:v>2417800</c:v>
                </c:pt>
                <c:pt idx="2679" formatCode="0.00E+00">
                  <c:v>2241100</c:v>
                </c:pt>
                <c:pt idx="2680" formatCode="0.00E+00">
                  <c:v>2046200</c:v>
                </c:pt>
                <c:pt idx="2681" formatCode="0.00E+00">
                  <c:v>1998300</c:v>
                </c:pt>
                <c:pt idx="2682" formatCode="0.00E+00">
                  <c:v>1795500</c:v>
                </c:pt>
                <c:pt idx="2683" formatCode="0.00E+00">
                  <c:v>1581300</c:v>
                </c:pt>
                <c:pt idx="2684" formatCode="0.00E+00">
                  <c:v>1618400</c:v>
                </c:pt>
                <c:pt idx="2685" formatCode="0.00E+00">
                  <c:v>1903500</c:v>
                </c:pt>
                <c:pt idx="2686" formatCode="0.00E+00">
                  <c:v>2484600</c:v>
                </c:pt>
                <c:pt idx="2687" formatCode="0.00E+00">
                  <c:v>2834200</c:v>
                </c:pt>
                <c:pt idx="2688" formatCode="0.00E+00">
                  <c:v>2668600</c:v>
                </c:pt>
                <c:pt idx="2689" formatCode="0.00E+00">
                  <c:v>2914800</c:v>
                </c:pt>
                <c:pt idx="2690" formatCode="0.00E+00">
                  <c:v>3256000</c:v>
                </c:pt>
                <c:pt idx="2691" formatCode="0.00E+00">
                  <c:v>2433900</c:v>
                </c:pt>
                <c:pt idx="2692" formatCode="0.00E+00">
                  <c:v>1491300</c:v>
                </c:pt>
                <c:pt idx="2693" formatCode="0.00E+00">
                  <c:v>1336600</c:v>
                </c:pt>
                <c:pt idx="2694" formatCode="0.00E+00">
                  <c:v>1594000</c:v>
                </c:pt>
                <c:pt idx="2695" formatCode="0.00E+00">
                  <c:v>1927200</c:v>
                </c:pt>
                <c:pt idx="2696" formatCode="0.00E+00">
                  <c:v>2203800</c:v>
                </c:pt>
                <c:pt idx="2697" formatCode="0.00E+00">
                  <c:v>2199100</c:v>
                </c:pt>
                <c:pt idx="2698" formatCode="0.00E+00">
                  <c:v>2075800</c:v>
                </c:pt>
                <c:pt idx="2699" formatCode="0.00E+00">
                  <c:v>1906600</c:v>
                </c:pt>
                <c:pt idx="2700" formatCode="0.00E+00">
                  <c:v>1856000</c:v>
                </c:pt>
                <c:pt idx="2701" formatCode="0.00E+00">
                  <c:v>2293500</c:v>
                </c:pt>
                <c:pt idx="2702" formatCode="0.00E+00">
                  <c:v>2739900</c:v>
                </c:pt>
                <c:pt idx="2703" formatCode="0.00E+00">
                  <c:v>2346300</c:v>
                </c:pt>
                <c:pt idx="2704" formatCode="0.00E+00">
                  <c:v>1721600</c:v>
                </c:pt>
                <c:pt idx="2705" formatCode="0.00E+00">
                  <c:v>1437900</c:v>
                </c:pt>
                <c:pt idx="2706" formatCode="0.00E+00">
                  <c:v>1405600</c:v>
                </c:pt>
                <c:pt idx="2707" formatCode="0.00E+00">
                  <c:v>1446300</c:v>
                </c:pt>
                <c:pt idx="2708" formatCode="0.00E+00">
                  <c:v>1577100</c:v>
                </c:pt>
                <c:pt idx="2709" formatCode="0.00E+00">
                  <c:v>1746700</c:v>
                </c:pt>
                <c:pt idx="2710" formatCode="0.00E+00">
                  <c:v>1875400</c:v>
                </c:pt>
                <c:pt idx="2711" formatCode="0.00E+00">
                  <c:v>2059300</c:v>
                </c:pt>
                <c:pt idx="2712" formatCode="0.00E+00">
                  <c:v>2088300</c:v>
                </c:pt>
                <c:pt idx="2713" formatCode="0.00E+00">
                  <c:v>1778700</c:v>
                </c:pt>
                <c:pt idx="2714" formatCode="0.00E+00">
                  <c:v>1584400</c:v>
                </c:pt>
                <c:pt idx="2715" formatCode="0.00E+00">
                  <c:v>1710900</c:v>
                </c:pt>
                <c:pt idx="2716" formatCode="0.00E+00">
                  <c:v>1963800</c:v>
                </c:pt>
                <c:pt idx="2717" formatCode="0.00E+00">
                  <c:v>1898100</c:v>
                </c:pt>
                <c:pt idx="2718" formatCode="0.00E+00">
                  <c:v>1653700</c:v>
                </c:pt>
                <c:pt idx="2719" formatCode="0.00E+00">
                  <c:v>1612600</c:v>
                </c:pt>
                <c:pt idx="2720" formatCode="0.00E+00">
                  <c:v>1739000</c:v>
                </c:pt>
                <c:pt idx="2721" formatCode="0.00E+00">
                  <c:v>1825700</c:v>
                </c:pt>
                <c:pt idx="2722" formatCode="0.00E+00">
                  <c:v>1769100</c:v>
                </c:pt>
                <c:pt idx="2723" formatCode="0.00E+00">
                  <c:v>1553400</c:v>
                </c:pt>
                <c:pt idx="2724" formatCode="0.00E+00">
                  <c:v>1464400</c:v>
                </c:pt>
                <c:pt idx="2725" formatCode="0.00E+00">
                  <c:v>1561800</c:v>
                </c:pt>
                <c:pt idx="2726" formatCode="0.00E+00">
                  <c:v>1767400</c:v>
                </c:pt>
                <c:pt idx="2727" formatCode="0.00E+00">
                  <c:v>1846900</c:v>
                </c:pt>
                <c:pt idx="2728" formatCode="0.00E+00">
                  <c:v>1690200</c:v>
                </c:pt>
                <c:pt idx="2729" formatCode="0.00E+00">
                  <c:v>1549200</c:v>
                </c:pt>
                <c:pt idx="2730" formatCode="0.00E+00">
                  <c:v>1558100</c:v>
                </c:pt>
                <c:pt idx="2731" formatCode="0.00E+00">
                  <c:v>1675300</c:v>
                </c:pt>
                <c:pt idx="2732" formatCode="0.00E+00">
                  <c:v>1772700</c:v>
                </c:pt>
                <c:pt idx="2733" formatCode="0.00E+00">
                  <c:v>1687700</c:v>
                </c:pt>
                <c:pt idx="2734" formatCode="0.00E+00">
                  <c:v>1558700</c:v>
                </c:pt>
                <c:pt idx="2735" formatCode="0.00E+00">
                  <c:v>1555900</c:v>
                </c:pt>
                <c:pt idx="2736" formatCode="0.00E+00">
                  <c:v>1629700</c:v>
                </c:pt>
                <c:pt idx="2737" formatCode="0.00E+00">
                  <c:v>1638500</c:v>
                </c:pt>
                <c:pt idx="2738" formatCode="0.00E+00">
                  <c:v>1622800</c:v>
                </c:pt>
                <c:pt idx="2739" formatCode="0.00E+00">
                  <c:v>1663000</c:v>
                </c:pt>
                <c:pt idx="2740" formatCode="0.00E+00">
                  <c:v>1592500</c:v>
                </c:pt>
                <c:pt idx="2741" formatCode="0.00E+00">
                  <c:v>1821600</c:v>
                </c:pt>
                <c:pt idx="2742" formatCode="0.00E+00">
                  <c:v>3031500</c:v>
                </c:pt>
                <c:pt idx="2743" formatCode="0.00E+00">
                  <c:v>3885000</c:v>
                </c:pt>
                <c:pt idx="2744" formatCode="0.00E+00">
                  <c:v>2868500</c:v>
                </c:pt>
                <c:pt idx="2745" formatCode="0.00E+00">
                  <c:v>1805200</c:v>
                </c:pt>
                <c:pt idx="2746" formatCode="0.00E+00">
                  <c:v>1448800</c:v>
                </c:pt>
                <c:pt idx="2747" formatCode="0.00E+00">
                  <c:v>1395400</c:v>
                </c:pt>
                <c:pt idx="2748" formatCode="0.00E+00">
                  <c:v>1504600</c:v>
                </c:pt>
                <c:pt idx="2749" formatCode="0.00E+00">
                  <c:v>1613300</c:v>
                </c:pt>
                <c:pt idx="2750" formatCode="0.00E+00">
                  <c:v>1636400</c:v>
                </c:pt>
                <c:pt idx="2751" formatCode="0.00E+00">
                  <c:v>1553900</c:v>
                </c:pt>
                <c:pt idx="2752" formatCode="0.00E+00">
                  <c:v>1482100</c:v>
                </c:pt>
                <c:pt idx="2753" formatCode="0.00E+00">
                  <c:v>1589300</c:v>
                </c:pt>
                <c:pt idx="2754" formatCode="0.00E+00">
                  <c:v>1726100</c:v>
                </c:pt>
                <c:pt idx="2755" formatCode="0.00E+00">
                  <c:v>1689700</c:v>
                </c:pt>
                <c:pt idx="2756" formatCode="0.00E+00">
                  <c:v>1559900</c:v>
                </c:pt>
                <c:pt idx="2757" formatCode="0.00E+00">
                  <c:v>1441000</c:v>
                </c:pt>
                <c:pt idx="2758" formatCode="0.00E+00">
                  <c:v>1346100</c:v>
                </c:pt>
                <c:pt idx="2759" formatCode="0.00E+00">
                  <c:v>1326200</c:v>
                </c:pt>
                <c:pt idx="2760" formatCode="0.00E+00">
                  <c:v>1551000</c:v>
                </c:pt>
                <c:pt idx="2761" formatCode="0.00E+00">
                  <c:v>1664300</c:v>
                </c:pt>
                <c:pt idx="2762" formatCode="0.00E+00">
                  <c:v>1582900</c:v>
                </c:pt>
                <c:pt idx="2763" formatCode="0.00E+00">
                  <c:v>1615400</c:v>
                </c:pt>
                <c:pt idx="2764" formatCode="0.00E+00">
                  <c:v>1739400</c:v>
                </c:pt>
                <c:pt idx="2765" formatCode="0.00E+00">
                  <c:v>1600700</c:v>
                </c:pt>
                <c:pt idx="2766" formatCode="0.00E+00">
                  <c:v>1387300</c:v>
                </c:pt>
                <c:pt idx="2767" formatCode="0.00E+00">
                  <c:v>1481800</c:v>
                </c:pt>
                <c:pt idx="2768" formatCode="0.00E+00">
                  <c:v>1563500</c:v>
                </c:pt>
                <c:pt idx="2769" formatCode="0.00E+00">
                  <c:v>1578000</c:v>
                </c:pt>
                <c:pt idx="2770" formatCode="0.00E+00">
                  <c:v>1677300</c:v>
                </c:pt>
                <c:pt idx="2771" formatCode="0.00E+00">
                  <c:v>1672500</c:v>
                </c:pt>
                <c:pt idx="2772" formatCode="0.00E+00">
                  <c:v>1633200</c:v>
                </c:pt>
                <c:pt idx="2773" formatCode="0.00E+00">
                  <c:v>1570400</c:v>
                </c:pt>
                <c:pt idx="2774" formatCode="0.00E+00">
                  <c:v>1652300</c:v>
                </c:pt>
                <c:pt idx="2775" formatCode="0.00E+00">
                  <c:v>1753700</c:v>
                </c:pt>
                <c:pt idx="2776" formatCode="0.00E+00">
                  <c:v>1667700</c:v>
                </c:pt>
                <c:pt idx="2777" formatCode="0.00E+00">
                  <c:v>1604400</c:v>
                </c:pt>
                <c:pt idx="2778" formatCode="0.00E+00">
                  <c:v>1604700</c:v>
                </c:pt>
                <c:pt idx="2779" formatCode="0.00E+00">
                  <c:v>1592300</c:v>
                </c:pt>
                <c:pt idx="2780" formatCode="0.00E+00">
                  <c:v>1599800</c:v>
                </c:pt>
                <c:pt idx="2781" formatCode="0.00E+00">
                  <c:v>1732700</c:v>
                </c:pt>
                <c:pt idx="2782" formatCode="0.00E+00">
                  <c:v>1850900</c:v>
                </c:pt>
                <c:pt idx="2783" formatCode="0.00E+00">
                  <c:v>1844600</c:v>
                </c:pt>
                <c:pt idx="2784" formatCode="0.00E+00">
                  <c:v>1825800</c:v>
                </c:pt>
                <c:pt idx="2785" formatCode="0.00E+00">
                  <c:v>1713600</c:v>
                </c:pt>
                <c:pt idx="2786" formatCode="0.00E+00">
                  <c:v>1375100</c:v>
                </c:pt>
                <c:pt idx="2787" formatCode="0.00E+00">
                  <c:v>1211900</c:v>
                </c:pt>
                <c:pt idx="2788" formatCode="0.00E+00">
                  <c:v>1505200</c:v>
                </c:pt>
                <c:pt idx="2789" formatCode="0.00E+00">
                  <c:v>1757500</c:v>
                </c:pt>
                <c:pt idx="2790" formatCode="0.00E+00">
                  <c:v>1704700</c:v>
                </c:pt>
                <c:pt idx="2791" formatCode="0.00E+00">
                  <c:v>1663300</c:v>
                </c:pt>
                <c:pt idx="2792" formatCode="0.00E+00">
                  <c:v>1563100</c:v>
                </c:pt>
                <c:pt idx="2793" formatCode="0.00E+00">
                  <c:v>1401300</c:v>
                </c:pt>
                <c:pt idx="2794" formatCode="0.00E+00">
                  <c:v>1435500</c:v>
                </c:pt>
                <c:pt idx="2795" formatCode="0.00E+00">
                  <c:v>1613300</c:v>
                </c:pt>
                <c:pt idx="2796" formatCode="0.00E+00">
                  <c:v>1685800</c:v>
                </c:pt>
                <c:pt idx="2797" formatCode="0.00E+00">
                  <c:v>1648200</c:v>
                </c:pt>
                <c:pt idx="2798" formatCode="0.00E+00">
                  <c:v>1615400</c:v>
                </c:pt>
                <c:pt idx="2799" formatCode="0.00E+00">
                  <c:v>1646400</c:v>
                </c:pt>
                <c:pt idx="2800" formatCode="0.00E+00">
                  <c:v>1628500</c:v>
                </c:pt>
                <c:pt idx="2801" formatCode="0.00E+00">
                  <c:v>1639900</c:v>
                </c:pt>
                <c:pt idx="2802" formatCode="0.00E+00">
                  <c:v>1591000</c:v>
                </c:pt>
                <c:pt idx="2803" formatCode="0.00E+00">
                  <c:v>1356700</c:v>
                </c:pt>
                <c:pt idx="2804" formatCode="0.00E+00">
                  <c:v>1208500</c:v>
                </c:pt>
                <c:pt idx="2805" formatCode="0.00E+00">
                  <c:v>1258300</c:v>
                </c:pt>
                <c:pt idx="2806" formatCode="0.00E+00">
                  <c:v>1361600</c:v>
                </c:pt>
                <c:pt idx="2807" formatCode="0.00E+00">
                  <c:v>1360200</c:v>
                </c:pt>
                <c:pt idx="2808" formatCode="0.00E+00">
                  <c:v>1314700</c:v>
                </c:pt>
                <c:pt idx="2809" formatCode="0.00E+00">
                  <c:v>1304200</c:v>
                </c:pt>
                <c:pt idx="2810" formatCode="0.00E+00">
                  <c:v>1527600</c:v>
                </c:pt>
                <c:pt idx="2811" formatCode="0.00E+00">
                  <c:v>1893400</c:v>
                </c:pt>
                <c:pt idx="2812" formatCode="0.00E+00">
                  <c:v>1939000</c:v>
                </c:pt>
                <c:pt idx="2813" formatCode="0.00E+00">
                  <c:v>1854200</c:v>
                </c:pt>
                <c:pt idx="2814" formatCode="0.00E+00">
                  <c:v>1696800</c:v>
                </c:pt>
                <c:pt idx="2815" formatCode="0.00E+00">
                  <c:v>1566600</c:v>
                </c:pt>
                <c:pt idx="2816" formatCode="0.00E+00">
                  <c:v>1557200</c:v>
                </c:pt>
                <c:pt idx="2817" formatCode="0.00E+00">
                  <c:v>1499300</c:v>
                </c:pt>
                <c:pt idx="2818" formatCode="0.00E+00">
                  <c:v>1478000</c:v>
                </c:pt>
                <c:pt idx="2819" formatCode="0.00E+00">
                  <c:v>1745900</c:v>
                </c:pt>
                <c:pt idx="2820" formatCode="0.00E+00">
                  <c:v>2022900</c:v>
                </c:pt>
                <c:pt idx="2821" formatCode="0.00E+00">
                  <c:v>1906800</c:v>
                </c:pt>
                <c:pt idx="2822" formatCode="0.00E+00">
                  <c:v>1781700</c:v>
                </c:pt>
                <c:pt idx="2823" formatCode="0.00E+00">
                  <c:v>1792000</c:v>
                </c:pt>
                <c:pt idx="2824" formatCode="0.00E+00">
                  <c:v>1801800</c:v>
                </c:pt>
                <c:pt idx="2825" formatCode="0.00E+00">
                  <c:v>1802400</c:v>
                </c:pt>
                <c:pt idx="2826" formatCode="0.00E+00">
                  <c:v>1744500</c:v>
                </c:pt>
                <c:pt idx="2827" formatCode="0.00E+00">
                  <c:v>1552600</c:v>
                </c:pt>
                <c:pt idx="2828" formatCode="0.00E+00">
                  <c:v>1442300</c:v>
                </c:pt>
                <c:pt idx="2829" formatCode="0.00E+00">
                  <c:v>1434500</c:v>
                </c:pt>
                <c:pt idx="2830" formatCode="0.00E+00">
                  <c:v>1424800</c:v>
                </c:pt>
                <c:pt idx="2831" formatCode="0.00E+00">
                  <c:v>1516600</c:v>
                </c:pt>
                <c:pt idx="2832" formatCode="0.00E+00">
                  <c:v>1502400</c:v>
                </c:pt>
                <c:pt idx="2833" formatCode="0.00E+00">
                  <c:v>1383100</c:v>
                </c:pt>
                <c:pt idx="2834" formatCode="0.00E+00">
                  <c:v>1300500</c:v>
                </c:pt>
                <c:pt idx="2835" formatCode="0.00E+00">
                  <c:v>1338200</c:v>
                </c:pt>
                <c:pt idx="2836" formatCode="0.00E+00">
                  <c:v>1472700</c:v>
                </c:pt>
                <c:pt idx="2837" formatCode="0.00E+00">
                  <c:v>1582300</c:v>
                </c:pt>
                <c:pt idx="2838" formatCode="0.00E+00">
                  <c:v>1571100</c:v>
                </c:pt>
                <c:pt idx="2839" formatCode="0.00E+00">
                  <c:v>1436600</c:v>
                </c:pt>
                <c:pt idx="2840" formatCode="0.00E+00">
                  <c:v>1412900</c:v>
                </c:pt>
                <c:pt idx="2841" formatCode="0.00E+00">
                  <c:v>1565600</c:v>
                </c:pt>
                <c:pt idx="2842" formatCode="0.00E+00">
                  <c:v>1728200</c:v>
                </c:pt>
                <c:pt idx="2843" formatCode="0.00E+00">
                  <c:v>1731100</c:v>
                </c:pt>
                <c:pt idx="2844" formatCode="0.00E+00">
                  <c:v>1574400</c:v>
                </c:pt>
                <c:pt idx="2845" formatCode="0.00E+00">
                  <c:v>1431800</c:v>
                </c:pt>
                <c:pt idx="2846" formatCode="0.00E+00">
                  <c:v>1397000</c:v>
                </c:pt>
                <c:pt idx="2847" formatCode="0.00E+00">
                  <c:v>1405100</c:v>
                </c:pt>
                <c:pt idx="2848" formatCode="0.00E+00">
                  <c:v>1463800</c:v>
                </c:pt>
                <c:pt idx="2849" formatCode="0.00E+00">
                  <c:v>1554300</c:v>
                </c:pt>
                <c:pt idx="2850" formatCode="0.00E+00">
                  <c:v>1577200</c:v>
                </c:pt>
                <c:pt idx="2851" formatCode="0.00E+00">
                  <c:v>1501100</c:v>
                </c:pt>
                <c:pt idx="2852" formatCode="0.00E+00">
                  <c:v>1466900</c:v>
                </c:pt>
                <c:pt idx="2853" formatCode="0.00E+00">
                  <c:v>1538800</c:v>
                </c:pt>
                <c:pt idx="2854" formatCode="0.00E+00">
                  <c:v>1609500</c:v>
                </c:pt>
                <c:pt idx="2855" formatCode="0.00E+00">
                  <c:v>1567000</c:v>
                </c:pt>
                <c:pt idx="2856" formatCode="0.00E+00">
                  <c:v>1450300</c:v>
                </c:pt>
                <c:pt idx="2857" formatCode="0.00E+00">
                  <c:v>1409700</c:v>
                </c:pt>
                <c:pt idx="2858" formatCode="0.00E+00">
                  <c:v>1425200</c:v>
                </c:pt>
                <c:pt idx="2859" formatCode="0.00E+00">
                  <c:v>1428200</c:v>
                </c:pt>
                <c:pt idx="2860" formatCode="0.00E+00">
                  <c:v>1428900</c:v>
                </c:pt>
                <c:pt idx="2861" formatCode="0.00E+00">
                  <c:v>1532700</c:v>
                </c:pt>
                <c:pt idx="2862" formatCode="0.00E+00">
                  <c:v>1709500</c:v>
                </c:pt>
                <c:pt idx="2863" formatCode="0.00E+00">
                  <c:v>1798700</c:v>
                </c:pt>
                <c:pt idx="2864" formatCode="0.00E+00">
                  <c:v>1641900</c:v>
                </c:pt>
                <c:pt idx="2865" formatCode="0.00E+00">
                  <c:v>1476500</c:v>
                </c:pt>
                <c:pt idx="2866" formatCode="0.00E+00">
                  <c:v>1417300</c:v>
                </c:pt>
                <c:pt idx="2867" formatCode="0.00E+00">
                  <c:v>1488800</c:v>
                </c:pt>
                <c:pt idx="2868" formatCode="0.00E+00">
                  <c:v>1633800</c:v>
                </c:pt>
                <c:pt idx="2869" formatCode="0.00E+00">
                  <c:v>1704000</c:v>
                </c:pt>
                <c:pt idx="2870" formatCode="0.00E+00">
                  <c:v>1682700</c:v>
                </c:pt>
                <c:pt idx="2871" formatCode="0.00E+00">
                  <c:v>1727000</c:v>
                </c:pt>
                <c:pt idx="2872" formatCode="0.00E+00">
                  <c:v>1788800</c:v>
                </c:pt>
                <c:pt idx="2873" formatCode="0.00E+00">
                  <c:v>1928900</c:v>
                </c:pt>
                <c:pt idx="2874" formatCode="0.00E+00">
                  <c:v>2067500</c:v>
                </c:pt>
                <c:pt idx="2875" formatCode="0.00E+00">
                  <c:v>1867800</c:v>
                </c:pt>
                <c:pt idx="2876" formatCode="0.00E+00">
                  <c:v>1669500</c:v>
                </c:pt>
                <c:pt idx="2877" formatCode="0.00E+00">
                  <c:v>1694000</c:v>
                </c:pt>
                <c:pt idx="2878" formatCode="0.00E+00">
                  <c:v>1855200</c:v>
                </c:pt>
                <c:pt idx="2879" formatCode="0.00E+00">
                  <c:v>2322600</c:v>
                </c:pt>
                <c:pt idx="2880" formatCode="0.00E+00">
                  <c:v>2597300</c:v>
                </c:pt>
                <c:pt idx="2881" formatCode="0.00E+00">
                  <c:v>2090200</c:v>
                </c:pt>
                <c:pt idx="2882" formatCode="0.00E+00">
                  <c:v>1615100</c:v>
                </c:pt>
                <c:pt idx="2883" formatCode="0.00E+00">
                  <c:v>1345500</c:v>
                </c:pt>
                <c:pt idx="2884" formatCode="0.00E+00">
                  <c:v>1206200</c:v>
                </c:pt>
                <c:pt idx="2885" formatCode="0.00E+00">
                  <c:v>1212200</c:v>
                </c:pt>
                <c:pt idx="2886" formatCode="0.00E+00">
                  <c:v>1270000</c:v>
                </c:pt>
                <c:pt idx="2887" formatCode="0.00E+00">
                  <c:v>1489500</c:v>
                </c:pt>
                <c:pt idx="2888" formatCode="0.00E+00">
                  <c:v>2059000</c:v>
                </c:pt>
                <c:pt idx="2889" formatCode="0.00E+00">
                  <c:v>2316700</c:v>
                </c:pt>
                <c:pt idx="2890" formatCode="0.00E+00">
                  <c:v>1831900</c:v>
                </c:pt>
                <c:pt idx="2891" formatCode="0.00E+00">
                  <c:v>1523300</c:v>
                </c:pt>
                <c:pt idx="2892" formatCode="0.00E+00">
                  <c:v>1538200</c:v>
                </c:pt>
                <c:pt idx="2893" formatCode="0.00E+00">
                  <c:v>1429000</c:v>
                </c:pt>
                <c:pt idx="2894" formatCode="0.00E+00">
                  <c:v>1369600</c:v>
                </c:pt>
                <c:pt idx="2895" formatCode="0.00E+00">
                  <c:v>1492300</c:v>
                </c:pt>
                <c:pt idx="2896" formatCode="0.00E+00">
                  <c:v>1605200</c:v>
                </c:pt>
                <c:pt idx="2897" formatCode="0.00E+00">
                  <c:v>1688000</c:v>
                </c:pt>
                <c:pt idx="2898" formatCode="0.00E+00">
                  <c:v>1717600</c:v>
                </c:pt>
                <c:pt idx="2899" formatCode="0.00E+00">
                  <c:v>1649700</c:v>
                </c:pt>
                <c:pt idx="2900" formatCode="0.00E+00">
                  <c:v>1417000</c:v>
                </c:pt>
                <c:pt idx="2901" formatCode="0.00E+00">
                  <c:v>1198400</c:v>
                </c:pt>
                <c:pt idx="2902" formatCode="0.00E+00">
                  <c:v>1177200</c:v>
                </c:pt>
                <c:pt idx="2903" formatCode="0.00E+00">
                  <c:v>1421000</c:v>
                </c:pt>
                <c:pt idx="2904" formatCode="0.00E+00">
                  <c:v>1738200</c:v>
                </c:pt>
                <c:pt idx="2905" formatCode="0.00E+00">
                  <c:v>1704400</c:v>
                </c:pt>
                <c:pt idx="2906" formatCode="0.00E+00">
                  <c:v>1577500</c:v>
                </c:pt>
                <c:pt idx="2907" formatCode="0.00E+00">
                  <c:v>1679000</c:v>
                </c:pt>
                <c:pt idx="2908" formatCode="0.00E+00">
                  <c:v>1660600</c:v>
                </c:pt>
                <c:pt idx="2909" formatCode="0.00E+00">
                  <c:v>1440000</c:v>
                </c:pt>
                <c:pt idx="2910" formatCode="0.00E+00">
                  <c:v>1346600</c:v>
                </c:pt>
                <c:pt idx="2911" formatCode="0.00E+00">
                  <c:v>1548900</c:v>
                </c:pt>
                <c:pt idx="2912" formatCode="0.00E+00">
                  <c:v>1699200</c:v>
                </c:pt>
                <c:pt idx="2913" formatCode="0.00E+00">
                  <c:v>1501900</c:v>
                </c:pt>
                <c:pt idx="2914" formatCode="0.00E+00">
                  <c:v>1274900</c:v>
                </c:pt>
                <c:pt idx="2915" formatCode="0.00E+00">
                  <c:v>1197500</c:v>
                </c:pt>
                <c:pt idx="2916" formatCode="0.00E+00">
                  <c:v>1292800</c:v>
                </c:pt>
                <c:pt idx="2917" formatCode="0.00E+00">
                  <c:v>1405800</c:v>
                </c:pt>
                <c:pt idx="2918" formatCode="0.00E+00">
                  <c:v>1419700</c:v>
                </c:pt>
                <c:pt idx="2919" formatCode="0.00E+00">
                  <c:v>1460800</c:v>
                </c:pt>
                <c:pt idx="2920" formatCode="0.00E+00">
                  <c:v>1724700</c:v>
                </c:pt>
                <c:pt idx="2921" formatCode="0.00E+00">
                  <c:v>2030400</c:v>
                </c:pt>
                <c:pt idx="2922" formatCode="0.00E+00">
                  <c:v>1838100</c:v>
                </c:pt>
                <c:pt idx="2923" formatCode="0.00E+00">
                  <c:v>1570400</c:v>
                </c:pt>
                <c:pt idx="2924" formatCode="0.00E+00">
                  <c:v>1451900</c:v>
                </c:pt>
                <c:pt idx="2925" formatCode="0.00E+00">
                  <c:v>1345900</c:v>
                </c:pt>
                <c:pt idx="2926" formatCode="0.00E+00">
                  <c:v>1362200</c:v>
                </c:pt>
                <c:pt idx="2927" formatCode="0.00E+00">
                  <c:v>1424500</c:v>
                </c:pt>
                <c:pt idx="2928" formatCode="0.00E+00">
                  <c:v>1355200</c:v>
                </c:pt>
                <c:pt idx="2929" formatCode="0.00E+00">
                  <c:v>1435000</c:v>
                </c:pt>
                <c:pt idx="2930" formatCode="0.00E+00">
                  <c:v>1642900</c:v>
                </c:pt>
                <c:pt idx="2931" formatCode="0.00E+00">
                  <c:v>1669500</c:v>
                </c:pt>
                <c:pt idx="2932" formatCode="0.00E+00">
                  <c:v>1573400</c:v>
                </c:pt>
                <c:pt idx="2933" formatCode="0.00E+00">
                  <c:v>1541900</c:v>
                </c:pt>
                <c:pt idx="2934" formatCode="0.00E+00">
                  <c:v>1576500</c:v>
                </c:pt>
                <c:pt idx="2935" formatCode="0.00E+00">
                  <c:v>1469600</c:v>
                </c:pt>
                <c:pt idx="2936" formatCode="0.00E+00">
                  <c:v>1386500</c:v>
                </c:pt>
                <c:pt idx="2937" formatCode="0.00E+00">
                  <c:v>1357800</c:v>
                </c:pt>
                <c:pt idx="2938" formatCode="0.00E+00">
                  <c:v>1330100</c:v>
                </c:pt>
                <c:pt idx="2939" formatCode="0.00E+00">
                  <c:v>1424300</c:v>
                </c:pt>
                <c:pt idx="2940" formatCode="0.00E+00">
                  <c:v>1683700</c:v>
                </c:pt>
                <c:pt idx="2941" formatCode="0.00E+00">
                  <c:v>1817300</c:v>
                </c:pt>
                <c:pt idx="2942" formatCode="0.00E+00">
                  <c:v>1636000</c:v>
                </c:pt>
                <c:pt idx="2943" formatCode="0.00E+00">
                  <c:v>1406100</c:v>
                </c:pt>
                <c:pt idx="2944" formatCode="0.00E+00">
                  <c:v>1292300</c:v>
                </c:pt>
                <c:pt idx="2945" formatCode="0.00E+00">
                  <c:v>1236800</c:v>
                </c:pt>
                <c:pt idx="2946" formatCode="0.00E+00">
                  <c:v>1292400</c:v>
                </c:pt>
                <c:pt idx="2947" formatCode="0.00E+00">
                  <c:v>1425100</c:v>
                </c:pt>
                <c:pt idx="2948" formatCode="0.00E+00">
                  <c:v>1498700</c:v>
                </c:pt>
                <c:pt idx="2949" formatCode="0.00E+00">
                  <c:v>1469500</c:v>
                </c:pt>
                <c:pt idx="2950" formatCode="0.00E+00">
                  <c:v>1404600</c:v>
                </c:pt>
                <c:pt idx="2951" formatCode="0.00E+00">
                  <c:v>1320500</c:v>
                </c:pt>
                <c:pt idx="2952" formatCode="0.00E+00">
                  <c:v>1159900</c:v>
                </c:pt>
                <c:pt idx="2953" formatCode="0.00E+00">
                  <c:v>1078900</c:v>
                </c:pt>
                <c:pt idx="2954" formatCode="0.00E+00">
                  <c:v>1191800</c:v>
                </c:pt>
                <c:pt idx="2955" formatCode="0.00E+00">
                  <c:v>1355700</c:v>
                </c:pt>
                <c:pt idx="2956" formatCode="0.00E+00">
                  <c:v>1347600</c:v>
                </c:pt>
                <c:pt idx="2957" formatCode="0.00E+00">
                  <c:v>1437500</c:v>
                </c:pt>
                <c:pt idx="2958" formatCode="0.00E+00">
                  <c:v>1573900</c:v>
                </c:pt>
                <c:pt idx="2959" formatCode="0.00E+00">
                  <c:v>1441300</c:v>
                </c:pt>
                <c:pt idx="2960" formatCode="0.00E+00">
                  <c:v>1219800</c:v>
                </c:pt>
                <c:pt idx="2961" formatCode="0.00E+00">
                  <c:v>1112200</c:v>
                </c:pt>
                <c:pt idx="2962" formatCode="0.00E+00">
                  <c:v>1186600</c:v>
                </c:pt>
                <c:pt idx="2963" formatCode="0.00E+00">
                  <c:v>1334200</c:v>
                </c:pt>
                <c:pt idx="2964" formatCode="0.00E+00">
                  <c:v>1299400</c:v>
                </c:pt>
                <c:pt idx="2965" formatCode="0.00E+00">
                  <c:v>1310400</c:v>
                </c:pt>
                <c:pt idx="2966" formatCode="0.00E+00">
                  <c:v>1409200</c:v>
                </c:pt>
                <c:pt idx="2967" formatCode="0.00E+00">
                  <c:v>1288500</c:v>
                </c:pt>
                <c:pt idx="2968" formatCode="0.00E+00">
                  <c:v>1343400</c:v>
                </c:pt>
                <c:pt idx="2969" formatCode="0.00E+00">
                  <c:v>1556600</c:v>
                </c:pt>
                <c:pt idx="2970" formatCode="0.00E+00">
                  <c:v>1552000</c:v>
                </c:pt>
                <c:pt idx="2971" formatCode="0.00E+00">
                  <c:v>1507700</c:v>
                </c:pt>
                <c:pt idx="2972" formatCode="0.00E+00">
                  <c:v>1484300</c:v>
                </c:pt>
                <c:pt idx="2973" formatCode="0.00E+00">
                  <c:v>1518500</c:v>
                </c:pt>
                <c:pt idx="2974" formatCode="0.00E+00">
                  <c:v>1580000</c:v>
                </c:pt>
                <c:pt idx="2975" formatCode="0.00E+00">
                  <c:v>1479000</c:v>
                </c:pt>
                <c:pt idx="2976" formatCode="0.00E+00">
                  <c:v>1323100</c:v>
                </c:pt>
                <c:pt idx="2977" formatCode="0.00E+00">
                  <c:v>1170900</c:v>
                </c:pt>
                <c:pt idx="2978" formatCode="0.00E+00">
                  <c:v>1214100</c:v>
                </c:pt>
                <c:pt idx="2979" formatCode="0.00E+00">
                  <c:v>1360400</c:v>
                </c:pt>
                <c:pt idx="2980" formatCode="0.00E+00">
                  <c:v>1272300</c:v>
                </c:pt>
                <c:pt idx="2981" formatCode="0.00E+00">
                  <c:v>1189400</c:v>
                </c:pt>
                <c:pt idx="2982" formatCode="0.00E+00">
                  <c:v>1420000</c:v>
                </c:pt>
                <c:pt idx="2983" formatCode="0.00E+00">
                  <c:v>1695500</c:v>
                </c:pt>
                <c:pt idx="2984" formatCode="0.00E+00">
                  <c:v>1734400</c:v>
                </c:pt>
                <c:pt idx="2985" formatCode="0.00E+00">
                  <c:v>1579900</c:v>
                </c:pt>
                <c:pt idx="2986" formatCode="0.00E+00">
                  <c:v>1547300</c:v>
                </c:pt>
                <c:pt idx="2987" formatCode="0.00E+00">
                  <c:v>1727300</c:v>
                </c:pt>
                <c:pt idx="2988" formatCode="0.00E+00">
                  <c:v>1813700</c:v>
                </c:pt>
                <c:pt idx="2989" formatCode="0.00E+00">
                  <c:v>1663800</c:v>
                </c:pt>
                <c:pt idx="2990" formatCode="0.00E+00">
                  <c:v>1554400</c:v>
                </c:pt>
                <c:pt idx="2991" formatCode="0.00E+00">
                  <c:v>1498700</c:v>
                </c:pt>
                <c:pt idx="2992" formatCode="0.00E+00">
                  <c:v>1369400</c:v>
                </c:pt>
                <c:pt idx="2993" formatCode="0.00E+00">
                  <c:v>1219900</c:v>
                </c:pt>
                <c:pt idx="2994" formatCode="0.00E+00">
                  <c:v>1120200</c:v>
                </c:pt>
                <c:pt idx="2995" formatCode="0.00E+00">
                  <c:v>1092500</c:v>
                </c:pt>
                <c:pt idx="2996" formatCode="0.00E+00">
                  <c:v>1085500</c:v>
                </c:pt>
                <c:pt idx="2997" formatCode="0.00E+00">
                  <c:v>1227700</c:v>
                </c:pt>
                <c:pt idx="2998" formatCode="0.00E+00">
                  <c:v>1440200</c:v>
                </c:pt>
                <c:pt idx="2999" formatCode="0.00E+00">
                  <c:v>1459800</c:v>
                </c:pt>
                <c:pt idx="3000" formatCode="0.00E+00">
                  <c:v>1410700</c:v>
                </c:pt>
                <c:pt idx="3001" formatCode="0.00E+00">
                  <c:v>1359200</c:v>
                </c:pt>
                <c:pt idx="3002" formatCode="0.00E+00">
                  <c:v>1398400</c:v>
                </c:pt>
                <c:pt idx="3003" formatCode="0.00E+00">
                  <c:v>1442100</c:v>
                </c:pt>
                <c:pt idx="3004" formatCode="0.00E+00">
                  <c:v>1309700</c:v>
                </c:pt>
                <c:pt idx="3005" formatCode="0.00E+00">
                  <c:v>1151800</c:v>
                </c:pt>
                <c:pt idx="3006" formatCode="0.00E+00">
                  <c:v>1169800</c:v>
                </c:pt>
                <c:pt idx="3007" formatCode="0.00E+00">
                  <c:v>1298800</c:v>
                </c:pt>
                <c:pt idx="3008" formatCode="0.00E+00">
                  <c:v>1442900</c:v>
                </c:pt>
                <c:pt idx="3009" formatCode="0.00E+00">
                  <c:v>1508000</c:v>
                </c:pt>
                <c:pt idx="3010" formatCode="0.00E+00">
                  <c:v>1505300</c:v>
                </c:pt>
                <c:pt idx="3011" formatCode="0.00E+00">
                  <c:v>1427700</c:v>
                </c:pt>
                <c:pt idx="3012" formatCode="0.00E+00">
                  <c:v>1223200</c:v>
                </c:pt>
                <c:pt idx="3013" formatCode="0.00E+00">
                  <c:v>1216600</c:v>
                </c:pt>
                <c:pt idx="3014" formatCode="0.00E+00">
                  <c:v>1398000</c:v>
                </c:pt>
                <c:pt idx="3015" formatCode="0.00E+00">
                  <c:v>1769600</c:v>
                </c:pt>
                <c:pt idx="3016" formatCode="0.00E+00">
                  <c:v>2029900</c:v>
                </c:pt>
                <c:pt idx="3017" formatCode="0.00E+00">
                  <c:v>1725800</c:v>
                </c:pt>
                <c:pt idx="3018" formatCode="0.00E+00">
                  <c:v>1419800</c:v>
                </c:pt>
                <c:pt idx="3019" formatCode="0.00E+00">
                  <c:v>1311500</c:v>
                </c:pt>
                <c:pt idx="3020" formatCode="0.00E+00">
                  <c:v>1300400</c:v>
                </c:pt>
                <c:pt idx="3021" formatCode="0.00E+00">
                  <c:v>1525200</c:v>
                </c:pt>
                <c:pt idx="3022" formatCode="0.00E+00">
                  <c:v>1692400</c:v>
                </c:pt>
                <c:pt idx="3023" formatCode="0.00E+00">
                  <c:v>1684000</c:v>
                </c:pt>
                <c:pt idx="3024" formatCode="0.00E+00">
                  <c:v>1438000</c:v>
                </c:pt>
                <c:pt idx="3025" formatCode="0.00E+00">
                  <c:v>1219500</c:v>
                </c:pt>
                <c:pt idx="3026" formatCode="0.00E+00">
                  <c:v>1272600</c:v>
                </c:pt>
                <c:pt idx="3027" formatCode="0.00E+00">
                  <c:v>1470700</c:v>
                </c:pt>
                <c:pt idx="3028" formatCode="0.00E+00">
                  <c:v>1650100</c:v>
                </c:pt>
                <c:pt idx="3029" formatCode="0.00E+00">
                  <c:v>1713800</c:v>
                </c:pt>
                <c:pt idx="3030" formatCode="0.00E+00">
                  <c:v>1505600</c:v>
                </c:pt>
                <c:pt idx="3031" formatCode="0.00E+00">
                  <c:v>1186000</c:v>
                </c:pt>
                <c:pt idx="3032" formatCode="0.00E+00">
                  <c:v>1152600</c:v>
                </c:pt>
                <c:pt idx="3033" formatCode="0.00E+00">
                  <c:v>1442200</c:v>
                </c:pt>
                <c:pt idx="3034" formatCode="0.00E+00">
                  <c:v>1671300</c:v>
                </c:pt>
                <c:pt idx="3035" formatCode="0.00E+00">
                  <c:v>1503000</c:v>
                </c:pt>
                <c:pt idx="3036" formatCode="0.00E+00">
                  <c:v>1267500</c:v>
                </c:pt>
                <c:pt idx="3037" formatCode="0.00E+00">
                  <c:v>1243200</c:v>
                </c:pt>
                <c:pt idx="3038" formatCode="0.00E+00">
                  <c:v>1271600</c:v>
                </c:pt>
                <c:pt idx="3039" formatCode="0.00E+00">
                  <c:v>1242600</c:v>
                </c:pt>
                <c:pt idx="3040" formatCode="0.00E+00">
                  <c:v>1372300</c:v>
                </c:pt>
                <c:pt idx="3041" formatCode="0.00E+00">
                  <c:v>1952400</c:v>
                </c:pt>
                <c:pt idx="3042" formatCode="0.00E+00">
                  <c:v>2310200</c:v>
                </c:pt>
                <c:pt idx="3043" formatCode="0.00E+00">
                  <c:v>1669500</c:v>
                </c:pt>
                <c:pt idx="3044" formatCode="0.00E+00">
                  <c:v>1137400</c:v>
                </c:pt>
                <c:pt idx="3045" formatCode="0.00E+00">
                  <c:v>1164500</c:v>
                </c:pt>
                <c:pt idx="3046" formatCode="0.00E+00">
                  <c:v>1203500</c:v>
                </c:pt>
                <c:pt idx="3047" formatCode="0.00E+00">
                  <c:v>1206600</c:v>
                </c:pt>
                <c:pt idx="3048" formatCode="0.00E+00">
                  <c:v>1249300</c:v>
                </c:pt>
                <c:pt idx="3049" formatCode="0.00E+00">
                  <c:v>1310800</c:v>
                </c:pt>
                <c:pt idx="3050" formatCode="0.00E+00">
                  <c:v>1392100</c:v>
                </c:pt>
                <c:pt idx="3051" formatCode="0.00E+00">
                  <c:v>1454900</c:v>
                </c:pt>
                <c:pt idx="3052" formatCode="0.00E+00">
                  <c:v>1526900</c:v>
                </c:pt>
                <c:pt idx="3053" formatCode="0.00E+00">
                  <c:v>1492300</c:v>
                </c:pt>
                <c:pt idx="3054" formatCode="0.00E+00">
                  <c:v>1310000</c:v>
                </c:pt>
                <c:pt idx="3055" formatCode="0.00E+00">
                  <c:v>1293800</c:v>
                </c:pt>
                <c:pt idx="3056" formatCode="0.00E+00">
                  <c:v>1420400</c:v>
                </c:pt>
                <c:pt idx="3057" formatCode="0.00E+00">
                  <c:v>1463100</c:v>
                </c:pt>
                <c:pt idx="3058" formatCode="0.00E+00">
                  <c:v>1421100</c:v>
                </c:pt>
                <c:pt idx="3059" formatCode="0.00E+00">
                  <c:v>1374700</c:v>
                </c:pt>
                <c:pt idx="3060" formatCode="0.00E+00">
                  <c:v>1315000</c:v>
                </c:pt>
                <c:pt idx="3061" formatCode="0.00E+00">
                  <c:v>1213800</c:v>
                </c:pt>
                <c:pt idx="3062" formatCode="0.00E+00">
                  <c:v>1201300</c:v>
                </c:pt>
                <c:pt idx="3063" formatCode="0.00E+00">
                  <c:v>1344700</c:v>
                </c:pt>
                <c:pt idx="3064" formatCode="0.00E+00">
                  <c:v>1419600</c:v>
                </c:pt>
                <c:pt idx="3065" formatCode="0.00E+00">
                  <c:v>1347000</c:v>
                </c:pt>
                <c:pt idx="3066" formatCode="0.00E+00">
                  <c:v>1325400</c:v>
                </c:pt>
                <c:pt idx="3067" formatCode="0.00E+00">
                  <c:v>1334700</c:v>
                </c:pt>
                <c:pt idx="3068" formatCode="0.00E+00">
                  <c:v>1333600</c:v>
                </c:pt>
                <c:pt idx="3069" formatCode="0.00E+00">
                  <c:v>1310500</c:v>
                </c:pt>
                <c:pt idx="3070" formatCode="0.00E+00">
                  <c:v>1271700</c:v>
                </c:pt>
                <c:pt idx="3071" formatCode="0.00E+00">
                  <c:v>1378300</c:v>
                </c:pt>
                <c:pt idx="3072" formatCode="0.00E+00">
                  <c:v>1780300</c:v>
                </c:pt>
                <c:pt idx="3073" formatCode="0.00E+00">
                  <c:v>1924100</c:v>
                </c:pt>
                <c:pt idx="3074" formatCode="0.00E+00">
                  <c:v>1603200</c:v>
                </c:pt>
                <c:pt idx="3075" formatCode="0.00E+00">
                  <c:v>1490800</c:v>
                </c:pt>
                <c:pt idx="3076" formatCode="0.00E+00">
                  <c:v>1511000</c:v>
                </c:pt>
                <c:pt idx="3077" formatCode="0.00E+00">
                  <c:v>1452200</c:v>
                </c:pt>
                <c:pt idx="3078" formatCode="0.00E+00">
                  <c:v>1418500</c:v>
                </c:pt>
                <c:pt idx="3079" formatCode="0.00E+00">
                  <c:v>1433100</c:v>
                </c:pt>
                <c:pt idx="3080" formatCode="0.00E+00">
                  <c:v>1369100</c:v>
                </c:pt>
                <c:pt idx="3081" formatCode="0.00E+00">
                  <c:v>1235000</c:v>
                </c:pt>
                <c:pt idx="3082" formatCode="0.00E+00">
                  <c:v>1024600</c:v>
                </c:pt>
                <c:pt idx="3083" formatCode="0.00E+00">
                  <c:v>839160</c:v>
                </c:pt>
                <c:pt idx="3084" formatCode="0.00E+00">
                  <c:v>942990</c:v>
                </c:pt>
                <c:pt idx="3085" formatCode="0.00E+00">
                  <c:v>1545200</c:v>
                </c:pt>
                <c:pt idx="3086" formatCode="0.00E+00">
                  <c:v>2111500</c:v>
                </c:pt>
                <c:pt idx="3087" formatCode="0.00E+00">
                  <c:v>1868400</c:v>
                </c:pt>
                <c:pt idx="3088" formatCode="0.00E+00">
                  <c:v>1435300</c:v>
                </c:pt>
                <c:pt idx="3089" formatCode="0.00E+00">
                  <c:v>1213900</c:v>
                </c:pt>
                <c:pt idx="3090" formatCode="0.00E+00">
                  <c:v>1192200</c:v>
                </c:pt>
                <c:pt idx="3091" formatCode="0.00E+00">
                  <c:v>1193000</c:v>
                </c:pt>
                <c:pt idx="3092" formatCode="0.00E+00">
                  <c:v>1351800</c:v>
                </c:pt>
                <c:pt idx="3093" formatCode="0.00E+00">
                  <c:v>1778900</c:v>
                </c:pt>
                <c:pt idx="3094" formatCode="0.00E+00">
                  <c:v>1921200</c:v>
                </c:pt>
                <c:pt idx="3095" formatCode="0.00E+00">
                  <c:v>1535400</c:v>
                </c:pt>
                <c:pt idx="3096" formatCode="0.00E+00">
                  <c:v>1173200</c:v>
                </c:pt>
                <c:pt idx="3097" formatCode="0.00E+00">
                  <c:v>1093300</c:v>
                </c:pt>
                <c:pt idx="3098" formatCode="0.00E+00">
                  <c:v>1001000</c:v>
                </c:pt>
                <c:pt idx="3099" formatCode="0.00E+00">
                  <c:v>960800</c:v>
                </c:pt>
                <c:pt idx="3100" formatCode="0.00E+00">
                  <c:v>1057900</c:v>
                </c:pt>
                <c:pt idx="3101" formatCode="0.00E+00">
                  <c:v>1176700</c:v>
                </c:pt>
                <c:pt idx="3102" formatCode="0.00E+00">
                  <c:v>1302700</c:v>
                </c:pt>
                <c:pt idx="3103" formatCode="0.00E+00">
                  <c:v>1367200</c:v>
                </c:pt>
                <c:pt idx="3104" formatCode="0.00E+00">
                  <c:v>1317400</c:v>
                </c:pt>
                <c:pt idx="3105" formatCode="0.00E+00">
                  <c:v>1192300</c:v>
                </c:pt>
                <c:pt idx="3106" formatCode="0.00E+00">
                  <c:v>1075000</c:v>
                </c:pt>
                <c:pt idx="3107" formatCode="0.00E+00">
                  <c:v>1087700</c:v>
                </c:pt>
                <c:pt idx="3108" formatCode="0.00E+00">
                  <c:v>1238700</c:v>
                </c:pt>
                <c:pt idx="3109" formatCode="0.00E+00">
                  <c:v>1361600</c:v>
                </c:pt>
                <c:pt idx="3110" formatCode="0.00E+00">
                  <c:v>1269000</c:v>
                </c:pt>
                <c:pt idx="3111" formatCode="0.00E+00">
                  <c:v>1203300</c:v>
                </c:pt>
                <c:pt idx="3112" formatCode="0.00E+00">
                  <c:v>1272100</c:v>
                </c:pt>
                <c:pt idx="3113" formatCode="0.00E+00">
                  <c:v>1184000</c:v>
                </c:pt>
                <c:pt idx="3114" formatCode="0.00E+00">
                  <c:v>1056300</c:v>
                </c:pt>
                <c:pt idx="3115" formatCode="0.00E+00">
                  <c:v>971090</c:v>
                </c:pt>
                <c:pt idx="3116" formatCode="0.00E+00">
                  <c:v>984130</c:v>
                </c:pt>
                <c:pt idx="3117" formatCode="0.00E+00">
                  <c:v>1146300</c:v>
                </c:pt>
                <c:pt idx="3118" formatCode="0.00E+00">
                  <c:v>1364900</c:v>
                </c:pt>
                <c:pt idx="3119" formatCode="0.00E+00">
                  <c:v>1527500</c:v>
                </c:pt>
                <c:pt idx="3120" formatCode="0.00E+00">
                  <c:v>1556100</c:v>
                </c:pt>
                <c:pt idx="3121" formatCode="0.00E+00">
                  <c:v>1344500</c:v>
                </c:pt>
                <c:pt idx="3122" formatCode="0.00E+00">
                  <c:v>1084300</c:v>
                </c:pt>
                <c:pt idx="3123" formatCode="0.00E+00">
                  <c:v>1016100</c:v>
                </c:pt>
                <c:pt idx="3124" formatCode="0.00E+00">
                  <c:v>1038300</c:v>
                </c:pt>
                <c:pt idx="3125" formatCode="0.00E+00">
                  <c:v>1049300</c:v>
                </c:pt>
                <c:pt idx="3126" formatCode="0.00E+00">
                  <c:v>1076300</c:v>
                </c:pt>
                <c:pt idx="3127" formatCode="0.00E+00">
                  <c:v>1261900</c:v>
                </c:pt>
                <c:pt idx="3128" formatCode="0.00E+00">
                  <c:v>1346600</c:v>
                </c:pt>
                <c:pt idx="3129" formatCode="0.00E+00">
                  <c:v>1237100</c:v>
                </c:pt>
                <c:pt idx="3130" formatCode="0.00E+00">
                  <c:v>1117900</c:v>
                </c:pt>
                <c:pt idx="3131" formatCode="0.00E+00">
                  <c:v>1073500</c:v>
                </c:pt>
                <c:pt idx="3132" formatCode="0.00E+00">
                  <c:v>1172100</c:v>
                </c:pt>
                <c:pt idx="3133" formatCode="0.00E+00">
                  <c:v>1328000</c:v>
                </c:pt>
                <c:pt idx="3134" formatCode="0.00E+00">
                  <c:v>1333000</c:v>
                </c:pt>
                <c:pt idx="3135" formatCode="0.00E+00">
                  <c:v>1135200</c:v>
                </c:pt>
                <c:pt idx="3136" formatCode="0.00E+00">
                  <c:v>1020900</c:v>
                </c:pt>
                <c:pt idx="3137" formatCode="0.00E+00">
                  <c:v>1116200</c:v>
                </c:pt>
                <c:pt idx="3138" formatCode="0.00E+00">
                  <c:v>1255000</c:v>
                </c:pt>
                <c:pt idx="3139" formatCode="0.00E+00">
                  <c:v>1263500</c:v>
                </c:pt>
                <c:pt idx="3140" formatCode="0.00E+00">
                  <c:v>1266400</c:v>
                </c:pt>
                <c:pt idx="3141" formatCode="0.00E+00">
                  <c:v>1286300</c:v>
                </c:pt>
                <c:pt idx="3142" formatCode="0.00E+00">
                  <c:v>1185300</c:v>
                </c:pt>
                <c:pt idx="3143" formatCode="0.00E+00">
                  <c:v>920360</c:v>
                </c:pt>
                <c:pt idx="3144" formatCode="0.00E+00">
                  <c:v>834160</c:v>
                </c:pt>
                <c:pt idx="3145" formatCode="0.00E+00">
                  <c:v>974140</c:v>
                </c:pt>
                <c:pt idx="3146" formatCode="0.00E+00">
                  <c:v>1054700</c:v>
                </c:pt>
                <c:pt idx="3147" formatCode="0.00E+00">
                  <c:v>1070000</c:v>
                </c:pt>
                <c:pt idx="3148" formatCode="0.00E+00">
                  <c:v>1134900</c:v>
                </c:pt>
                <c:pt idx="3149" formatCode="0.00E+00">
                  <c:v>1151900</c:v>
                </c:pt>
                <c:pt idx="3150" formatCode="0.00E+00">
                  <c:v>1030200</c:v>
                </c:pt>
                <c:pt idx="3151" formatCode="0.00E+00">
                  <c:v>1056600</c:v>
                </c:pt>
                <c:pt idx="3152" formatCode="0.00E+00">
                  <c:v>1275300</c:v>
                </c:pt>
                <c:pt idx="3153" formatCode="0.00E+00">
                  <c:v>1356800</c:v>
                </c:pt>
                <c:pt idx="3154" formatCode="0.00E+00">
                  <c:v>1185500</c:v>
                </c:pt>
                <c:pt idx="3155" formatCode="0.00E+00">
                  <c:v>1085200</c:v>
                </c:pt>
                <c:pt idx="3156" formatCode="0.00E+00">
                  <c:v>1296000</c:v>
                </c:pt>
                <c:pt idx="3157" formatCode="0.00E+00">
                  <c:v>1514600</c:v>
                </c:pt>
                <c:pt idx="3158" formatCode="0.00E+00">
                  <c:v>1408100</c:v>
                </c:pt>
                <c:pt idx="3159" formatCode="0.00E+00">
                  <c:v>1309300</c:v>
                </c:pt>
                <c:pt idx="3160" formatCode="0.00E+00">
                  <c:v>1395000</c:v>
                </c:pt>
                <c:pt idx="3161" formatCode="0.00E+00">
                  <c:v>1596100</c:v>
                </c:pt>
                <c:pt idx="3162" formatCode="0.00E+00">
                  <c:v>1823200</c:v>
                </c:pt>
                <c:pt idx="3163" formatCode="0.00E+00">
                  <c:v>1808500</c:v>
                </c:pt>
                <c:pt idx="3164" formatCode="0.00E+00">
                  <c:v>1454100</c:v>
                </c:pt>
                <c:pt idx="3165" formatCode="0.00E+00">
                  <c:v>1171500</c:v>
                </c:pt>
                <c:pt idx="3166" formatCode="0.00E+00">
                  <c:v>1102800</c:v>
                </c:pt>
                <c:pt idx="3167" formatCode="0.00E+00">
                  <c:v>1107200</c:v>
                </c:pt>
                <c:pt idx="3168" formatCode="0.00E+00">
                  <c:v>1126700</c:v>
                </c:pt>
                <c:pt idx="3169" formatCode="0.00E+00">
                  <c:v>1185600</c:v>
                </c:pt>
                <c:pt idx="3170" formatCode="0.00E+00">
                  <c:v>1408100</c:v>
                </c:pt>
                <c:pt idx="3171" formatCode="0.00E+00">
                  <c:v>1600600</c:v>
                </c:pt>
                <c:pt idx="3172" formatCode="0.00E+00">
                  <c:v>1434400</c:v>
                </c:pt>
                <c:pt idx="3173" formatCode="0.00E+00">
                  <c:v>1137400</c:v>
                </c:pt>
                <c:pt idx="3174" formatCode="0.00E+00">
                  <c:v>889840</c:v>
                </c:pt>
                <c:pt idx="3175" formatCode="0.00E+00">
                  <c:v>838670</c:v>
                </c:pt>
                <c:pt idx="3176" formatCode="0.00E+00">
                  <c:v>903440</c:v>
                </c:pt>
                <c:pt idx="3177" formatCode="0.00E+00">
                  <c:v>860450</c:v>
                </c:pt>
                <c:pt idx="3178" formatCode="0.00E+00">
                  <c:v>987520</c:v>
                </c:pt>
                <c:pt idx="3179" formatCode="0.00E+00">
                  <c:v>1346400</c:v>
                </c:pt>
                <c:pt idx="3180" formatCode="0.00E+00">
                  <c:v>1580600</c:v>
                </c:pt>
                <c:pt idx="3181" formatCode="0.00E+00">
                  <c:v>1597400</c:v>
                </c:pt>
                <c:pt idx="3182" formatCode="0.00E+00">
                  <c:v>1537200</c:v>
                </c:pt>
                <c:pt idx="3183" formatCode="0.00E+00">
                  <c:v>1632200</c:v>
                </c:pt>
                <c:pt idx="3184" formatCode="0.00E+00">
                  <c:v>1788900</c:v>
                </c:pt>
                <c:pt idx="3185" formatCode="0.00E+00">
                  <c:v>1625500</c:v>
                </c:pt>
                <c:pt idx="3186" formatCode="0.00E+00">
                  <c:v>1317800</c:v>
                </c:pt>
                <c:pt idx="3187" formatCode="0.00E+00">
                  <c:v>1228800</c:v>
                </c:pt>
                <c:pt idx="3188" formatCode="0.00E+00">
                  <c:v>1245300</c:v>
                </c:pt>
                <c:pt idx="3189" formatCode="0.00E+00">
                  <c:v>1226500</c:v>
                </c:pt>
                <c:pt idx="3190" formatCode="0.00E+00">
                  <c:v>1168100</c:v>
                </c:pt>
                <c:pt idx="3191" formatCode="0.00E+00">
                  <c:v>1119100</c:v>
                </c:pt>
                <c:pt idx="3192" formatCode="0.00E+00">
                  <c:v>1149700</c:v>
                </c:pt>
                <c:pt idx="3193" formatCode="0.00E+00">
                  <c:v>1236800</c:v>
                </c:pt>
                <c:pt idx="3194" formatCode="0.00E+00">
                  <c:v>1312000</c:v>
                </c:pt>
                <c:pt idx="3195" formatCode="0.00E+00">
                  <c:v>1284700</c:v>
                </c:pt>
                <c:pt idx="3196" formatCode="0.00E+00">
                  <c:v>1268500</c:v>
                </c:pt>
                <c:pt idx="3197" formatCode="0.00E+00">
                  <c:v>1158200</c:v>
                </c:pt>
                <c:pt idx="3198" formatCode="0.00E+00">
                  <c:v>1052200</c:v>
                </c:pt>
                <c:pt idx="3199" formatCode="0.00E+00">
                  <c:v>1048900</c:v>
                </c:pt>
                <c:pt idx="3200" formatCode="0.00E+00">
                  <c:v>1146400</c:v>
                </c:pt>
                <c:pt idx="3201" formatCode="0.00E+00">
                  <c:v>1241200</c:v>
                </c:pt>
                <c:pt idx="3202" formatCode="0.00E+00">
                  <c:v>1262400</c:v>
                </c:pt>
                <c:pt idx="3203" formatCode="0.00E+00">
                  <c:v>1196900</c:v>
                </c:pt>
                <c:pt idx="3204" formatCode="0.00E+00">
                  <c:v>1104200</c:v>
                </c:pt>
                <c:pt idx="3205" formatCode="0.00E+00">
                  <c:v>1096900</c:v>
                </c:pt>
                <c:pt idx="3206" formatCode="0.00E+00">
                  <c:v>1195600</c:v>
                </c:pt>
                <c:pt idx="3207" formatCode="0.00E+00">
                  <c:v>1402900</c:v>
                </c:pt>
                <c:pt idx="3208" formatCode="0.00E+00">
                  <c:v>1452500</c:v>
                </c:pt>
                <c:pt idx="3209" formatCode="0.00E+00">
                  <c:v>1260200</c:v>
                </c:pt>
                <c:pt idx="3210" formatCode="0.00E+00">
                  <c:v>1045400</c:v>
                </c:pt>
                <c:pt idx="3211" formatCode="0.00E+00">
                  <c:v>1004500</c:v>
                </c:pt>
                <c:pt idx="3212" formatCode="0.00E+00">
                  <c:v>1024200</c:v>
                </c:pt>
                <c:pt idx="3213" formatCode="0.00E+00">
                  <c:v>1052100</c:v>
                </c:pt>
                <c:pt idx="3214" formatCode="0.00E+00">
                  <c:v>1205100</c:v>
                </c:pt>
                <c:pt idx="3215" formatCode="0.00E+00">
                  <c:v>1294300</c:v>
                </c:pt>
                <c:pt idx="3216" formatCode="0.00E+00">
                  <c:v>1251800</c:v>
                </c:pt>
                <c:pt idx="3217" formatCode="0.00E+00">
                  <c:v>1112300</c:v>
                </c:pt>
                <c:pt idx="3218" formatCode="0.00E+00">
                  <c:v>1055400</c:v>
                </c:pt>
                <c:pt idx="3219" formatCode="0.00E+00">
                  <c:v>1105500</c:v>
                </c:pt>
                <c:pt idx="3220" formatCode="0.00E+00">
                  <c:v>1080300</c:v>
                </c:pt>
                <c:pt idx="3221" formatCode="0.00E+00">
                  <c:v>1060400</c:v>
                </c:pt>
                <c:pt idx="3222" formatCode="0.00E+00">
                  <c:v>1160200</c:v>
                </c:pt>
                <c:pt idx="3223" formatCode="0.00E+00">
                  <c:v>1269800</c:v>
                </c:pt>
                <c:pt idx="3224" formatCode="0.00E+00">
                  <c:v>1247200</c:v>
                </c:pt>
                <c:pt idx="3225" formatCode="0.00E+00">
                  <c:v>1169400</c:v>
                </c:pt>
                <c:pt idx="3226" formatCode="0.00E+00">
                  <c:v>1092700</c:v>
                </c:pt>
                <c:pt idx="3227" formatCode="0.00E+00">
                  <c:v>1100700</c:v>
                </c:pt>
                <c:pt idx="3228" formatCode="0.00E+00">
                  <c:v>1088400</c:v>
                </c:pt>
                <c:pt idx="3229" formatCode="0.00E+00">
                  <c:v>1063600</c:v>
                </c:pt>
                <c:pt idx="3230" formatCode="0.00E+00">
                  <c:v>1104100</c:v>
                </c:pt>
                <c:pt idx="3231" formatCode="0.00E+00">
                  <c:v>1150400</c:v>
                </c:pt>
                <c:pt idx="3232" formatCode="0.00E+00">
                  <c:v>1185400</c:v>
                </c:pt>
                <c:pt idx="3233" formatCode="0.00E+00">
                  <c:v>1191300</c:v>
                </c:pt>
                <c:pt idx="3234" formatCode="0.00E+00">
                  <c:v>1182100</c:v>
                </c:pt>
                <c:pt idx="3235" formatCode="0.00E+00">
                  <c:v>1150900</c:v>
                </c:pt>
                <c:pt idx="3236" formatCode="0.00E+00">
                  <c:v>1236500</c:v>
                </c:pt>
                <c:pt idx="3237" formatCode="0.00E+00">
                  <c:v>1432300</c:v>
                </c:pt>
                <c:pt idx="3238" formatCode="0.00E+00">
                  <c:v>1412800</c:v>
                </c:pt>
                <c:pt idx="3239" formatCode="0.00E+00">
                  <c:v>1271400</c:v>
                </c:pt>
                <c:pt idx="3240" formatCode="0.00E+00">
                  <c:v>1204700</c:v>
                </c:pt>
                <c:pt idx="3241" formatCode="0.00E+00">
                  <c:v>1079400</c:v>
                </c:pt>
                <c:pt idx="3242" formatCode="0.00E+00">
                  <c:v>1000000</c:v>
                </c:pt>
                <c:pt idx="3243" formatCode="0.00E+00">
                  <c:v>1065900</c:v>
                </c:pt>
                <c:pt idx="3244" formatCode="0.00E+00">
                  <c:v>1056500</c:v>
                </c:pt>
                <c:pt idx="3245" formatCode="0.00E+00">
                  <c:v>1109300</c:v>
                </c:pt>
                <c:pt idx="3246" formatCode="0.00E+00">
                  <c:v>1355700</c:v>
                </c:pt>
                <c:pt idx="3247" formatCode="0.00E+00">
                  <c:v>1688200</c:v>
                </c:pt>
                <c:pt idx="3248" formatCode="0.00E+00">
                  <c:v>1860300</c:v>
                </c:pt>
                <c:pt idx="3249" formatCode="0.00E+00">
                  <c:v>1717100</c:v>
                </c:pt>
                <c:pt idx="3250" formatCode="0.00E+00">
                  <c:v>1412300</c:v>
                </c:pt>
                <c:pt idx="3251" formatCode="0.00E+00">
                  <c:v>1177900</c:v>
                </c:pt>
                <c:pt idx="3252" formatCode="0.00E+00">
                  <c:v>1284600</c:v>
                </c:pt>
                <c:pt idx="3253" formatCode="0.00E+00">
                  <c:v>1554600</c:v>
                </c:pt>
                <c:pt idx="3254" formatCode="0.00E+00">
                  <c:v>1758000</c:v>
                </c:pt>
                <c:pt idx="3255" formatCode="0.00E+00">
                  <c:v>1682200</c:v>
                </c:pt>
                <c:pt idx="3256" formatCode="0.00E+00">
                  <c:v>1243300</c:v>
                </c:pt>
                <c:pt idx="3257" formatCode="0.00E+00">
                  <c:v>986970</c:v>
                </c:pt>
                <c:pt idx="3258" formatCode="0.00E+00">
                  <c:v>1088800</c:v>
                </c:pt>
                <c:pt idx="3259" formatCode="0.00E+00">
                  <c:v>1238800</c:v>
                </c:pt>
                <c:pt idx="3260" formatCode="0.00E+00">
                  <c:v>1359800</c:v>
                </c:pt>
                <c:pt idx="3261" formatCode="0.00E+00">
                  <c:v>1337500</c:v>
                </c:pt>
                <c:pt idx="3262" formatCode="0.00E+00">
                  <c:v>1226000</c:v>
                </c:pt>
                <c:pt idx="3263" formatCode="0.00E+00">
                  <c:v>1187500</c:v>
                </c:pt>
                <c:pt idx="3264" formatCode="0.00E+00">
                  <c:v>1316500</c:v>
                </c:pt>
                <c:pt idx="3265" formatCode="0.00E+00">
                  <c:v>1430600</c:v>
                </c:pt>
                <c:pt idx="3266" formatCode="0.00E+00">
                  <c:v>1319400</c:v>
                </c:pt>
                <c:pt idx="3267" formatCode="0.00E+00">
                  <c:v>1119600</c:v>
                </c:pt>
                <c:pt idx="3268" formatCode="0.00E+00">
                  <c:v>1052300</c:v>
                </c:pt>
                <c:pt idx="3269" formatCode="0.00E+00">
                  <c:v>1082300</c:v>
                </c:pt>
                <c:pt idx="3270" formatCode="0.00E+00">
                  <c:v>1098900</c:v>
                </c:pt>
                <c:pt idx="3271" formatCode="0.00E+00">
                  <c:v>1091900</c:v>
                </c:pt>
                <c:pt idx="3272" formatCode="0.00E+00">
                  <c:v>1101800</c:v>
                </c:pt>
                <c:pt idx="3273" formatCode="0.00E+00">
                  <c:v>1144900</c:v>
                </c:pt>
                <c:pt idx="3274" formatCode="0.00E+00">
                  <c:v>1165400</c:v>
                </c:pt>
                <c:pt idx="3275" formatCode="0.00E+00">
                  <c:v>1160200</c:v>
                </c:pt>
                <c:pt idx="3276" formatCode="0.00E+00">
                  <c:v>1222600</c:v>
                </c:pt>
                <c:pt idx="3277" formatCode="0.00E+00">
                  <c:v>1336200</c:v>
                </c:pt>
                <c:pt idx="3278" formatCode="0.00E+00">
                  <c:v>1345600</c:v>
                </c:pt>
                <c:pt idx="3279" formatCode="0.00E+00">
                  <c:v>1274300</c:v>
                </c:pt>
                <c:pt idx="3280" formatCode="0.00E+00">
                  <c:v>1205700</c:v>
                </c:pt>
                <c:pt idx="3281" formatCode="0.00E+00">
                  <c:v>1255000</c:v>
                </c:pt>
                <c:pt idx="3282" formatCode="0.00E+00">
                  <c:v>1346300</c:v>
                </c:pt>
                <c:pt idx="3283" formatCode="0.00E+00">
                  <c:v>1289600</c:v>
                </c:pt>
                <c:pt idx="3284" formatCode="0.00E+00">
                  <c:v>1163500</c:v>
                </c:pt>
                <c:pt idx="3285" formatCode="0.00E+00">
                  <c:v>1100600</c:v>
                </c:pt>
                <c:pt idx="3286" formatCode="0.00E+00">
                  <c:v>1120100</c:v>
                </c:pt>
                <c:pt idx="3287" formatCode="0.00E+00">
                  <c:v>1108200</c:v>
                </c:pt>
                <c:pt idx="3288" formatCode="0.00E+00">
                  <c:v>989780</c:v>
                </c:pt>
                <c:pt idx="3289" formatCode="0.00E+00">
                  <c:v>929430</c:v>
                </c:pt>
                <c:pt idx="3290" formatCode="0.00E+00">
                  <c:v>1071800</c:v>
                </c:pt>
                <c:pt idx="3291" formatCode="0.00E+00">
                  <c:v>1269700</c:v>
                </c:pt>
                <c:pt idx="3292" formatCode="0.00E+00">
                  <c:v>1272200</c:v>
                </c:pt>
                <c:pt idx="3293" formatCode="0.00E+00">
                  <c:v>1108100</c:v>
                </c:pt>
                <c:pt idx="3294" formatCode="0.00E+00">
                  <c:v>979360</c:v>
                </c:pt>
                <c:pt idx="3295" formatCode="0.00E+00">
                  <c:v>933640</c:v>
                </c:pt>
                <c:pt idx="3296" formatCode="0.00E+00">
                  <c:v>994010</c:v>
                </c:pt>
                <c:pt idx="3297" formatCode="0.00E+00">
                  <c:v>1099000</c:v>
                </c:pt>
                <c:pt idx="3298" formatCode="0.00E+00">
                  <c:v>1211300</c:v>
                </c:pt>
                <c:pt idx="3299" formatCode="0.00E+00">
                  <c:v>1178200</c:v>
                </c:pt>
                <c:pt idx="3300" formatCode="0.00E+00">
                  <c:v>1075100</c:v>
                </c:pt>
                <c:pt idx="3301" formatCode="0.00E+00">
                  <c:v>1191000</c:v>
                </c:pt>
                <c:pt idx="3302" formatCode="0.00E+00">
                  <c:v>1235900</c:v>
                </c:pt>
                <c:pt idx="3303" formatCode="0.00E+00">
                  <c:v>1083700</c:v>
                </c:pt>
                <c:pt idx="3304" formatCode="0.00E+00">
                  <c:v>974230</c:v>
                </c:pt>
                <c:pt idx="3305" formatCode="0.00E+00">
                  <c:v>892130</c:v>
                </c:pt>
                <c:pt idx="3306" formatCode="0.00E+00">
                  <c:v>854370</c:v>
                </c:pt>
                <c:pt idx="3307" formatCode="0.00E+00">
                  <c:v>975490</c:v>
                </c:pt>
                <c:pt idx="3308" formatCode="0.00E+00">
                  <c:v>1064000</c:v>
                </c:pt>
                <c:pt idx="3309" formatCode="0.00E+00">
                  <c:v>1054200</c:v>
                </c:pt>
                <c:pt idx="3310" formatCode="0.00E+00">
                  <c:v>1104200</c:v>
                </c:pt>
                <c:pt idx="3311" formatCode="0.00E+00">
                  <c:v>1114500</c:v>
                </c:pt>
                <c:pt idx="3312" formatCode="0.00E+00">
                  <c:v>1084400</c:v>
                </c:pt>
                <c:pt idx="3313" formatCode="0.00E+00">
                  <c:v>1127900</c:v>
                </c:pt>
                <c:pt idx="3314" formatCode="0.00E+00">
                  <c:v>1324600</c:v>
                </c:pt>
                <c:pt idx="3315" formatCode="0.00E+00">
                  <c:v>1463400</c:v>
                </c:pt>
                <c:pt idx="3316" formatCode="0.00E+00">
                  <c:v>1292900</c:v>
                </c:pt>
                <c:pt idx="3317" formatCode="0.00E+00">
                  <c:v>1131200</c:v>
                </c:pt>
                <c:pt idx="3318" formatCode="0.00E+00">
                  <c:v>1217600</c:v>
                </c:pt>
                <c:pt idx="3319" formatCode="0.00E+00">
                  <c:v>1370600</c:v>
                </c:pt>
                <c:pt idx="3320" formatCode="0.00E+00">
                  <c:v>1463100</c:v>
                </c:pt>
                <c:pt idx="3321" formatCode="0.00E+00">
                  <c:v>1454600</c:v>
                </c:pt>
                <c:pt idx="3322" formatCode="0.00E+00">
                  <c:v>1307800</c:v>
                </c:pt>
                <c:pt idx="3323" formatCode="0.00E+00">
                  <c:v>1202200</c:v>
                </c:pt>
                <c:pt idx="3324" formatCode="0.00E+00">
                  <c:v>1243000</c:v>
                </c:pt>
                <c:pt idx="3325" formatCode="0.00E+00">
                  <c:v>1248000</c:v>
                </c:pt>
                <c:pt idx="3326" formatCode="0.00E+00">
                  <c:v>1116800</c:v>
                </c:pt>
                <c:pt idx="3327" formatCode="0.00E+00">
                  <c:v>939060</c:v>
                </c:pt>
                <c:pt idx="3328" formatCode="0.00E+00">
                  <c:v>879470</c:v>
                </c:pt>
                <c:pt idx="3329" formatCode="0.00E+00">
                  <c:v>965600</c:v>
                </c:pt>
                <c:pt idx="3330" formatCode="0.00E+00">
                  <c:v>982790</c:v>
                </c:pt>
                <c:pt idx="3331" formatCode="0.00E+00">
                  <c:v>1010700</c:v>
                </c:pt>
                <c:pt idx="3332" formatCode="0.00E+00">
                  <c:v>1139600</c:v>
                </c:pt>
                <c:pt idx="3333" formatCode="0.00E+00">
                  <c:v>1228900</c:v>
                </c:pt>
                <c:pt idx="3334" formatCode="0.00E+00">
                  <c:v>1138800</c:v>
                </c:pt>
                <c:pt idx="3335" formatCode="0.00E+00">
                  <c:v>973600</c:v>
                </c:pt>
                <c:pt idx="3336" formatCode="0.00E+00">
                  <c:v>920510</c:v>
                </c:pt>
                <c:pt idx="3337" formatCode="0.00E+00">
                  <c:v>999110</c:v>
                </c:pt>
                <c:pt idx="3338" formatCode="0.00E+00">
                  <c:v>1098600</c:v>
                </c:pt>
                <c:pt idx="3339" formatCode="0.00E+00">
                  <c:v>1145500</c:v>
                </c:pt>
                <c:pt idx="3340" formatCode="0.00E+00">
                  <c:v>1141200</c:v>
                </c:pt>
                <c:pt idx="3341" formatCode="0.00E+00">
                  <c:v>1131100</c:v>
                </c:pt>
                <c:pt idx="3342" formatCode="0.00E+00">
                  <c:v>1185300</c:v>
                </c:pt>
                <c:pt idx="3343" formatCode="0.00E+00">
                  <c:v>1254800</c:v>
                </c:pt>
                <c:pt idx="3344" formatCode="0.00E+00">
                  <c:v>1320800</c:v>
                </c:pt>
                <c:pt idx="3345" formatCode="0.00E+00">
                  <c:v>1391800</c:v>
                </c:pt>
                <c:pt idx="3346" formatCode="0.00E+00">
                  <c:v>1412800</c:v>
                </c:pt>
                <c:pt idx="3347" formatCode="0.00E+00">
                  <c:v>1288600</c:v>
                </c:pt>
                <c:pt idx="3348" formatCode="0.00E+00">
                  <c:v>1211100</c:v>
                </c:pt>
                <c:pt idx="3349" formatCode="0.00E+00">
                  <c:v>1319400</c:v>
                </c:pt>
                <c:pt idx="3350" formatCode="0.00E+00">
                  <c:v>1343400</c:v>
                </c:pt>
                <c:pt idx="3351" formatCode="0.00E+00">
                  <c:v>1131400</c:v>
                </c:pt>
                <c:pt idx="3352" formatCode="0.00E+00">
                  <c:v>1008300</c:v>
                </c:pt>
                <c:pt idx="3353" formatCode="0.00E+00">
                  <c:v>1070800</c:v>
                </c:pt>
                <c:pt idx="3354" formatCode="0.00E+00">
                  <c:v>1110900</c:v>
                </c:pt>
                <c:pt idx="3355" formatCode="0.00E+00">
                  <c:v>1111500</c:v>
                </c:pt>
                <c:pt idx="3356" formatCode="0.00E+00">
                  <c:v>1253200</c:v>
                </c:pt>
                <c:pt idx="3357" formatCode="0.00E+00">
                  <c:v>1286800</c:v>
                </c:pt>
                <c:pt idx="3358" formatCode="0.00E+00">
                  <c:v>1058300</c:v>
                </c:pt>
                <c:pt idx="3359" formatCode="0.00E+00">
                  <c:v>934510</c:v>
                </c:pt>
                <c:pt idx="3360" formatCode="0.00E+00">
                  <c:v>896200</c:v>
                </c:pt>
                <c:pt idx="3361" formatCode="0.00E+00">
                  <c:v>893690</c:v>
                </c:pt>
                <c:pt idx="3362" formatCode="0.00E+00">
                  <c:v>950190</c:v>
                </c:pt>
                <c:pt idx="3363" formatCode="0.00E+00">
                  <c:v>992410</c:v>
                </c:pt>
                <c:pt idx="3364" formatCode="0.00E+00">
                  <c:v>1026400</c:v>
                </c:pt>
                <c:pt idx="3365" formatCode="0.00E+00">
                  <c:v>1110600</c:v>
                </c:pt>
                <c:pt idx="3366" formatCode="0.00E+00">
                  <c:v>1205400</c:v>
                </c:pt>
                <c:pt idx="3367" formatCode="0.00E+00">
                  <c:v>1242700</c:v>
                </c:pt>
                <c:pt idx="3368" formatCode="0.00E+00">
                  <c:v>1240000</c:v>
                </c:pt>
                <c:pt idx="3369" formatCode="0.00E+00">
                  <c:v>1189100</c:v>
                </c:pt>
                <c:pt idx="3370" formatCode="0.00E+00">
                  <c:v>1140300</c:v>
                </c:pt>
                <c:pt idx="3371" formatCode="0.00E+00">
                  <c:v>1126700</c:v>
                </c:pt>
                <c:pt idx="3372" formatCode="0.00E+00">
                  <c:v>1083600</c:v>
                </c:pt>
                <c:pt idx="3373" formatCode="0.00E+00">
                  <c:v>1199400</c:v>
                </c:pt>
                <c:pt idx="3374" formatCode="0.00E+00">
                  <c:v>1399500</c:v>
                </c:pt>
                <c:pt idx="3375" formatCode="0.00E+00">
                  <c:v>1338200</c:v>
                </c:pt>
                <c:pt idx="3376" formatCode="0.00E+00">
                  <c:v>1144800</c:v>
                </c:pt>
                <c:pt idx="3377" formatCode="0.00E+00">
                  <c:v>1075200</c:v>
                </c:pt>
                <c:pt idx="3378" formatCode="0.00E+00">
                  <c:v>1240800</c:v>
                </c:pt>
                <c:pt idx="3379" formatCode="0.00E+00">
                  <c:v>1411300</c:v>
                </c:pt>
                <c:pt idx="3380" formatCode="0.00E+00">
                  <c:v>1444800</c:v>
                </c:pt>
                <c:pt idx="3381" formatCode="0.00E+00">
                  <c:v>1546800</c:v>
                </c:pt>
                <c:pt idx="3382" formatCode="0.00E+00">
                  <c:v>1626000</c:v>
                </c:pt>
                <c:pt idx="3383" formatCode="0.00E+00">
                  <c:v>1488300</c:v>
                </c:pt>
                <c:pt idx="3384" formatCode="0.00E+00">
                  <c:v>1233700</c:v>
                </c:pt>
                <c:pt idx="3385" formatCode="0.00E+00">
                  <c:v>1071800</c:v>
                </c:pt>
                <c:pt idx="3386" formatCode="0.00E+00">
                  <c:v>1072300</c:v>
                </c:pt>
                <c:pt idx="3387" formatCode="0.00E+00">
                  <c:v>1146600</c:v>
                </c:pt>
                <c:pt idx="3388" formatCode="0.00E+00">
                  <c:v>1182700</c:v>
                </c:pt>
                <c:pt idx="3389" formatCode="0.00E+00">
                  <c:v>1347800</c:v>
                </c:pt>
                <c:pt idx="3390" formatCode="0.00E+00">
                  <c:v>1497200</c:v>
                </c:pt>
                <c:pt idx="3391" formatCode="0.00E+00">
                  <c:v>1319600</c:v>
                </c:pt>
                <c:pt idx="3392" formatCode="0.00E+00">
                  <c:v>1081100</c:v>
                </c:pt>
                <c:pt idx="3393" formatCode="0.00E+00">
                  <c:v>990290</c:v>
                </c:pt>
                <c:pt idx="3394" formatCode="0.00E+00">
                  <c:v>1070700</c:v>
                </c:pt>
                <c:pt idx="3395" formatCode="0.00E+00">
                  <c:v>1275700</c:v>
                </c:pt>
                <c:pt idx="3396" formatCode="0.00E+00">
                  <c:v>1361100</c:v>
                </c:pt>
                <c:pt idx="3397" formatCode="0.00E+00">
                  <c:v>1426100</c:v>
                </c:pt>
                <c:pt idx="3398" formatCode="0.00E+00">
                  <c:v>1499300</c:v>
                </c:pt>
                <c:pt idx="3399" formatCode="0.00E+00">
                  <c:v>1397200</c:v>
                </c:pt>
                <c:pt idx="3400" formatCode="0.00E+00">
                  <c:v>1169100</c:v>
                </c:pt>
                <c:pt idx="3401" formatCode="0.00E+00">
                  <c:v>1037500</c:v>
                </c:pt>
                <c:pt idx="3402" formatCode="0.00E+00">
                  <c:v>1150900</c:v>
                </c:pt>
                <c:pt idx="3403" formatCode="0.00E+00">
                  <c:v>1294700</c:v>
                </c:pt>
                <c:pt idx="3404" formatCode="0.00E+00">
                  <c:v>1264000</c:v>
                </c:pt>
                <c:pt idx="3405" formatCode="0.00E+00">
                  <c:v>1241900</c:v>
                </c:pt>
                <c:pt idx="3406" formatCode="0.00E+00">
                  <c:v>1191000</c:v>
                </c:pt>
                <c:pt idx="3407" formatCode="0.00E+00">
                  <c:v>1018800</c:v>
                </c:pt>
                <c:pt idx="3408" formatCode="0.00E+00">
                  <c:v>996180</c:v>
                </c:pt>
                <c:pt idx="3409" formatCode="0.00E+00">
                  <c:v>1142600</c:v>
                </c:pt>
                <c:pt idx="3410" formatCode="0.00E+00">
                  <c:v>1223800</c:v>
                </c:pt>
                <c:pt idx="3411" formatCode="0.00E+00">
                  <c:v>1254100</c:v>
                </c:pt>
                <c:pt idx="3412" formatCode="0.00E+00">
                  <c:v>1393900</c:v>
                </c:pt>
                <c:pt idx="3413" formatCode="0.00E+00">
                  <c:v>1581400</c:v>
                </c:pt>
                <c:pt idx="3414" formatCode="0.00E+00">
                  <c:v>1484900</c:v>
                </c:pt>
                <c:pt idx="3415" formatCode="0.00E+00">
                  <c:v>1335100</c:v>
                </c:pt>
                <c:pt idx="3416" formatCode="0.00E+00">
                  <c:v>1392700</c:v>
                </c:pt>
                <c:pt idx="3417" formatCode="0.00E+00">
                  <c:v>1421900</c:v>
                </c:pt>
                <c:pt idx="3418" formatCode="0.00E+00">
                  <c:v>1168700</c:v>
                </c:pt>
                <c:pt idx="3419" formatCode="0.00E+00">
                  <c:v>914090</c:v>
                </c:pt>
                <c:pt idx="3420" formatCode="0.00E+00">
                  <c:v>894020</c:v>
                </c:pt>
                <c:pt idx="3421" formatCode="0.00E+00">
                  <c:v>1025400</c:v>
                </c:pt>
                <c:pt idx="3422" formatCode="0.00E+00">
                  <c:v>1221100</c:v>
                </c:pt>
                <c:pt idx="3423" formatCode="0.00E+00">
                  <c:v>1372000</c:v>
                </c:pt>
                <c:pt idx="3424" formatCode="0.00E+00">
                  <c:v>1331100</c:v>
                </c:pt>
                <c:pt idx="3425" formatCode="0.00E+00">
                  <c:v>1203600</c:v>
                </c:pt>
                <c:pt idx="3426" formatCode="0.00E+00">
                  <c:v>1188500</c:v>
                </c:pt>
                <c:pt idx="3427" formatCode="0.00E+00">
                  <c:v>1188500</c:v>
                </c:pt>
                <c:pt idx="3428" formatCode="0.00E+00">
                  <c:v>1134500</c:v>
                </c:pt>
                <c:pt idx="3429" formatCode="0.00E+00">
                  <c:v>1138300</c:v>
                </c:pt>
                <c:pt idx="3430" formatCode="0.00E+00">
                  <c:v>1265300</c:v>
                </c:pt>
                <c:pt idx="3431" formatCode="0.00E+00">
                  <c:v>1388900</c:v>
                </c:pt>
                <c:pt idx="3432" formatCode="0.00E+00">
                  <c:v>1359200</c:v>
                </c:pt>
                <c:pt idx="3433" formatCode="0.00E+00">
                  <c:v>1294800</c:v>
                </c:pt>
                <c:pt idx="3434" formatCode="0.00E+00">
                  <c:v>1261400</c:v>
                </c:pt>
                <c:pt idx="3435" formatCode="0.00E+00">
                  <c:v>1181700</c:v>
                </c:pt>
                <c:pt idx="3436" formatCode="0.00E+00">
                  <c:v>1078400</c:v>
                </c:pt>
                <c:pt idx="3437" formatCode="0.00E+00">
                  <c:v>1019000</c:v>
                </c:pt>
                <c:pt idx="3438" formatCode="0.00E+00">
                  <c:v>1000600</c:v>
                </c:pt>
                <c:pt idx="3439" formatCode="0.00E+00">
                  <c:v>985990</c:v>
                </c:pt>
                <c:pt idx="3440" formatCode="0.00E+00">
                  <c:v>932690</c:v>
                </c:pt>
                <c:pt idx="3441" formatCode="0.00E+00">
                  <c:v>894730</c:v>
                </c:pt>
                <c:pt idx="3442" formatCode="0.00E+00">
                  <c:v>1012500</c:v>
                </c:pt>
                <c:pt idx="3443" formatCode="0.00E+00">
                  <c:v>1138800</c:v>
                </c:pt>
                <c:pt idx="3444" formatCode="0.00E+00">
                  <c:v>1169500</c:v>
                </c:pt>
                <c:pt idx="3445" formatCode="0.00E+00">
                  <c:v>1179500</c:v>
                </c:pt>
                <c:pt idx="3446" formatCode="0.00E+00">
                  <c:v>1113100</c:v>
                </c:pt>
                <c:pt idx="3447" formatCode="0.00E+00">
                  <c:v>1028800</c:v>
                </c:pt>
                <c:pt idx="3448" formatCode="0.00E+00">
                  <c:v>941290</c:v>
                </c:pt>
                <c:pt idx="3449" formatCode="0.00E+00">
                  <c:v>843280</c:v>
                </c:pt>
                <c:pt idx="3450" formatCode="0.00E+00">
                  <c:v>752330</c:v>
                </c:pt>
                <c:pt idx="3451" formatCode="0.00E+00">
                  <c:v>837640</c:v>
                </c:pt>
                <c:pt idx="3452" formatCode="0.00E+00">
                  <c:v>984540</c:v>
                </c:pt>
                <c:pt idx="3453" formatCode="0.00E+00">
                  <c:v>993780</c:v>
                </c:pt>
                <c:pt idx="3454" formatCode="0.00E+00">
                  <c:v>907290</c:v>
                </c:pt>
                <c:pt idx="3455" formatCode="0.00E+00">
                  <c:v>868660</c:v>
                </c:pt>
                <c:pt idx="3456" formatCode="0.00E+00">
                  <c:v>945110</c:v>
                </c:pt>
                <c:pt idx="3457" formatCode="0.00E+00">
                  <c:v>1027800</c:v>
                </c:pt>
                <c:pt idx="3458" formatCode="0.00E+00">
                  <c:v>1109500</c:v>
                </c:pt>
                <c:pt idx="3459" formatCode="0.00E+00">
                  <c:v>1182900</c:v>
                </c:pt>
                <c:pt idx="3460" formatCode="0.00E+00">
                  <c:v>1222000</c:v>
                </c:pt>
                <c:pt idx="3461" formatCode="0.00E+00">
                  <c:v>1137600</c:v>
                </c:pt>
                <c:pt idx="3462" formatCode="0.00E+00">
                  <c:v>1064400</c:v>
                </c:pt>
                <c:pt idx="3463" formatCode="0.00E+00">
                  <c:v>1123700</c:v>
                </c:pt>
                <c:pt idx="3464" formatCode="0.00E+00">
                  <c:v>1275100</c:v>
                </c:pt>
                <c:pt idx="3465" formatCode="0.00E+00">
                  <c:v>1334500</c:v>
                </c:pt>
                <c:pt idx="3466" formatCode="0.00E+00">
                  <c:v>1291000</c:v>
                </c:pt>
                <c:pt idx="3467" formatCode="0.00E+00">
                  <c:v>1295000</c:v>
                </c:pt>
                <c:pt idx="3468" formatCode="0.00E+00">
                  <c:v>1331200</c:v>
                </c:pt>
                <c:pt idx="3469" formatCode="0.00E+00">
                  <c:v>1356200</c:v>
                </c:pt>
                <c:pt idx="3470" formatCode="0.00E+00">
                  <c:v>1298000</c:v>
                </c:pt>
                <c:pt idx="3471" formatCode="0.00E+00">
                  <c:v>1200100</c:v>
                </c:pt>
                <c:pt idx="3472" formatCode="0.00E+00">
                  <c:v>1231400</c:v>
                </c:pt>
                <c:pt idx="3473" formatCode="0.00E+00">
                  <c:v>1341700</c:v>
                </c:pt>
                <c:pt idx="3474" formatCode="0.00E+00">
                  <c:v>1312800</c:v>
                </c:pt>
                <c:pt idx="3475" formatCode="0.00E+00">
                  <c:v>1124600</c:v>
                </c:pt>
                <c:pt idx="3476" formatCode="0.00E+00">
                  <c:v>1182700</c:v>
                </c:pt>
                <c:pt idx="3477" formatCode="0.00E+00">
                  <c:v>1346500</c:v>
                </c:pt>
                <c:pt idx="3478" formatCode="0.00E+00">
                  <c:v>1315600</c:v>
                </c:pt>
                <c:pt idx="3479" formatCode="0.00E+00">
                  <c:v>1309100</c:v>
                </c:pt>
                <c:pt idx="3480" formatCode="0.00E+00">
                  <c:v>1347400</c:v>
                </c:pt>
                <c:pt idx="3481" formatCode="0.00E+00">
                  <c:v>1242700</c:v>
                </c:pt>
                <c:pt idx="3482" formatCode="0.00E+00">
                  <c:v>1081500</c:v>
                </c:pt>
                <c:pt idx="3483" formatCode="0.00E+00">
                  <c:v>1026500</c:v>
                </c:pt>
                <c:pt idx="3484" formatCode="0.00E+00">
                  <c:v>1145300</c:v>
                </c:pt>
                <c:pt idx="3485" formatCode="0.00E+00">
                  <c:v>1300900</c:v>
                </c:pt>
                <c:pt idx="3486" formatCode="0.00E+00">
                  <c:v>1114000</c:v>
                </c:pt>
                <c:pt idx="3487" formatCode="0.00E+00">
                  <c:v>846900</c:v>
                </c:pt>
                <c:pt idx="3488" formatCode="0.00E+00">
                  <c:v>800070</c:v>
                </c:pt>
                <c:pt idx="3489" formatCode="0.00E+00">
                  <c:v>901510</c:v>
                </c:pt>
                <c:pt idx="3490" formatCode="0.00E+00">
                  <c:v>927120</c:v>
                </c:pt>
                <c:pt idx="3491" formatCode="0.00E+00">
                  <c:v>904330</c:v>
                </c:pt>
                <c:pt idx="3492" formatCode="0.00E+00">
                  <c:v>1105500</c:v>
                </c:pt>
                <c:pt idx="3493" formatCode="0.00E+00">
                  <c:v>1467300</c:v>
                </c:pt>
                <c:pt idx="3494" formatCode="0.00E+00">
                  <c:v>1564700</c:v>
                </c:pt>
                <c:pt idx="3495" formatCode="0.00E+00">
                  <c:v>1360800</c:v>
                </c:pt>
                <c:pt idx="3496" formatCode="0.00E+00">
                  <c:v>1176600</c:v>
                </c:pt>
                <c:pt idx="3497" formatCode="0.00E+00">
                  <c:v>1048000</c:v>
                </c:pt>
                <c:pt idx="3498" formatCode="0.00E+00">
                  <c:v>960570</c:v>
                </c:pt>
                <c:pt idx="3499" formatCode="0.00E+00">
                  <c:v>908740</c:v>
                </c:pt>
                <c:pt idx="3500" formatCode="0.00E+00">
                  <c:v>914450</c:v>
                </c:pt>
                <c:pt idx="3501" formatCode="0.00E+00">
                  <c:v>1003800</c:v>
                </c:pt>
                <c:pt idx="3502" formatCode="0.00E+00">
                  <c:v>1112600</c:v>
                </c:pt>
                <c:pt idx="3503" formatCode="0.00E+00">
                  <c:v>1288000</c:v>
                </c:pt>
                <c:pt idx="3504" formatCode="0.00E+00">
                  <c:v>1379500</c:v>
                </c:pt>
                <c:pt idx="3505" formatCode="0.00E+00">
                  <c:v>1319700</c:v>
                </c:pt>
                <c:pt idx="3506" formatCode="0.00E+00">
                  <c:v>1295200</c:v>
                </c:pt>
                <c:pt idx="3507" formatCode="0.00E+00">
                  <c:v>1206100</c:v>
                </c:pt>
                <c:pt idx="3508" formatCode="0.00E+00">
                  <c:v>1154400</c:v>
                </c:pt>
                <c:pt idx="3509" formatCode="0.00E+00">
                  <c:v>1152900</c:v>
                </c:pt>
                <c:pt idx="3510" formatCode="0.00E+00">
                  <c:v>1089500</c:v>
                </c:pt>
                <c:pt idx="3511" formatCode="0.00E+00">
                  <c:v>1020900</c:v>
                </c:pt>
                <c:pt idx="3512" formatCode="0.00E+00">
                  <c:v>1092100</c:v>
                </c:pt>
                <c:pt idx="3513" formatCode="0.00E+00">
                  <c:v>1180700</c:v>
                </c:pt>
                <c:pt idx="3514" formatCode="0.00E+00">
                  <c:v>1045500</c:v>
                </c:pt>
                <c:pt idx="3515" formatCode="0.00E+00">
                  <c:v>923820</c:v>
                </c:pt>
                <c:pt idx="3516" formatCode="0.00E+00">
                  <c:v>970630</c:v>
                </c:pt>
                <c:pt idx="3517" formatCode="0.00E+00">
                  <c:v>1053500</c:v>
                </c:pt>
                <c:pt idx="3518" formatCode="0.00E+00">
                  <c:v>1158400</c:v>
                </c:pt>
                <c:pt idx="3519" formatCode="0.00E+00">
                  <c:v>1241600</c:v>
                </c:pt>
                <c:pt idx="3520" formatCode="0.00E+00">
                  <c:v>1161700</c:v>
                </c:pt>
                <c:pt idx="3521" formatCode="0.00E+00">
                  <c:v>1009200</c:v>
                </c:pt>
                <c:pt idx="3522" formatCode="0.00E+00">
                  <c:v>918120</c:v>
                </c:pt>
                <c:pt idx="3523" formatCode="0.00E+00">
                  <c:v>819870</c:v>
                </c:pt>
                <c:pt idx="3524" formatCode="0.00E+00">
                  <c:v>807820</c:v>
                </c:pt>
                <c:pt idx="3525" formatCode="0.00E+00">
                  <c:v>931880</c:v>
                </c:pt>
                <c:pt idx="3526" formatCode="0.00E+00">
                  <c:v>1083700</c:v>
                </c:pt>
                <c:pt idx="3527" formatCode="0.00E+00">
                  <c:v>1192100</c:v>
                </c:pt>
                <c:pt idx="3528" formatCode="0.00E+00">
                  <c:v>1181300</c:v>
                </c:pt>
                <c:pt idx="3529" formatCode="0.00E+00">
                  <c:v>1076500</c:v>
                </c:pt>
                <c:pt idx="3530" formatCode="0.00E+00">
                  <c:v>1027000</c:v>
                </c:pt>
                <c:pt idx="3531" formatCode="0.00E+00">
                  <c:v>1185800</c:v>
                </c:pt>
                <c:pt idx="3532" formatCode="0.00E+00">
                  <c:v>1378600</c:v>
                </c:pt>
                <c:pt idx="3533" formatCode="0.00E+00">
                  <c:v>1315700</c:v>
                </c:pt>
                <c:pt idx="3534" formatCode="0.00E+00">
                  <c:v>1133300</c:v>
                </c:pt>
                <c:pt idx="3535" formatCode="0.00E+00">
                  <c:v>1031600</c:v>
                </c:pt>
                <c:pt idx="3536" formatCode="0.00E+00">
                  <c:v>1047300</c:v>
                </c:pt>
                <c:pt idx="3537" formatCode="0.00E+00">
                  <c:v>1207600</c:v>
                </c:pt>
                <c:pt idx="3538" formatCode="0.00E+00">
                  <c:v>1282000</c:v>
                </c:pt>
                <c:pt idx="3539" formatCode="0.00E+00">
                  <c:v>1044100</c:v>
                </c:pt>
                <c:pt idx="3540" formatCode="0.00E+00">
                  <c:v>985250</c:v>
                </c:pt>
                <c:pt idx="3541" formatCode="0.00E+00">
                  <c:v>1124600</c:v>
                </c:pt>
                <c:pt idx="3542" formatCode="0.00E+00">
                  <c:v>1069400</c:v>
                </c:pt>
                <c:pt idx="3543" formatCode="0.00E+00">
                  <c:v>1089600</c:v>
                </c:pt>
                <c:pt idx="3544" formatCode="0.00E+00">
                  <c:v>1263400</c:v>
                </c:pt>
                <c:pt idx="3545" formatCode="0.00E+00">
                  <c:v>1324600</c:v>
                </c:pt>
                <c:pt idx="3546" formatCode="0.00E+00">
                  <c:v>1293600</c:v>
                </c:pt>
                <c:pt idx="3547" formatCode="0.00E+00">
                  <c:v>1197900</c:v>
                </c:pt>
                <c:pt idx="3548" formatCode="0.00E+00">
                  <c:v>1183900</c:v>
                </c:pt>
                <c:pt idx="3549" formatCode="0.00E+00">
                  <c:v>1260100</c:v>
                </c:pt>
                <c:pt idx="3550" formatCode="0.00E+00">
                  <c:v>1333300</c:v>
                </c:pt>
                <c:pt idx="3551" formatCode="0.00E+00">
                  <c:v>1281800</c:v>
                </c:pt>
                <c:pt idx="3552" formatCode="0.00E+00">
                  <c:v>1143900</c:v>
                </c:pt>
                <c:pt idx="3553" formatCode="0.00E+00">
                  <c:v>1092100</c:v>
                </c:pt>
                <c:pt idx="3554" formatCode="0.00E+00">
                  <c:v>1183000</c:v>
                </c:pt>
                <c:pt idx="3555" formatCode="0.00E+00">
                  <c:v>1332100</c:v>
                </c:pt>
                <c:pt idx="3556" formatCode="0.00E+00">
                  <c:v>1248400</c:v>
                </c:pt>
                <c:pt idx="3557" formatCode="0.00E+00">
                  <c:v>1047400</c:v>
                </c:pt>
                <c:pt idx="3558" formatCode="0.00E+00">
                  <c:v>925790</c:v>
                </c:pt>
                <c:pt idx="3559" formatCode="0.00E+00">
                  <c:v>931070</c:v>
                </c:pt>
                <c:pt idx="3560" formatCode="0.00E+00">
                  <c:v>999000</c:v>
                </c:pt>
                <c:pt idx="3561" formatCode="0.00E+00">
                  <c:v>1134500</c:v>
                </c:pt>
                <c:pt idx="3562" formatCode="0.00E+00">
                  <c:v>1265800</c:v>
                </c:pt>
                <c:pt idx="3563" formatCode="0.00E+00">
                  <c:v>1214000</c:v>
                </c:pt>
                <c:pt idx="3564" formatCode="0.00E+00">
                  <c:v>1176200</c:v>
                </c:pt>
                <c:pt idx="3565" formatCode="0.00E+00">
                  <c:v>1299700</c:v>
                </c:pt>
                <c:pt idx="3566" formatCode="0.00E+00">
                  <c:v>1366700</c:v>
                </c:pt>
                <c:pt idx="3567" formatCode="0.00E+00">
                  <c:v>1153500</c:v>
                </c:pt>
                <c:pt idx="3568" formatCode="0.00E+00">
                  <c:v>1055600</c:v>
                </c:pt>
                <c:pt idx="3569" formatCode="0.00E+00">
                  <c:v>1150500</c:v>
                </c:pt>
                <c:pt idx="3570" formatCode="0.00E+00">
                  <c:v>1122100</c:v>
                </c:pt>
                <c:pt idx="3571" formatCode="0.00E+00">
                  <c:v>1056000</c:v>
                </c:pt>
                <c:pt idx="3572" formatCode="0.00E+00">
                  <c:v>1073000</c:v>
                </c:pt>
                <c:pt idx="3573" formatCode="0.00E+00">
                  <c:v>1122600</c:v>
                </c:pt>
                <c:pt idx="3574" formatCode="0.00E+00">
                  <c:v>1122000</c:v>
                </c:pt>
                <c:pt idx="3575" formatCode="0.00E+00">
                  <c:v>1052200</c:v>
                </c:pt>
                <c:pt idx="3576" formatCode="0.00E+00">
                  <c:v>1003900</c:v>
                </c:pt>
                <c:pt idx="3577" formatCode="0.00E+00">
                  <c:v>984060</c:v>
                </c:pt>
                <c:pt idx="3578" formatCode="0.00E+00">
                  <c:v>989770</c:v>
                </c:pt>
                <c:pt idx="3579" formatCode="0.00E+00">
                  <c:v>995980</c:v>
                </c:pt>
                <c:pt idx="3580" formatCode="0.00E+00">
                  <c:v>1060000</c:v>
                </c:pt>
                <c:pt idx="3581" formatCode="0.00E+00">
                  <c:v>1113900</c:v>
                </c:pt>
                <c:pt idx="3582" formatCode="0.00E+00">
                  <c:v>1076000</c:v>
                </c:pt>
                <c:pt idx="3583" formatCode="0.00E+00">
                  <c:v>1104000</c:v>
                </c:pt>
                <c:pt idx="3584" formatCode="0.00E+00">
                  <c:v>1151000</c:v>
                </c:pt>
                <c:pt idx="3585" formatCode="0.00E+00">
                  <c:v>1067100</c:v>
                </c:pt>
                <c:pt idx="3586" formatCode="0.00E+00">
                  <c:v>905210</c:v>
                </c:pt>
                <c:pt idx="3587" formatCode="0.00E+00">
                  <c:v>840950</c:v>
                </c:pt>
                <c:pt idx="3588" formatCode="0.00E+00">
                  <c:v>930530</c:v>
                </c:pt>
                <c:pt idx="3589" formatCode="0.00E+00">
                  <c:v>1040600</c:v>
                </c:pt>
                <c:pt idx="3590" formatCode="0.00E+00">
                  <c:v>1041700</c:v>
                </c:pt>
                <c:pt idx="3591" formatCode="0.00E+00">
                  <c:v>1036400</c:v>
                </c:pt>
                <c:pt idx="3592" formatCode="0.00E+00">
                  <c:v>1113700</c:v>
                </c:pt>
                <c:pt idx="3593" formatCode="0.00E+00">
                  <c:v>1085000</c:v>
                </c:pt>
                <c:pt idx="3594" formatCode="0.00E+00">
                  <c:v>911190</c:v>
                </c:pt>
                <c:pt idx="3595" formatCode="0.00E+00">
                  <c:v>796840</c:v>
                </c:pt>
                <c:pt idx="3596" formatCode="0.00E+00">
                  <c:v>804060</c:v>
                </c:pt>
                <c:pt idx="3597" formatCode="0.00E+00">
                  <c:v>853620</c:v>
                </c:pt>
                <c:pt idx="3598" formatCode="0.00E+00">
                  <c:v>965370</c:v>
                </c:pt>
                <c:pt idx="3599" formatCode="0.00E+00">
                  <c:v>1142700</c:v>
                </c:pt>
                <c:pt idx="3600" formatCode="0.00E+00">
                  <c:v>1320200</c:v>
                </c:pt>
                <c:pt idx="3601" formatCode="0.00E+00">
                  <c:v>1358300</c:v>
                </c:pt>
                <c:pt idx="3602" formatCode="0.00E+00">
                  <c:v>1163800</c:v>
                </c:pt>
                <c:pt idx="3603" formatCode="0.00E+00">
                  <c:v>979280</c:v>
                </c:pt>
                <c:pt idx="3604" formatCode="0.00E+00">
                  <c:v>896950</c:v>
                </c:pt>
                <c:pt idx="3605" formatCode="0.00E+00">
                  <c:v>921060</c:v>
                </c:pt>
                <c:pt idx="3606" formatCode="0.00E+00">
                  <c:v>1098300</c:v>
                </c:pt>
                <c:pt idx="3607" formatCode="0.00E+00">
                  <c:v>1148500</c:v>
                </c:pt>
                <c:pt idx="3608" formatCode="0.00E+00">
                  <c:v>884250</c:v>
                </c:pt>
                <c:pt idx="3609" formatCode="0.00E+00">
                  <c:v>667150</c:v>
                </c:pt>
                <c:pt idx="3610" formatCode="0.00E+00">
                  <c:v>733330</c:v>
                </c:pt>
                <c:pt idx="3611" formatCode="0.00E+00">
                  <c:v>909260</c:v>
                </c:pt>
                <c:pt idx="3612" formatCode="0.00E+00">
                  <c:v>940290</c:v>
                </c:pt>
                <c:pt idx="3613" formatCode="0.00E+00">
                  <c:v>874990</c:v>
                </c:pt>
                <c:pt idx="3614" formatCode="0.00E+00">
                  <c:v>864690</c:v>
                </c:pt>
                <c:pt idx="3615" formatCode="0.00E+00">
                  <c:v>845130</c:v>
                </c:pt>
                <c:pt idx="3616" formatCode="0.00E+00">
                  <c:v>806430</c:v>
                </c:pt>
                <c:pt idx="3617" formatCode="0.00E+00">
                  <c:v>907320</c:v>
                </c:pt>
                <c:pt idx="3618" formatCode="0.00E+00">
                  <c:v>1020000</c:v>
                </c:pt>
                <c:pt idx="3619" formatCode="0.00E+00">
                  <c:v>1029100</c:v>
                </c:pt>
                <c:pt idx="3620" formatCode="0.00E+00">
                  <c:v>1149900</c:v>
                </c:pt>
                <c:pt idx="3621" formatCode="0.00E+00">
                  <c:v>1220800</c:v>
                </c:pt>
                <c:pt idx="3622" formatCode="0.00E+00">
                  <c:v>1155800</c:v>
                </c:pt>
                <c:pt idx="3623" formatCode="0.00E+00">
                  <c:v>1197600</c:v>
                </c:pt>
                <c:pt idx="3624" formatCode="0.00E+00">
                  <c:v>1275700</c:v>
                </c:pt>
                <c:pt idx="3625" formatCode="0.00E+00">
                  <c:v>1246600</c:v>
                </c:pt>
                <c:pt idx="3626" formatCode="0.00E+00">
                  <c:v>1175500</c:v>
                </c:pt>
                <c:pt idx="3627" formatCode="0.00E+00">
                  <c:v>1135600</c:v>
                </c:pt>
                <c:pt idx="3628" formatCode="0.00E+00">
                  <c:v>1138300</c:v>
                </c:pt>
                <c:pt idx="3629" formatCode="0.00E+00">
                  <c:v>1098100</c:v>
                </c:pt>
                <c:pt idx="3630" formatCode="0.00E+00">
                  <c:v>1090300</c:v>
                </c:pt>
                <c:pt idx="3631" formatCode="0.00E+00">
                  <c:v>1096100</c:v>
                </c:pt>
                <c:pt idx="3632" formatCode="0.00E+00">
                  <c:v>1152400</c:v>
                </c:pt>
                <c:pt idx="3633" formatCode="0.00E+00">
                  <c:v>1162300</c:v>
                </c:pt>
                <c:pt idx="3634" formatCode="0.00E+00">
                  <c:v>1051700</c:v>
                </c:pt>
                <c:pt idx="3635" formatCode="0.00E+00">
                  <c:v>906110</c:v>
                </c:pt>
                <c:pt idx="3636" formatCode="0.00E+00">
                  <c:v>884340</c:v>
                </c:pt>
                <c:pt idx="3637" formatCode="0.00E+00">
                  <c:v>939740</c:v>
                </c:pt>
                <c:pt idx="3638" formatCode="0.00E+00">
                  <c:v>1010200</c:v>
                </c:pt>
                <c:pt idx="3639" formatCode="0.00E+00">
                  <c:v>1136000</c:v>
                </c:pt>
                <c:pt idx="3640" formatCode="0.00E+00">
                  <c:v>1285800</c:v>
                </c:pt>
                <c:pt idx="3641" formatCode="0.00E+00">
                  <c:v>1283100</c:v>
                </c:pt>
                <c:pt idx="3642" formatCode="0.00E+00">
                  <c:v>1184700</c:v>
                </c:pt>
                <c:pt idx="3643" formatCode="0.00E+00">
                  <c:v>1036300</c:v>
                </c:pt>
                <c:pt idx="3644" formatCode="0.00E+00">
                  <c:v>958510</c:v>
                </c:pt>
                <c:pt idx="3645" formatCode="0.00E+00">
                  <c:v>1079400</c:v>
                </c:pt>
                <c:pt idx="3646" formatCode="0.00E+00">
                  <c:v>1170400</c:v>
                </c:pt>
                <c:pt idx="3647" formatCode="0.00E+00">
                  <c:v>995310</c:v>
                </c:pt>
                <c:pt idx="3648" formatCode="0.00E+00">
                  <c:v>817740</c:v>
                </c:pt>
                <c:pt idx="3649" formatCode="0.00E+00">
                  <c:v>831870</c:v>
                </c:pt>
                <c:pt idx="3650" formatCode="0.00E+00">
                  <c:v>944130</c:v>
                </c:pt>
                <c:pt idx="3651" formatCode="0.00E+00">
                  <c:v>992080</c:v>
                </c:pt>
                <c:pt idx="3652" formatCode="0.00E+00">
                  <c:v>1077000</c:v>
                </c:pt>
                <c:pt idx="3653" formatCode="0.00E+00">
                  <c:v>1290400</c:v>
                </c:pt>
                <c:pt idx="3654" formatCode="0.00E+00">
                  <c:v>1396600</c:v>
                </c:pt>
                <c:pt idx="3655" formatCode="0.00E+00">
                  <c:v>1215800</c:v>
                </c:pt>
                <c:pt idx="3656" formatCode="0.00E+00">
                  <c:v>1023300</c:v>
                </c:pt>
                <c:pt idx="3657" formatCode="0.00E+00">
                  <c:v>973120</c:v>
                </c:pt>
                <c:pt idx="3658" formatCode="0.00E+00">
                  <c:v>1026400</c:v>
                </c:pt>
                <c:pt idx="3659" formatCode="0.00E+00">
                  <c:v>1182600</c:v>
                </c:pt>
                <c:pt idx="3660" formatCode="0.00E+00">
                  <c:v>1193100</c:v>
                </c:pt>
                <c:pt idx="3661" formatCode="0.00E+00">
                  <c:v>1064100</c:v>
                </c:pt>
                <c:pt idx="3662" formatCode="0.00E+00">
                  <c:v>1052600</c:v>
                </c:pt>
                <c:pt idx="3663" formatCode="0.00E+00">
                  <c:v>1142100</c:v>
                </c:pt>
                <c:pt idx="3664" formatCode="0.00E+00">
                  <c:v>1172300</c:v>
                </c:pt>
                <c:pt idx="3665" formatCode="0.00E+00">
                  <c:v>1125500</c:v>
                </c:pt>
                <c:pt idx="3666" formatCode="0.00E+00">
                  <c:v>1169300</c:v>
                </c:pt>
                <c:pt idx="3667" formatCode="0.00E+00">
                  <c:v>1155600</c:v>
                </c:pt>
                <c:pt idx="3668" formatCode="0.00E+00">
                  <c:v>1107900</c:v>
                </c:pt>
                <c:pt idx="3669" formatCode="0.00E+00">
                  <c:v>1058100</c:v>
                </c:pt>
                <c:pt idx="3670" formatCode="0.00E+00">
                  <c:v>1010700</c:v>
                </c:pt>
                <c:pt idx="3671" formatCode="0.00E+00">
                  <c:v>1063300</c:v>
                </c:pt>
                <c:pt idx="3672" formatCode="0.00E+00">
                  <c:v>1072800</c:v>
                </c:pt>
                <c:pt idx="3673" formatCode="0.00E+00">
                  <c:v>1037300</c:v>
                </c:pt>
                <c:pt idx="3674" formatCode="0.00E+00">
                  <c:v>922110</c:v>
                </c:pt>
                <c:pt idx="3675" formatCode="0.00E+00">
                  <c:v>804350</c:v>
                </c:pt>
                <c:pt idx="3676" formatCode="0.00E+00">
                  <c:v>819830</c:v>
                </c:pt>
                <c:pt idx="3677" formatCode="0.00E+00">
                  <c:v>828650</c:v>
                </c:pt>
                <c:pt idx="3678" formatCode="0.00E+00">
                  <c:v>955370</c:v>
                </c:pt>
                <c:pt idx="3679" formatCode="0.00E+00">
                  <c:v>1125100</c:v>
                </c:pt>
                <c:pt idx="3680" formatCode="0.00E+00">
                  <c:v>1062100</c:v>
                </c:pt>
                <c:pt idx="3681" formatCode="0.00E+00">
                  <c:v>848210</c:v>
                </c:pt>
                <c:pt idx="3682" formatCode="0.00E+00">
                  <c:v>826640</c:v>
                </c:pt>
                <c:pt idx="3683" formatCode="0.00E+00">
                  <c:v>908890</c:v>
                </c:pt>
                <c:pt idx="3684" formatCode="0.00E+00">
                  <c:v>902530</c:v>
                </c:pt>
                <c:pt idx="3685" formatCode="0.00E+00">
                  <c:v>895470</c:v>
                </c:pt>
                <c:pt idx="3686" formatCode="0.00E+00">
                  <c:v>926790</c:v>
                </c:pt>
                <c:pt idx="3687" formatCode="0.00E+00">
                  <c:v>933330</c:v>
                </c:pt>
                <c:pt idx="3688" formatCode="0.00E+00">
                  <c:v>949110</c:v>
                </c:pt>
                <c:pt idx="3689" formatCode="0.00E+00">
                  <c:v>956240</c:v>
                </c:pt>
                <c:pt idx="3690" formatCode="0.00E+00">
                  <c:v>848990</c:v>
                </c:pt>
                <c:pt idx="3691" formatCode="0.00E+00">
                  <c:v>692750</c:v>
                </c:pt>
                <c:pt idx="3692" formatCode="0.00E+00">
                  <c:v>722390</c:v>
                </c:pt>
                <c:pt idx="3693" formatCode="0.00E+00">
                  <c:v>751430</c:v>
                </c:pt>
                <c:pt idx="3694" formatCode="0.00E+00">
                  <c:v>675910</c:v>
                </c:pt>
                <c:pt idx="3695" formatCode="0.00E+00">
                  <c:v>735950</c:v>
                </c:pt>
                <c:pt idx="3696" formatCode="0.00E+00">
                  <c:v>840260</c:v>
                </c:pt>
                <c:pt idx="3697" formatCode="0.00E+00">
                  <c:v>892230</c:v>
                </c:pt>
                <c:pt idx="3698" formatCode="0.00E+00">
                  <c:v>975270</c:v>
                </c:pt>
                <c:pt idx="3699" formatCode="0.00E+00">
                  <c:v>1033300</c:v>
                </c:pt>
                <c:pt idx="3700" formatCode="0.00E+00">
                  <c:v>1003300</c:v>
                </c:pt>
                <c:pt idx="3701" formatCode="0.00E+00">
                  <c:v>967920</c:v>
                </c:pt>
                <c:pt idx="3702" formatCode="0.00E+00">
                  <c:v>918180</c:v>
                </c:pt>
                <c:pt idx="3703" formatCode="0.00E+00">
                  <c:v>865880</c:v>
                </c:pt>
                <c:pt idx="3704" formatCode="0.00E+00">
                  <c:v>1002400</c:v>
                </c:pt>
                <c:pt idx="3705" formatCode="0.00E+00">
                  <c:v>1182700</c:v>
                </c:pt>
                <c:pt idx="3706" formatCode="0.00E+00">
                  <c:v>1168700</c:v>
                </c:pt>
                <c:pt idx="3707" formatCode="0.00E+00">
                  <c:v>1022600</c:v>
                </c:pt>
                <c:pt idx="3708" formatCode="0.00E+00">
                  <c:v>896630</c:v>
                </c:pt>
                <c:pt idx="3709" formatCode="0.00E+00">
                  <c:v>913000</c:v>
                </c:pt>
                <c:pt idx="3710" formatCode="0.00E+00">
                  <c:v>990350</c:v>
                </c:pt>
                <c:pt idx="3711" formatCode="0.00E+00">
                  <c:v>979750</c:v>
                </c:pt>
                <c:pt idx="3712" formatCode="0.00E+00">
                  <c:v>939610</c:v>
                </c:pt>
                <c:pt idx="3713" formatCode="0.00E+00">
                  <c:v>967090</c:v>
                </c:pt>
                <c:pt idx="3714" formatCode="0.00E+00">
                  <c:v>962990</c:v>
                </c:pt>
                <c:pt idx="3715" formatCode="0.00E+00">
                  <c:v>971750</c:v>
                </c:pt>
                <c:pt idx="3716" formatCode="0.00E+00">
                  <c:v>1083000</c:v>
                </c:pt>
                <c:pt idx="3717" formatCode="0.00E+00">
                  <c:v>1144900</c:v>
                </c:pt>
                <c:pt idx="3718" formatCode="0.00E+00">
                  <c:v>1144800</c:v>
                </c:pt>
                <c:pt idx="3719" formatCode="0.00E+00">
                  <c:v>1164600</c:v>
                </c:pt>
                <c:pt idx="3720" formatCode="0.00E+00">
                  <c:v>1088300</c:v>
                </c:pt>
                <c:pt idx="3721" formatCode="0.00E+00">
                  <c:v>1004000</c:v>
                </c:pt>
                <c:pt idx="3722" formatCode="0.00E+00">
                  <c:v>855420</c:v>
                </c:pt>
                <c:pt idx="3723" formatCode="0.00E+00">
                  <c:v>820840</c:v>
                </c:pt>
                <c:pt idx="3724" formatCode="0.00E+00">
                  <c:v>979390</c:v>
                </c:pt>
                <c:pt idx="3725" formatCode="0.00E+00">
                  <c:v>1140400</c:v>
                </c:pt>
                <c:pt idx="3726" formatCode="0.00E+00">
                  <c:v>1115300</c:v>
                </c:pt>
                <c:pt idx="3727" formatCode="0.00E+00">
                  <c:v>927630</c:v>
                </c:pt>
                <c:pt idx="3728" formatCode="0.00E+00">
                  <c:v>839900</c:v>
                </c:pt>
                <c:pt idx="3729" formatCode="0.00E+00">
                  <c:v>932650</c:v>
                </c:pt>
                <c:pt idx="3730" formatCode="0.00E+00">
                  <c:v>1006400</c:v>
                </c:pt>
                <c:pt idx="3731" formatCode="0.00E+00">
                  <c:v>978040</c:v>
                </c:pt>
                <c:pt idx="3732" formatCode="0.00E+00">
                  <c:v>940270</c:v>
                </c:pt>
                <c:pt idx="3733" formatCode="0.00E+00">
                  <c:v>1004400</c:v>
                </c:pt>
                <c:pt idx="3734" formatCode="0.00E+00">
                  <c:v>1065700</c:v>
                </c:pt>
                <c:pt idx="3735" formatCode="0.00E+00">
                  <c:v>959070</c:v>
                </c:pt>
                <c:pt idx="3736" formatCode="0.00E+00">
                  <c:v>864880</c:v>
                </c:pt>
                <c:pt idx="3737" formatCode="0.00E+00">
                  <c:v>922640</c:v>
                </c:pt>
                <c:pt idx="3738" formatCode="0.00E+00">
                  <c:v>1002600</c:v>
                </c:pt>
                <c:pt idx="3739" formatCode="0.00E+00">
                  <c:v>1060000</c:v>
                </c:pt>
                <c:pt idx="3740" formatCode="0.00E+00">
                  <c:v>1035500</c:v>
                </c:pt>
                <c:pt idx="3741" formatCode="0.00E+00">
                  <c:v>967670</c:v>
                </c:pt>
                <c:pt idx="3742" formatCode="0.00E+00">
                  <c:v>961440</c:v>
                </c:pt>
                <c:pt idx="3743" formatCode="0.00E+00">
                  <c:v>951810</c:v>
                </c:pt>
                <c:pt idx="3744" formatCode="0.00E+00">
                  <c:v>984860</c:v>
                </c:pt>
                <c:pt idx="3745" formatCode="0.00E+00">
                  <c:v>970640</c:v>
                </c:pt>
                <c:pt idx="3746" formatCode="0.00E+00">
                  <c:v>838330</c:v>
                </c:pt>
                <c:pt idx="3747" formatCode="0.00E+00">
                  <c:v>758720</c:v>
                </c:pt>
                <c:pt idx="3748" formatCode="0.00E+00">
                  <c:v>816450</c:v>
                </c:pt>
                <c:pt idx="3749" formatCode="0.00E+00">
                  <c:v>1032200</c:v>
                </c:pt>
                <c:pt idx="3750" formatCode="0.00E+00">
                  <c:v>1185100</c:v>
                </c:pt>
                <c:pt idx="3751" formatCode="0.00E+00">
                  <c:v>1121700</c:v>
                </c:pt>
                <c:pt idx="3752" formatCode="0.00E+00">
                  <c:v>922140</c:v>
                </c:pt>
                <c:pt idx="3753" formatCode="0.00E+00">
                  <c:v>779570</c:v>
                </c:pt>
                <c:pt idx="3754" formatCode="0.00E+00">
                  <c:v>769810</c:v>
                </c:pt>
                <c:pt idx="3755" formatCode="0.00E+00">
                  <c:v>730130</c:v>
                </c:pt>
                <c:pt idx="3756" formatCode="0.00E+00">
                  <c:v>756630</c:v>
                </c:pt>
                <c:pt idx="3757" formatCode="0.00E+00">
                  <c:v>933730</c:v>
                </c:pt>
                <c:pt idx="3758" formatCode="0.00E+00">
                  <c:v>1010800</c:v>
                </c:pt>
                <c:pt idx="3759" formatCode="0.00E+00">
                  <c:v>908630</c:v>
                </c:pt>
                <c:pt idx="3760" formatCode="0.00E+00">
                  <c:v>810020</c:v>
                </c:pt>
                <c:pt idx="3761" formatCode="0.00E+00">
                  <c:v>821260</c:v>
                </c:pt>
                <c:pt idx="3762" formatCode="0.00E+00">
                  <c:v>1026600</c:v>
                </c:pt>
                <c:pt idx="3763" formatCode="0.00E+00">
                  <c:v>1149000</c:v>
                </c:pt>
                <c:pt idx="3764" formatCode="0.00E+00">
                  <c:v>998550</c:v>
                </c:pt>
                <c:pt idx="3765" formatCode="0.00E+00">
                  <c:v>813840</c:v>
                </c:pt>
                <c:pt idx="3766" formatCode="0.00E+00">
                  <c:v>770810</c:v>
                </c:pt>
                <c:pt idx="3767" formatCode="0.00E+00">
                  <c:v>795950</c:v>
                </c:pt>
                <c:pt idx="3768" formatCode="0.00E+00">
                  <c:v>810380</c:v>
                </c:pt>
                <c:pt idx="3769" formatCode="0.00E+00">
                  <c:v>853200</c:v>
                </c:pt>
                <c:pt idx="3770" formatCode="0.00E+00">
                  <c:v>970530</c:v>
                </c:pt>
                <c:pt idx="3771" formatCode="0.00E+00">
                  <c:v>1067700</c:v>
                </c:pt>
                <c:pt idx="3772" formatCode="0.00E+00">
                  <c:v>1035100</c:v>
                </c:pt>
                <c:pt idx="3773" formatCode="0.00E+00">
                  <c:v>1027500</c:v>
                </c:pt>
                <c:pt idx="3774" formatCode="0.00E+00">
                  <c:v>1128100</c:v>
                </c:pt>
                <c:pt idx="3775" formatCode="0.00E+00">
                  <c:v>1130200</c:v>
                </c:pt>
                <c:pt idx="3776" formatCode="0.00E+00">
                  <c:v>1034000</c:v>
                </c:pt>
                <c:pt idx="3777" formatCode="0.00E+00">
                  <c:v>994180</c:v>
                </c:pt>
                <c:pt idx="3778" formatCode="0.00E+00">
                  <c:v>957830</c:v>
                </c:pt>
                <c:pt idx="3779" formatCode="0.00E+00">
                  <c:v>923080</c:v>
                </c:pt>
                <c:pt idx="3780" formatCode="0.00E+00">
                  <c:v>947610</c:v>
                </c:pt>
                <c:pt idx="3781" formatCode="0.00E+00">
                  <c:v>937820</c:v>
                </c:pt>
                <c:pt idx="3782" formatCode="0.00E+00">
                  <c:v>920680</c:v>
                </c:pt>
                <c:pt idx="3783" formatCode="0.00E+00">
                  <c:v>935170</c:v>
                </c:pt>
                <c:pt idx="3784" formatCode="0.00E+00">
                  <c:v>1021300</c:v>
                </c:pt>
                <c:pt idx="3785" formatCode="0.00E+00">
                  <c:v>1063100</c:v>
                </c:pt>
                <c:pt idx="3786" formatCode="0.00E+00">
                  <c:v>943740</c:v>
                </c:pt>
                <c:pt idx="3787" formatCode="0.00E+00">
                  <c:v>962020</c:v>
                </c:pt>
                <c:pt idx="3788" formatCode="0.00E+00">
                  <c:v>988700</c:v>
                </c:pt>
                <c:pt idx="3789" formatCode="0.00E+00">
                  <c:v>928340</c:v>
                </c:pt>
                <c:pt idx="3790" formatCode="0.00E+00">
                  <c:v>939780</c:v>
                </c:pt>
                <c:pt idx="3791" formatCode="0.00E+00">
                  <c:v>930920</c:v>
                </c:pt>
                <c:pt idx="3792" formatCode="0.00E+00">
                  <c:v>816960</c:v>
                </c:pt>
                <c:pt idx="3793" formatCode="0.00E+00">
                  <c:v>813340</c:v>
                </c:pt>
                <c:pt idx="3794" formatCode="0.00E+00">
                  <c:v>939960</c:v>
                </c:pt>
                <c:pt idx="3795" formatCode="0.00E+00">
                  <c:v>1039300</c:v>
                </c:pt>
                <c:pt idx="3796" formatCode="0.00E+00">
                  <c:v>992640</c:v>
                </c:pt>
                <c:pt idx="3797" formatCode="0.00E+00">
                  <c:v>845650</c:v>
                </c:pt>
                <c:pt idx="3798" formatCode="0.00E+00">
                  <c:v>852770</c:v>
                </c:pt>
                <c:pt idx="3799" formatCode="0.00E+00">
                  <c:v>948340</c:v>
                </c:pt>
                <c:pt idx="3800" formatCode="0.00E+00">
                  <c:v>962770</c:v>
                </c:pt>
                <c:pt idx="3801" formatCode="0.00E+00">
                  <c:v>926880</c:v>
                </c:pt>
                <c:pt idx="3802" formatCode="0.00E+00">
                  <c:v>881480</c:v>
                </c:pt>
                <c:pt idx="3803" formatCode="0.00E+00">
                  <c:v>932960</c:v>
                </c:pt>
                <c:pt idx="3804" formatCode="0.00E+00">
                  <c:v>988500</c:v>
                </c:pt>
                <c:pt idx="3805" formatCode="0.00E+00">
                  <c:v>1021700</c:v>
                </c:pt>
                <c:pt idx="3806" formatCode="0.00E+00">
                  <c:v>1033200</c:v>
                </c:pt>
                <c:pt idx="3807" formatCode="0.00E+00">
                  <c:v>976490</c:v>
                </c:pt>
                <c:pt idx="3808" formatCode="0.00E+00">
                  <c:v>910020</c:v>
                </c:pt>
                <c:pt idx="3809" formatCode="0.00E+00">
                  <c:v>849540</c:v>
                </c:pt>
                <c:pt idx="3810" formatCode="0.00E+00">
                  <c:v>817060</c:v>
                </c:pt>
                <c:pt idx="3811" formatCode="0.00E+00">
                  <c:v>828000</c:v>
                </c:pt>
                <c:pt idx="3812" formatCode="0.00E+00">
                  <c:v>882860</c:v>
                </c:pt>
                <c:pt idx="3813" formatCode="0.00E+00">
                  <c:v>902770</c:v>
                </c:pt>
                <c:pt idx="3814" formatCode="0.00E+00">
                  <c:v>904000</c:v>
                </c:pt>
                <c:pt idx="3815" formatCode="0.00E+00">
                  <c:v>879120</c:v>
                </c:pt>
                <c:pt idx="3816" formatCode="0.00E+00">
                  <c:v>939370</c:v>
                </c:pt>
                <c:pt idx="3817" formatCode="0.00E+00">
                  <c:v>992530</c:v>
                </c:pt>
                <c:pt idx="3818" formatCode="0.00E+00">
                  <c:v>945500</c:v>
                </c:pt>
                <c:pt idx="3819" formatCode="0.00E+00">
                  <c:v>915330</c:v>
                </c:pt>
                <c:pt idx="3820" formatCode="0.00E+00">
                  <c:v>951190</c:v>
                </c:pt>
                <c:pt idx="3821" formatCode="0.00E+00">
                  <c:v>984430</c:v>
                </c:pt>
                <c:pt idx="3822" formatCode="0.00E+00">
                  <c:v>1049300</c:v>
                </c:pt>
                <c:pt idx="3823" formatCode="0.00E+00">
                  <c:v>1170800</c:v>
                </c:pt>
                <c:pt idx="3824" formatCode="0.00E+00">
                  <c:v>1170700</c:v>
                </c:pt>
                <c:pt idx="3825" formatCode="0.00E+00">
                  <c:v>1076200</c:v>
                </c:pt>
                <c:pt idx="3826" formatCode="0.00E+00">
                  <c:v>1018100</c:v>
                </c:pt>
                <c:pt idx="3827" formatCode="0.00E+00">
                  <c:v>869870</c:v>
                </c:pt>
                <c:pt idx="3828" formatCode="0.00E+00">
                  <c:v>694370</c:v>
                </c:pt>
                <c:pt idx="3829" formatCode="0.00E+00">
                  <c:v>634630</c:v>
                </c:pt>
                <c:pt idx="3830" formatCode="0.00E+00">
                  <c:v>801070</c:v>
                </c:pt>
                <c:pt idx="3831" formatCode="0.00E+00">
                  <c:v>1088500</c:v>
                </c:pt>
                <c:pt idx="3832" formatCode="0.00E+00">
                  <c:v>1186900</c:v>
                </c:pt>
                <c:pt idx="3833" formatCode="0.00E+00">
                  <c:v>1232200</c:v>
                </c:pt>
                <c:pt idx="3834" formatCode="0.00E+00">
                  <c:v>1193200</c:v>
                </c:pt>
                <c:pt idx="3835" formatCode="0.00E+00">
                  <c:v>1072000</c:v>
                </c:pt>
                <c:pt idx="3836" formatCode="0.00E+00">
                  <c:v>1035000</c:v>
                </c:pt>
                <c:pt idx="3837" formatCode="0.00E+00">
                  <c:v>1035500</c:v>
                </c:pt>
                <c:pt idx="3838" formatCode="0.00E+00">
                  <c:v>976520</c:v>
                </c:pt>
                <c:pt idx="3839" formatCode="0.00E+00">
                  <c:v>1073900</c:v>
                </c:pt>
                <c:pt idx="3840" formatCode="0.00E+00">
                  <c:v>1199500</c:v>
                </c:pt>
                <c:pt idx="3841" formatCode="0.00E+00">
                  <c:v>993680</c:v>
                </c:pt>
                <c:pt idx="3842" formatCode="0.00E+00">
                  <c:v>790960</c:v>
                </c:pt>
                <c:pt idx="3843" formatCode="0.00E+00">
                  <c:v>723100</c:v>
                </c:pt>
                <c:pt idx="3844" formatCode="0.00E+00">
                  <c:v>776320</c:v>
                </c:pt>
                <c:pt idx="3845" formatCode="0.00E+00">
                  <c:v>891200</c:v>
                </c:pt>
                <c:pt idx="3846" formatCode="0.00E+00">
                  <c:v>869210</c:v>
                </c:pt>
                <c:pt idx="3847" formatCode="0.00E+00">
                  <c:v>897150</c:v>
                </c:pt>
                <c:pt idx="3848" formatCode="0.00E+00">
                  <c:v>1064300</c:v>
                </c:pt>
                <c:pt idx="3849" formatCode="0.00E+00">
                  <c:v>1102700</c:v>
                </c:pt>
                <c:pt idx="3850" formatCode="0.00E+00">
                  <c:v>967670</c:v>
                </c:pt>
                <c:pt idx="3851" formatCode="0.00E+00">
                  <c:v>845270</c:v>
                </c:pt>
                <c:pt idx="3852" formatCode="0.00E+00">
                  <c:v>819170</c:v>
                </c:pt>
                <c:pt idx="3853" formatCode="0.00E+00">
                  <c:v>863120</c:v>
                </c:pt>
                <c:pt idx="3854" formatCode="0.00E+00">
                  <c:v>943430</c:v>
                </c:pt>
                <c:pt idx="3855" formatCode="0.00E+00">
                  <c:v>986480</c:v>
                </c:pt>
                <c:pt idx="3856" formatCode="0.00E+00">
                  <c:v>952030</c:v>
                </c:pt>
                <c:pt idx="3857" formatCode="0.00E+00">
                  <c:v>964420</c:v>
                </c:pt>
                <c:pt idx="3858" formatCode="0.00E+00">
                  <c:v>983860</c:v>
                </c:pt>
                <c:pt idx="3859" formatCode="0.00E+00">
                  <c:v>1043800</c:v>
                </c:pt>
                <c:pt idx="3860" formatCode="0.00E+00">
                  <c:v>1090800</c:v>
                </c:pt>
                <c:pt idx="3861" formatCode="0.00E+00">
                  <c:v>936410</c:v>
                </c:pt>
                <c:pt idx="3862" formatCode="0.00E+00">
                  <c:v>782920</c:v>
                </c:pt>
                <c:pt idx="3863" formatCode="0.00E+00">
                  <c:v>857950</c:v>
                </c:pt>
                <c:pt idx="3864" formatCode="0.00E+00">
                  <c:v>995530</c:v>
                </c:pt>
                <c:pt idx="3865" formatCode="0.00E+00">
                  <c:v>998640</c:v>
                </c:pt>
                <c:pt idx="3866" formatCode="0.00E+00">
                  <c:v>1027500</c:v>
                </c:pt>
                <c:pt idx="3867" formatCode="0.00E+00">
                  <c:v>963490</c:v>
                </c:pt>
                <c:pt idx="3868" formatCode="0.00E+00">
                  <c:v>777400</c:v>
                </c:pt>
                <c:pt idx="3869" formatCode="0.00E+00">
                  <c:v>816620</c:v>
                </c:pt>
                <c:pt idx="3870" formatCode="0.00E+00">
                  <c:v>1001300</c:v>
                </c:pt>
                <c:pt idx="3871" formatCode="0.00E+00">
                  <c:v>1110100</c:v>
                </c:pt>
                <c:pt idx="3872" formatCode="0.00E+00">
                  <c:v>1131100</c:v>
                </c:pt>
                <c:pt idx="3873" formatCode="0.00E+00">
                  <c:v>990940</c:v>
                </c:pt>
                <c:pt idx="3874" formatCode="0.00E+00">
                  <c:v>928930</c:v>
                </c:pt>
                <c:pt idx="3875" formatCode="0.00E+00">
                  <c:v>923080</c:v>
                </c:pt>
                <c:pt idx="3876" formatCode="0.00E+00">
                  <c:v>791080</c:v>
                </c:pt>
                <c:pt idx="3877" formatCode="0.00E+00">
                  <c:v>747390</c:v>
                </c:pt>
                <c:pt idx="3878" formatCode="0.00E+00">
                  <c:v>919790</c:v>
                </c:pt>
                <c:pt idx="3879" formatCode="0.00E+00">
                  <c:v>1128100</c:v>
                </c:pt>
                <c:pt idx="3880" formatCode="0.00E+00">
                  <c:v>1222500</c:v>
                </c:pt>
                <c:pt idx="3881" formatCode="0.00E+00">
                  <c:v>1140600</c:v>
                </c:pt>
                <c:pt idx="3882" formatCode="0.00E+00">
                  <c:v>997520</c:v>
                </c:pt>
                <c:pt idx="3883" formatCode="0.00E+00">
                  <c:v>1038100</c:v>
                </c:pt>
                <c:pt idx="3884" formatCode="0.00E+00">
                  <c:v>1095600</c:v>
                </c:pt>
                <c:pt idx="3885" formatCode="0.00E+00">
                  <c:v>1020400</c:v>
                </c:pt>
                <c:pt idx="3886" formatCode="0.00E+00">
                  <c:v>916020</c:v>
                </c:pt>
                <c:pt idx="3887" formatCode="0.00E+00">
                  <c:v>828890</c:v>
                </c:pt>
                <c:pt idx="3888" formatCode="0.00E+00">
                  <c:v>777720</c:v>
                </c:pt>
                <c:pt idx="3889" formatCode="0.00E+00">
                  <c:v>866520</c:v>
                </c:pt>
                <c:pt idx="3890" formatCode="0.00E+00">
                  <c:v>926770</c:v>
                </c:pt>
                <c:pt idx="3891" formatCode="0.00E+00">
                  <c:v>882230</c:v>
                </c:pt>
                <c:pt idx="3892" formatCode="0.00E+00">
                  <c:v>890610</c:v>
                </c:pt>
                <c:pt idx="3893" formatCode="0.00E+00">
                  <c:v>969700</c:v>
                </c:pt>
                <c:pt idx="3894" formatCode="0.00E+00">
                  <c:v>991430</c:v>
                </c:pt>
                <c:pt idx="3895" formatCode="0.00E+00">
                  <c:v>915820</c:v>
                </c:pt>
                <c:pt idx="3896" formatCode="0.00E+00">
                  <c:v>880210</c:v>
                </c:pt>
                <c:pt idx="3897" formatCode="0.00E+00">
                  <c:v>781560</c:v>
                </c:pt>
                <c:pt idx="3898" formatCode="0.00E+00">
                  <c:v>751560</c:v>
                </c:pt>
                <c:pt idx="3899" formatCode="0.00E+00">
                  <c:v>875350</c:v>
                </c:pt>
                <c:pt idx="3900" formatCode="0.00E+00">
                  <c:v>997930</c:v>
                </c:pt>
                <c:pt idx="3901" formatCode="0.00E+00">
                  <c:v>1053400</c:v>
                </c:pt>
                <c:pt idx="3902" formatCode="0.00E+00">
                  <c:v>1089700</c:v>
                </c:pt>
                <c:pt idx="3903" formatCode="0.00E+00">
                  <c:v>1035300</c:v>
                </c:pt>
                <c:pt idx="3904" formatCode="0.00E+00">
                  <c:v>979910</c:v>
                </c:pt>
                <c:pt idx="3905" formatCode="0.00E+00">
                  <c:v>995040</c:v>
                </c:pt>
                <c:pt idx="3906" formatCode="0.00E+00">
                  <c:v>1087500</c:v>
                </c:pt>
                <c:pt idx="3907" formatCode="0.00E+00">
                  <c:v>1218400</c:v>
                </c:pt>
                <c:pt idx="3908" formatCode="0.00E+00">
                  <c:v>1308200</c:v>
                </c:pt>
                <c:pt idx="3909" formatCode="0.00E+00">
                  <c:v>1252400</c:v>
                </c:pt>
                <c:pt idx="3910" formatCode="0.00E+00">
                  <c:v>1113800</c:v>
                </c:pt>
                <c:pt idx="3911" formatCode="0.00E+00">
                  <c:v>919570</c:v>
                </c:pt>
                <c:pt idx="3912" formatCode="0.00E+00">
                  <c:v>783170</c:v>
                </c:pt>
                <c:pt idx="3913" formatCode="0.00E+00">
                  <c:v>753270</c:v>
                </c:pt>
                <c:pt idx="3914" formatCode="0.00E+00">
                  <c:v>823420</c:v>
                </c:pt>
                <c:pt idx="3915" formatCode="0.00E+00">
                  <c:v>886250</c:v>
                </c:pt>
                <c:pt idx="3916" formatCode="0.00E+00">
                  <c:v>885460</c:v>
                </c:pt>
                <c:pt idx="3917" formatCode="0.00E+00">
                  <c:v>828830</c:v>
                </c:pt>
                <c:pt idx="3918" formatCode="0.00E+00">
                  <c:v>767990</c:v>
                </c:pt>
                <c:pt idx="3919" formatCode="0.00E+00">
                  <c:v>861650</c:v>
                </c:pt>
                <c:pt idx="3920" formatCode="0.00E+00">
                  <c:v>1022400</c:v>
                </c:pt>
                <c:pt idx="3921" formatCode="0.00E+00">
                  <c:v>1090000</c:v>
                </c:pt>
                <c:pt idx="3922" formatCode="0.00E+00">
                  <c:v>1094100</c:v>
                </c:pt>
                <c:pt idx="3923" formatCode="0.00E+00">
                  <c:v>1133100</c:v>
                </c:pt>
                <c:pt idx="3924" formatCode="0.00E+00">
                  <c:v>1112200</c:v>
                </c:pt>
                <c:pt idx="3925" formatCode="0.00E+00">
                  <c:v>1068700</c:v>
                </c:pt>
                <c:pt idx="3926" formatCode="0.00E+00">
                  <c:v>1197200</c:v>
                </c:pt>
                <c:pt idx="3927" formatCode="0.00E+00">
                  <c:v>1210900</c:v>
                </c:pt>
                <c:pt idx="3928" formatCode="0.00E+00">
                  <c:v>992370</c:v>
                </c:pt>
                <c:pt idx="3929" formatCode="0.00E+00">
                  <c:v>881300</c:v>
                </c:pt>
                <c:pt idx="3930" formatCode="0.00E+00">
                  <c:v>810640</c:v>
                </c:pt>
                <c:pt idx="3931" formatCode="0.00E+00">
                  <c:v>664890</c:v>
                </c:pt>
                <c:pt idx="3932" formatCode="0.00E+00">
                  <c:v>630370</c:v>
                </c:pt>
                <c:pt idx="3933" formatCode="0.00E+00">
                  <c:v>738220</c:v>
                </c:pt>
                <c:pt idx="3934" formatCode="0.00E+00">
                  <c:v>787160</c:v>
                </c:pt>
                <c:pt idx="3935" formatCode="0.00E+00">
                  <c:v>740710</c:v>
                </c:pt>
                <c:pt idx="3936" formatCode="0.00E+00">
                  <c:v>741640</c:v>
                </c:pt>
                <c:pt idx="3937" formatCode="0.00E+00">
                  <c:v>854910</c:v>
                </c:pt>
                <c:pt idx="3938" formatCode="0.00E+00">
                  <c:v>1066400</c:v>
                </c:pt>
                <c:pt idx="3939" formatCode="0.00E+00">
                  <c:v>1199800</c:v>
                </c:pt>
                <c:pt idx="3940" formatCode="0.00E+00">
                  <c:v>1021200</c:v>
                </c:pt>
                <c:pt idx="3941" formatCode="0.00E+00">
                  <c:v>881080</c:v>
                </c:pt>
                <c:pt idx="3942" formatCode="0.00E+00">
                  <c:v>963240</c:v>
                </c:pt>
                <c:pt idx="3943" formatCode="0.00E+00">
                  <c:v>1076000</c:v>
                </c:pt>
                <c:pt idx="3944" formatCode="0.00E+00">
                  <c:v>984900</c:v>
                </c:pt>
                <c:pt idx="3945" formatCode="0.00E+00">
                  <c:v>794870</c:v>
                </c:pt>
                <c:pt idx="3946" formatCode="0.00E+00">
                  <c:v>779260</c:v>
                </c:pt>
                <c:pt idx="3947" formatCode="0.00E+00">
                  <c:v>875020</c:v>
                </c:pt>
                <c:pt idx="3948" formatCode="0.00E+00">
                  <c:v>900890</c:v>
                </c:pt>
                <c:pt idx="3949" formatCode="0.00E+00">
                  <c:v>868310</c:v>
                </c:pt>
                <c:pt idx="3950" formatCode="0.00E+00">
                  <c:v>796160</c:v>
                </c:pt>
                <c:pt idx="3951" formatCode="0.00E+00">
                  <c:v>783920</c:v>
                </c:pt>
                <c:pt idx="3952" formatCode="0.00E+00">
                  <c:v>825200</c:v>
                </c:pt>
                <c:pt idx="3953" formatCode="0.00E+00">
                  <c:v>811430</c:v>
                </c:pt>
                <c:pt idx="3954" formatCode="0.00E+00">
                  <c:v>662340</c:v>
                </c:pt>
                <c:pt idx="3955" formatCode="0.00E+00">
                  <c:v>600400</c:v>
                </c:pt>
                <c:pt idx="3956" formatCode="0.00E+00">
                  <c:v>734050</c:v>
                </c:pt>
                <c:pt idx="3957" formatCode="0.00E+00">
                  <c:v>853350</c:v>
                </c:pt>
                <c:pt idx="3958" formatCode="0.00E+00">
                  <c:v>956070</c:v>
                </c:pt>
                <c:pt idx="3959" formatCode="0.00E+00">
                  <c:v>986100</c:v>
                </c:pt>
                <c:pt idx="3960" formatCode="0.00E+00">
                  <c:v>899350</c:v>
                </c:pt>
                <c:pt idx="3961" formatCode="0.00E+00">
                  <c:v>811200</c:v>
                </c:pt>
                <c:pt idx="3962" formatCode="0.00E+00">
                  <c:v>819400</c:v>
                </c:pt>
                <c:pt idx="3963" formatCode="0.00E+00">
                  <c:v>906860</c:v>
                </c:pt>
                <c:pt idx="3964" formatCode="0.00E+00">
                  <c:v>935560</c:v>
                </c:pt>
                <c:pt idx="3965" formatCode="0.00E+00">
                  <c:v>843150</c:v>
                </c:pt>
                <c:pt idx="3966" formatCode="0.00E+00">
                  <c:v>781770</c:v>
                </c:pt>
                <c:pt idx="3967" formatCode="0.00E+00">
                  <c:v>823780</c:v>
                </c:pt>
                <c:pt idx="3968" formatCode="0.00E+00">
                  <c:v>896570</c:v>
                </c:pt>
                <c:pt idx="3969" formatCode="0.00E+00">
                  <c:v>923570</c:v>
                </c:pt>
                <c:pt idx="3970" formatCode="0.00E+00">
                  <c:v>854100</c:v>
                </c:pt>
                <c:pt idx="3971" formatCode="0.00E+00">
                  <c:v>844970</c:v>
                </c:pt>
                <c:pt idx="3972" formatCode="0.00E+00">
                  <c:v>976220</c:v>
                </c:pt>
                <c:pt idx="3973" formatCode="0.00E+00">
                  <c:v>1089900</c:v>
                </c:pt>
                <c:pt idx="3974" formatCode="0.00E+00">
                  <c:v>1167100</c:v>
                </c:pt>
                <c:pt idx="3975" formatCode="0.00E+00">
                  <c:v>1119700</c:v>
                </c:pt>
                <c:pt idx="3976" formatCode="0.00E+00">
                  <c:v>1043400</c:v>
                </c:pt>
                <c:pt idx="3977" formatCode="0.00E+00">
                  <c:v>1036600</c:v>
                </c:pt>
                <c:pt idx="3978" formatCode="0.00E+00">
                  <c:v>1049700</c:v>
                </c:pt>
                <c:pt idx="3979" formatCode="0.00E+00">
                  <c:v>1049100</c:v>
                </c:pt>
                <c:pt idx="3980" formatCode="0.00E+00">
                  <c:v>923250</c:v>
                </c:pt>
                <c:pt idx="3981" formatCode="0.00E+00">
                  <c:v>748640</c:v>
                </c:pt>
                <c:pt idx="3982" formatCode="0.00E+00">
                  <c:v>679590</c:v>
                </c:pt>
                <c:pt idx="3983" formatCode="0.00E+00">
                  <c:v>698650</c:v>
                </c:pt>
                <c:pt idx="3984" formatCode="0.00E+00">
                  <c:v>763400</c:v>
                </c:pt>
                <c:pt idx="3985" formatCode="0.00E+00">
                  <c:v>832320</c:v>
                </c:pt>
                <c:pt idx="3986" formatCode="0.00E+00">
                  <c:v>740390</c:v>
                </c:pt>
                <c:pt idx="3987" formatCode="0.00E+00">
                  <c:v>623160</c:v>
                </c:pt>
                <c:pt idx="3988" formatCode="0.00E+00">
                  <c:v>682130</c:v>
                </c:pt>
                <c:pt idx="3989" formatCode="0.00E+00">
                  <c:v>856310</c:v>
                </c:pt>
                <c:pt idx="3990" formatCode="0.00E+00">
                  <c:v>998520</c:v>
                </c:pt>
                <c:pt idx="3991" formatCode="0.00E+00">
                  <c:v>998190</c:v>
                </c:pt>
                <c:pt idx="3992" formatCode="0.00E+00">
                  <c:v>790920</c:v>
                </c:pt>
                <c:pt idx="3993" formatCode="0.00E+00">
                  <c:v>697810</c:v>
                </c:pt>
                <c:pt idx="3994" formatCode="0.00E+00">
                  <c:v>721880</c:v>
                </c:pt>
                <c:pt idx="3995" formatCode="0.00E+00">
                  <c:v>614550</c:v>
                </c:pt>
                <c:pt idx="3996" formatCode="0.00E+00">
                  <c:v>567600</c:v>
                </c:pt>
                <c:pt idx="3997" formatCode="0.00E+00">
                  <c:v>664760</c:v>
                </c:pt>
                <c:pt idx="3998" formatCode="0.00E+00">
                  <c:v>737740</c:v>
                </c:pt>
                <c:pt idx="3999" formatCode="0.00E+00">
                  <c:v>753460</c:v>
                </c:pt>
                <c:pt idx="4000" formatCode="0.00E+00">
                  <c:v>719190</c:v>
                </c:pt>
                <c:pt idx="4001" formatCode="0.00E+00">
                  <c:v>682830</c:v>
                </c:pt>
                <c:pt idx="4002" formatCode="0.00E+00">
                  <c:v>708870</c:v>
                </c:pt>
                <c:pt idx="4003" formatCode="0.00E+00">
                  <c:v>759770</c:v>
                </c:pt>
                <c:pt idx="4004" formatCode="0.00E+00">
                  <c:v>815870</c:v>
                </c:pt>
                <c:pt idx="4005" formatCode="0.00E+00">
                  <c:v>927590</c:v>
                </c:pt>
                <c:pt idx="4006" formatCode="0.00E+00">
                  <c:v>1033300</c:v>
                </c:pt>
                <c:pt idx="4007" formatCode="0.00E+00">
                  <c:v>1050100</c:v>
                </c:pt>
                <c:pt idx="4008" formatCode="0.00E+00">
                  <c:v>936770</c:v>
                </c:pt>
                <c:pt idx="4009" formatCode="0.00E+00">
                  <c:v>815610</c:v>
                </c:pt>
                <c:pt idx="4010" formatCode="0.00E+00">
                  <c:v>807720</c:v>
                </c:pt>
                <c:pt idx="4011" formatCode="0.00E+00">
                  <c:v>795280</c:v>
                </c:pt>
                <c:pt idx="4012" formatCode="0.00E+00">
                  <c:v>788560</c:v>
                </c:pt>
                <c:pt idx="4013" formatCode="0.00E+00">
                  <c:v>810180</c:v>
                </c:pt>
                <c:pt idx="4014" formatCode="0.00E+00">
                  <c:v>743600</c:v>
                </c:pt>
                <c:pt idx="4015" formatCode="0.00E+00">
                  <c:v>664750</c:v>
                </c:pt>
                <c:pt idx="4016" formatCode="0.00E+00">
                  <c:v>626520</c:v>
                </c:pt>
                <c:pt idx="4017" formatCode="0.00E+00">
                  <c:v>659810</c:v>
                </c:pt>
                <c:pt idx="4018" formatCode="0.00E+00">
                  <c:v>766540</c:v>
                </c:pt>
                <c:pt idx="4019" formatCode="0.00E+00">
                  <c:v>774290</c:v>
                </c:pt>
                <c:pt idx="4020" formatCode="0.00E+00">
                  <c:v>678410</c:v>
                </c:pt>
                <c:pt idx="4021" formatCode="0.00E+00">
                  <c:v>772280</c:v>
                </c:pt>
                <c:pt idx="4022" formatCode="0.00E+00">
                  <c:v>876220</c:v>
                </c:pt>
                <c:pt idx="4023" formatCode="0.00E+00">
                  <c:v>809500</c:v>
                </c:pt>
                <c:pt idx="4024" formatCode="0.00E+00">
                  <c:v>810110</c:v>
                </c:pt>
                <c:pt idx="4025" formatCode="0.00E+00">
                  <c:v>916100</c:v>
                </c:pt>
                <c:pt idx="4026" formatCode="0.00E+00">
                  <c:v>937420</c:v>
                </c:pt>
                <c:pt idx="4027" formatCode="0.00E+00">
                  <c:v>870130</c:v>
                </c:pt>
                <c:pt idx="4028" formatCode="0.00E+00">
                  <c:v>844540</c:v>
                </c:pt>
                <c:pt idx="4029" formatCode="0.00E+00">
                  <c:v>932590</c:v>
                </c:pt>
                <c:pt idx="4030" formatCode="0.00E+00">
                  <c:v>1023400</c:v>
                </c:pt>
                <c:pt idx="4031" formatCode="0.00E+00">
                  <c:v>855870</c:v>
                </c:pt>
                <c:pt idx="4032" formatCode="0.00E+00">
                  <c:v>671070</c:v>
                </c:pt>
                <c:pt idx="4033" formatCode="0.00E+00">
                  <c:v>763060</c:v>
                </c:pt>
                <c:pt idx="4034" formatCode="0.00E+00">
                  <c:v>836670</c:v>
                </c:pt>
                <c:pt idx="4035" formatCode="0.00E+00">
                  <c:v>793670</c:v>
                </c:pt>
                <c:pt idx="4036" formatCode="0.00E+00">
                  <c:v>747190</c:v>
                </c:pt>
                <c:pt idx="4037" formatCode="0.00E+00">
                  <c:v>833270</c:v>
                </c:pt>
                <c:pt idx="4038" formatCode="0.00E+00">
                  <c:v>948290</c:v>
                </c:pt>
                <c:pt idx="4039" formatCode="0.00E+00">
                  <c:v>895250</c:v>
                </c:pt>
                <c:pt idx="4040" formatCode="0.00E+00">
                  <c:v>869760</c:v>
                </c:pt>
                <c:pt idx="4041" formatCode="0.00E+00">
                  <c:v>875390</c:v>
                </c:pt>
                <c:pt idx="4042" formatCode="0.00E+00">
                  <c:v>809500</c:v>
                </c:pt>
                <c:pt idx="4043" formatCode="0.00E+00">
                  <c:v>677580</c:v>
                </c:pt>
                <c:pt idx="4044" formatCode="0.00E+00">
                  <c:v>671310</c:v>
                </c:pt>
                <c:pt idx="4045" formatCode="0.00E+00">
                  <c:v>893100</c:v>
                </c:pt>
                <c:pt idx="4046" formatCode="0.00E+00">
                  <c:v>1094700</c:v>
                </c:pt>
                <c:pt idx="4047" formatCode="0.00E+00">
                  <c:v>1147400</c:v>
                </c:pt>
                <c:pt idx="4048" formatCode="0.00E+00">
                  <c:v>1143200</c:v>
                </c:pt>
                <c:pt idx="4049" formatCode="0.00E+00">
                  <c:v>1039700</c:v>
                </c:pt>
                <c:pt idx="4050" formatCode="0.00E+00">
                  <c:v>991570</c:v>
                </c:pt>
                <c:pt idx="4051" formatCode="0.00E+00">
                  <c:v>974570</c:v>
                </c:pt>
                <c:pt idx="4052" formatCode="0.00E+00">
                  <c:v>982740</c:v>
                </c:pt>
                <c:pt idx="4053" formatCode="0.00E+00">
                  <c:v>1027600</c:v>
                </c:pt>
                <c:pt idx="4054" formatCode="0.00E+00">
                  <c:v>1017600</c:v>
                </c:pt>
                <c:pt idx="4055" formatCode="0.00E+00">
                  <c:v>1108000</c:v>
                </c:pt>
                <c:pt idx="4056" formatCode="0.00E+00">
                  <c:v>1193200</c:v>
                </c:pt>
                <c:pt idx="4057" formatCode="0.00E+00">
                  <c:v>1038400</c:v>
                </c:pt>
                <c:pt idx="4058" formatCode="0.00E+00">
                  <c:v>925080</c:v>
                </c:pt>
                <c:pt idx="4059" formatCode="0.00E+00">
                  <c:v>964330</c:v>
                </c:pt>
                <c:pt idx="4060" formatCode="0.00E+00">
                  <c:v>919860</c:v>
                </c:pt>
                <c:pt idx="4061" formatCode="0.00E+00">
                  <c:v>898900</c:v>
                </c:pt>
                <c:pt idx="4062" formatCode="0.00E+00">
                  <c:v>933000</c:v>
                </c:pt>
                <c:pt idx="4063" formatCode="0.00E+00">
                  <c:v>864310</c:v>
                </c:pt>
                <c:pt idx="4064" formatCode="0.00E+00">
                  <c:v>873000</c:v>
                </c:pt>
                <c:pt idx="4065" formatCode="0.00E+00">
                  <c:v>899010</c:v>
                </c:pt>
                <c:pt idx="4066" formatCode="0.00E+00">
                  <c:v>760350</c:v>
                </c:pt>
                <c:pt idx="4067" formatCode="0.00E+00">
                  <c:v>739990</c:v>
                </c:pt>
                <c:pt idx="4068" formatCode="0.00E+00">
                  <c:v>830910</c:v>
                </c:pt>
                <c:pt idx="4069" formatCode="0.00E+00">
                  <c:v>861520</c:v>
                </c:pt>
                <c:pt idx="4070" formatCode="0.00E+00">
                  <c:v>893840</c:v>
                </c:pt>
                <c:pt idx="4071" formatCode="0.00E+00">
                  <c:v>1013300</c:v>
                </c:pt>
                <c:pt idx="4072" formatCode="0.00E+00">
                  <c:v>1075100</c:v>
                </c:pt>
                <c:pt idx="4073" formatCode="0.00E+00">
                  <c:v>923070</c:v>
                </c:pt>
                <c:pt idx="4074" formatCode="0.00E+00">
                  <c:v>770020</c:v>
                </c:pt>
                <c:pt idx="4075" formatCode="0.00E+00">
                  <c:v>659470</c:v>
                </c:pt>
                <c:pt idx="4076" formatCode="0.00E+00">
                  <c:v>709610</c:v>
                </c:pt>
                <c:pt idx="4077" formatCode="0.00E+00">
                  <c:v>840290</c:v>
                </c:pt>
                <c:pt idx="4078" formatCode="0.00E+00">
                  <c:v>828360</c:v>
                </c:pt>
                <c:pt idx="4079" formatCode="0.00E+00">
                  <c:v>754810</c:v>
                </c:pt>
                <c:pt idx="4080" formatCode="0.00E+00">
                  <c:v>803300</c:v>
                </c:pt>
                <c:pt idx="4081" formatCode="0.00E+00">
                  <c:v>907250</c:v>
                </c:pt>
                <c:pt idx="4082" formatCode="0.00E+00">
                  <c:v>938110</c:v>
                </c:pt>
                <c:pt idx="4083" formatCode="0.00E+00">
                  <c:v>993940</c:v>
                </c:pt>
                <c:pt idx="4084" formatCode="0.00E+00">
                  <c:v>1064500</c:v>
                </c:pt>
                <c:pt idx="4085" formatCode="0.00E+00">
                  <c:v>1043600</c:v>
                </c:pt>
                <c:pt idx="4086" formatCode="0.00E+00">
                  <c:v>1043500</c:v>
                </c:pt>
                <c:pt idx="4087" formatCode="0.00E+00">
                  <c:v>1071900</c:v>
                </c:pt>
                <c:pt idx="4088" formatCode="0.00E+00">
                  <c:v>984920</c:v>
                </c:pt>
                <c:pt idx="4089" formatCode="0.00E+00">
                  <c:v>822160</c:v>
                </c:pt>
                <c:pt idx="4090" formatCode="0.00E+00">
                  <c:v>766630</c:v>
                </c:pt>
                <c:pt idx="4091" formatCode="0.00E+00">
                  <c:v>722100</c:v>
                </c:pt>
                <c:pt idx="4092" formatCode="0.00E+00">
                  <c:v>623450</c:v>
                </c:pt>
                <c:pt idx="4093" formatCode="0.00E+00">
                  <c:v>613690</c:v>
                </c:pt>
                <c:pt idx="4094" formatCode="0.00E+00">
                  <c:v>729090</c:v>
                </c:pt>
                <c:pt idx="4095" formatCode="0.00E+00">
                  <c:v>906720</c:v>
                </c:pt>
                <c:pt idx="4096" formatCode="0.00E+00">
                  <c:v>931300</c:v>
                </c:pt>
                <c:pt idx="4097" formatCode="0.00E+00">
                  <c:v>836410</c:v>
                </c:pt>
                <c:pt idx="4098" formatCode="0.00E+00">
                  <c:v>802360</c:v>
                </c:pt>
                <c:pt idx="4099" formatCode="0.00E+00">
                  <c:v>809480</c:v>
                </c:pt>
                <c:pt idx="4100" formatCode="0.00E+00">
                  <c:v>836060</c:v>
                </c:pt>
                <c:pt idx="4101" formatCode="0.00E+00">
                  <c:v>884260</c:v>
                </c:pt>
                <c:pt idx="4102" formatCode="0.00E+00">
                  <c:v>932730</c:v>
                </c:pt>
                <c:pt idx="4103" formatCode="0.00E+00">
                  <c:v>1053500</c:v>
                </c:pt>
                <c:pt idx="4104" formatCode="0.00E+00">
                  <c:v>1098900</c:v>
                </c:pt>
                <c:pt idx="4105" formatCode="0.00E+00">
                  <c:v>1023900</c:v>
                </c:pt>
                <c:pt idx="4106" formatCode="0.00E+00">
                  <c:v>1021500</c:v>
                </c:pt>
                <c:pt idx="4107" formatCode="0.00E+00">
                  <c:v>985180</c:v>
                </c:pt>
                <c:pt idx="4108" formatCode="0.00E+00">
                  <c:v>958420</c:v>
                </c:pt>
                <c:pt idx="4109" formatCode="0.00E+00">
                  <c:v>1015400</c:v>
                </c:pt>
                <c:pt idx="4110" formatCode="0.00E+00">
                  <c:v>1022100</c:v>
                </c:pt>
                <c:pt idx="4111" formatCode="0.00E+00">
                  <c:v>976430</c:v>
                </c:pt>
                <c:pt idx="4112" formatCode="0.00E+00">
                  <c:v>1015800</c:v>
                </c:pt>
                <c:pt idx="4113" formatCode="0.00E+00">
                  <c:v>929410</c:v>
                </c:pt>
                <c:pt idx="4114" formatCode="0.00E+00">
                  <c:v>773390</c:v>
                </c:pt>
                <c:pt idx="4115" formatCode="0.00E+00">
                  <c:v>739310</c:v>
                </c:pt>
                <c:pt idx="4116" formatCode="0.00E+00">
                  <c:v>682460</c:v>
                </c:pt>
                <c:pt idx="4117" formatCode="0.00E+00">
                  <c:v>691090</c:v>
                </c:pt>
                <c:pt idx="4118" formatCode="0.00E+00">
                  <c:v>844240</c:v>
                </c:pt>
                <c:pt idx="4119" formatCode="0.00E+00">
                  <c:v>1043600</c:v>
                </c:pt>
                <c:pt idx="4120" formatCode="0.00E+00">
                  <c:v>1196900</c:v>
                </c:pt>
                <c:pt idx="4121" formatCode="0.00E+00">
                  <c:v>1107300</c:v>
                </c:pt>
                <c:pt idx="4122" formatCode="0.00E+00">
                  <c:v>977240</c:v>
                </c:pt>
                <c:pt idx="4123" formatCode="0.00E+00">
                  <c:v>902840</c:v>
                </c:pt>
                <c:pt idx="4124" formatCode="0.00E+00">
                  <c:v>843150</c:v>
                </c:pt>
                <c:pt idx="4125" formatCode="0.00E+00">
                  <c:v>906090</c:v>
                </c:pt>
                <c:pt idx="4126" formatCode="0.00E+00">
                  <c:v>941130</c:v>
                </c:pt>
                <c:pt idx="4127" formatCode="0.00E+00">
                  <c:v>808630</c:v>
                </c:pt>
                <c:pt idx="4128" formatCode="0.00E+00">
                  <c:v>723100</c:v>
                </c:pt>
                <c:pt idx="4129" formatCode="0.00E+00">
                  <c:v>750380</c:v>
                </c:pt>
                <c:pt idx="4130" formatCode="0.00E+00">
                  <c:v>802490</c:v>
                </c:pt>
                <c:pt idx="4131" formatCode="0.00E+00">
                  <c:v>801560</c:v>
                </c:pt>
                <c:pt idx="4132" formatCode="0.00E+00">
                  <c:v>745290</c:v>
                </c:pt>
                <c:pt idx="4133" formatCode="0.00E+00">
                  <c:v>691550</c:v>
                </c:pt>
                <c:pt idx="4134" formatCode="0.00E+00">
                  <c:v>736300</c:v>
                </c:pt>
                <c:pt idx="4135" formatCode="0.00E+00">
                  <c:v>806480</c:v>
                </c:pt>
                <c:pt idx="4136" formatCode="0.00E+00">
                  <c:v>809300</c:v>
                </c:pt>
                <c:pt idx="4137" formatCode="0.00E+00">
                  <c:v>795110</c:v>
                </c:pt>
                <c:pt idx="4138" formatCode="0.00E+00">
                  <c:v>794700</c:v>
                </c:pt>
                <c:pt idx="4139" formatCode="0.00E+00">
                  <c:v>822150</c:v>
                </c:pt>
                <c:pt idx="4140" formatCode="0.00E+00">
                  <c:v>950250</c:v>
                </c:pt>
                <c:pt idx="4141" formatCode="0.00E+00">
                  <c:v>1085400</c:v>
                </c:pt>
                <c:pt idx="4142" formatCode="0.00E+00">
                  <c:v>1100200</c:v>
                </c:pt>
                <c:pt idx="4143" formatCode="0.00E+00">
                  <c:v>963360</c:v>
                </c:pt>
                <c:pt idx="4144" formatCode="0.00E+00">
                  <c:v>789990</c:v>
                </c:pt>
                <c:pt idx="4145" formatCode="0.00E+00">
                  <c:v>695210</c:v>
                </c:pt>
                <c:pt idx="4146" formatCode="0.00E+00">
                  <c:v>764470</c:v>
                </c:pt>
                <c:pt idx="4147" formatCode="0.00E+00">
                  <c:v>912880</c:v>
                </c:pt>
                <c:pt idx="4148" formatCode="0.00E+00">
                  <c:v>973260</c:v>
                </c:pt>
                <c:pt idx="4149" formatCode="0.00E+00">
                  <c:v>897900</c:v>
                </c:pt>
                <c:pt idx="4150" formatCode="0.00E+00">
                  <c:v>837410</c:v>
                </c:pt>
                <c:pt idx="4151" formatCode="0.00E+00">
                  <c:v>956600</c:v>
                </c:pt>
                <c:pt idx="4152" formatCode="0.00E+00">
                  <c:v>1162300</c:v>
                </c:pt>
                <c:pt idx="4153" formatCode="0.00E+00">
                  <c:v>1187700</c:v>
                </c:pt>
                <c:pt idx="4154" formatCode="0.00E+00">
                  <c:v>1066000</c:v>
                </c:pt>
                <c:pt idx="4155" formatCode="0.00E+00">
                  <c:v>880990</c:v>
                </c:pt>
                <c:pt idx="4156" formatCode="0.00E+00">
                  <c:v>711670</c:v>
                </c:pt>
                <c:pt idx="4157" formatCode="0.00E+00">
                  <c:v>661690</c:v>
                </c:pt>
                <c:pt idx="4158" formatCode="0.00E+00">
                  <c:v>750190</c:v>
                </c:pt>
                <c:pt idx="4159" formatCode="0.00E+00">
                  <c:v>981880</c:v>
                </c:pt>
                <c:pt idx="4160" formatCode="0.00E+00">
                  <c:v>1081600</c:v>
                </c:pt>
                <c:pt idx="4161" formatCode="0.00E+00">
                  <c:v>943590</c:v>
                </c:pt>
                <c:pt idx="4162" formatCode="0.00E+00">
                  <c:v>773790</c:v>
                </c:pt>
                <c:pt idx="4163" formatCode="0.00E+00">
                  <c:v>651970</c:v>
                </c:pt>
                <c:pt idx="4164" formatCode="0.00E+00">
                  <c:v>658550</c:v>
                </c:pt>
                <c:pt idx="4165" formatCode="0.00E+00">
                  <c:v>805350</c:v>
                </c:pt>
                <c:pt idx="4166" formatCode="0.00E+00">
                  <c:v>893710</c:v>
                </c:pt>
                <c:pt idx="4167" formatCode="0.00E+00">
                  <c:v>942210</c:v>
                </c:pt>
                <c:pt idx="4168" formatCode="0.00E+00">
                  <c:v>832450</c:v>
                </c:pt>
                <c:pt idx="4169" formatCode="0.00E+00">
                  <c:v>734470</c:v>
                </c:pt>
                <c:pt idx="4170" formatCode="0.00E+00">
                  <c:v>792150</c:v>
                </c:pt>
                <c:pt idx="4171" formatCode="0.00E+00">
                  <c:v>758140</c:v>
                </c:pt>
                <c:pt idx="4172" formatCode="0.00E+00">
                  <c:v>705380</c:v>
                </c:pt>
                <c:pt idx="4173" formatCode="0.00E+00">
                  <c:v>653440</c:v>
                </c:pt>
                <c:pt idx="4174" formatCode="0.00E+00">
                  <c:v>625420</c:v>
                </c:pt>
                <c:pt idx="4175" formatCode="0.00E+00">
                  <c:v>643570</c:v>
                </c:pt>
                <c:pt idx="4176" formatCode="0.00E+00">
                  <c:v>752720</c:v>
                </c:pt>
                <c:pt idx="4177" formatCode="0.00E+00">
                  <c:v>810600</c:v>
                </c:pt>
                <c:pt idx="4178" formatCode="0.00E+00">
                  <c:v>739850</c:v>
                </c:pt>
                <c:pt idx="4179" formatCode="0.00E+00">
                  <c:v>800900</c:v>
                </c:pt>
                <c:pt idx="4180" formatCode="0.00E+00">
                  <c:v>959220</c:v>
                </c:pt>
                <c:pt idx="4181" formatCode="0.00E+00">
                  <c:v>1019000</c:v>
                </c:pt>
                <c:pt idx="4182" formatCode="0.00E+00">
                  <c:v>909500</c:v>
                </c:pt>
                <c:pt idx="4183" formatCode="0.00E+00">
                  <c:v>825880</c:v>
                </c:pt>
                <c:pt idx="4184" formatCode="0.00E+00">
                  <c:v>823040</c:v>
                </c:pt>
                <c:pt idx="4185" formatCode="0.00E+00">
                  <c:v>817250</c:v>
                </c:pt>
                <c:pt idx="4186" formatCode="0.00E+00">
                  <c:v>808590</c:v>
                </c:pt>
                <c:pt idx="4187" formatCode="0.00E+00">
                  <c:v>792350</c:v>
                </c:pt>
                <c:pt idx="4188" formatCode="0.00E+00">
                  <c:v>840930</c:v>
                </c:pt>
                <c:pt idx="4189" formatCode="0.00E+00">
                  <c:v>956720</c:v>
                </c:pt>
                <c:pt idx="4190" formatCode="0.00E+00">
                  <c:v>1116200</c:v>
                </c:pt>
                <c:pt idx="4191" formatCode="0.00E+00">
                  <c:v>1190800</c:v>
                </c:pt>
                <c:pt idx="4192" formatCode="0.00E+00">
                  <c:v>1057400</c:v>
                </c:pt>
                <c:pt idx="4193" formatCode="0.00E+00">
                  <c:v>977190</c:v>
                </c:pt>
                <c:pt idx="4194" formatCode="0.00E+00">
                  <c:v>1287600</c:v>
                </c:pt>
                <c:pt idx="4195" formatCode="0.00E+00">
                  <c:v>1508700</c:v>
                </c:pt>
                <c:pt idx="4196" formatCode="0.00E+00">
                  <c:v>1116000</c:v>
                </c:pt>
                <c:pt idx="4197" formatCode="0.00E+00">
                  <c:v>771450</c:v>
                </c:pt>
                <c:pt idx="4198" formatCode="0.00E+00">
                  <c:v>789460</c:v>
                </c:pt>
                <c:pt idx="4199" formatCode="0.00E+00">
                  <c:v>907700</c:v>
                </c:pt>
                <c:pt idx="4200" formatCode="0.00E+00">
                  <c:v>961310</c:v>
                </c:pt>
                <c:pt idx="4201" formatCode="0.00E+00">
                  <c:v>879360</c:v>
                </c:pt>
                <c:pt idx="4202" formatCode="0.00E+00">
                  <c:v>750800</c:v>
                </c:pt>
                <c:pt idx="4203" formatCode="0.00E+00">
                  <c:v>721450</c:v>
                </c:pt>
                <c:pt idx="4204" formatCode="0.00E+00">
                  <c:v>731660</c:v>
                </c:pt>
                <c:pt idx="4205" formatCode="0.00E+00">
                  <c:v>794740</c:v>
                </c:pt>
                <c:pt idx="4206" formatCode="0.00E+00">
                  <c:v>990910</c:v>
                </c:pt>
                <c:pt idx="4207" formatCode="0.00E+00">
                  <c:v>1119900</c:v>
                </c:pt>
                <c:pt idx="4208" formatCode="0.00E+00">
                  <c:v>1046500</c:v>
                </c:pt>
                <c:pt idx="4209" formatCode="0.00E+00">
                  <c:v>920100</c:v>
                </c:pt>
                <c:pt idx="4210" formatCode="0.00E+00">
                  <c:v>955910</c:v>
                </c:pt>
                <c:pt idx="4211" formatCode="0.00E+00">
                  <c:v>1098900</c:v>
                </c:pt>
                <c:pt idx="4212" formatCode="0.00E+00">
                  <c:v>1055400</c:v>
                </c:pt>
                <c:pt idx="4213" formatCode="0.00E+00">
                  <c:v>846860</c:v>
                </c:pt>
                <c:pt idx="4214" formatCode="0.00E+00">
                  <c:v>766440</c:v>
                </c:pt>
                <c:pt idx="4215" formatCode="0.00E+00">
                  <c:v>934400</c:v>
                </c:pt>
                <c:pt idx="4216" formatCode="0.00E+00">
                  <c:v>1103600</c:v>
                </c:pt>
                <c:pt idx="4217" formatCode="0.00E+00">
                  <c:v>1077800</c:v>
                </c:pt>
                <c:pt idx="4218" formatCode="0.00E+00">
                  <c:v>893210</c:v>
                </c:pt>
                <c:pt idx="4219" formatCode="0.00E+00">
                  <c:v>640510</c:v>
                </c:pt>
                <c:pt idx="4220" formatCode="0.00E+00">
                  <c:v>517790</c:v>
                </c:pt>
                <c:pt idx="4221" formatCode="0.00E+00">
                  <c:v>650250</c:v>
                </c:pt>
                <c:pt idx="4222" formatCode="0.00E+00">
                  <c:v>870910</c:v>
                </c:pt>
                <c:pt idx="4223" formatCode="0.00E+00">
                  <c:v>987840</c:v>
                </c:pt>
                <c:pt idx="4224" formatCode="0.00E+00">
                  <c:v>984320</c:v>
                </c:pt>
                <c:pt idx="4225" formatCode="0.00E+00">
                  <c:v>945310</c:v>
                </c:pt>
                <c:pt idx="4226" formatCode="0.00E+00">
                  <c:v>910410</c:v>
                </c:pt>
                <c:pt idx="4227" formatCode="0.00E+00">
                  <c:v>793020</c:v>
                </c:pt>
                <c:pt idx="4228" formatCode="0.00E+00">
                  <c:v>707050</c:v>
                </c:pt>
                <c:pt idx="4229" formatCode="0.00E+00">
                  <c:v>736800</c:v>
                </c:pt>
                <c:pt idx="4230" formatCode="0.00E+00">
                  <c:v>797880</c:v>
                </c:pt>
                <c:pt idx="4231" formatCode="0.00E+00">
                  <c:v>828950</c:v>
                </c:pt>
                <c:pt idx="4232" formatCode="0.00E+00">
                  <c:v>881390</c:v>
                </c:pt>
                <c:pt idx="4233" formatCode="0.00E+00">
                  <c:v>955520</c:v>
                </c:pt>
                <c:pt idx="4234" formatCode="0.00E+00">
                  <c:v>1031000</c:v>
                </c:pt>
                <c:pt idx="4235" formatCode="0.00E+00">
                  <c:v>1096600</c:v>
                </c:pt>
                <c:pt idx="4236" formatCode="0.00E+00">
                  <c:v>1110000</c:v>
                </c:pt>
                <c:pt idx="4237" formatCode="0.00E+00">
                  <c:v>1097100</c:v>
                </c:pt>
                <c:pt idx="4238" formatCode="0.00E+00">
                  <c:v>1003300</c:v>
                </c:pt>
                <c:pt idx="4239" formatCode="0.00E+00">
                  <c:v>845840</c:v>
                </c:pt>
                <c:pt idx="4240" formatCode="0.00E+00">
                  <c:v>711040</c:v>
                </c:pt>
                <c:pt idx="4241" formatCode="0.00E+00">
                  <c:v>691430</c:v>
                </c:pt>
                <c:pt idx="4242" formatCode="0.00E+00">
                  <c:v>718760</c:v>
                </c:pt>
                <c:pt idx="4243" formatCode="0.00E+00">
                  <c:v>820090</c:v>
                </c:pt>
                <c:pt idx="4244" formatCode="0.00E+00">
                  <c:v>867220</c:v>
                </c:pt>
                <c:pt idx="4245" formatCode="0.00E+00">
                  <c:v>800030</c:v>
                </c:pt>
                <c:pt idx="4246" formatCode="0.00E+00">
                  <c:v>712560</c:v>
                </c:pt>
                <c:pt idx="4247" formatCode="0.00E+00">
                  <c:v>664370</c:v>
                </c:pt>
                <c:pt idx="4248" formatCode="0.00E+00">
                  <c:v>713040</c:v>
                </c:pt>
                <c:pt idx="4249" formatCode="0.00E+00">
                  <c:v>796410</c:v>
                </c:pt>
                <c:pt idx="4250" formatCode="0.00E+00">
                  <c:v>829200</c:v>
                </c:pt>
                <c:pt idx="4251" formatCode="0.00E+00">
                  <c:v>716090</c:v>
                </c:pt>
                <c:pt idx="4252" formatCode="0.00E+00">
                  <c:v>597610</c:v>
                </c:pt>
                <c:pt idx="4253" formatCode="0.00E+00">
                  <c:v>699870</c:v>
                </c:pt>
                <c:pt idx="4254" formatCode="0.00E+00">
                  <c:v>920230</c:v>
                </c:pt>
                <c:pt idx="4255" formatCode="0.00E+00">
                  <c:v>1021100</c:v>
                </c:pt>
                <c:pt idx="4256" formatCode="0.00E+00">
                  <c:v>899220</c:v>
                </c:pt>
                <c:pt idx="4257" formatCode="0.00E+00">
                  <c:v>782790</c:v>
                </c:pt>
                <c:pt idx="4258" formatCode="0.00E+00">
                  <c:v>820880</c:v>
                </c:pt>
                <c:pt idx="4259" formatCode="0.00E+00">
                  <c:v>875970</c:v>
                </c:pt>
                <c:pt idx="4260" formatCode="0.00E+00">
                  <c:v>944540</c:v>
                </c:pt>
                <c:pt idx="4261" formatCode="0.00E+00">
                  <c:v>1014000</c:v>
                </c:pt>
                <c:pt idx="4262" formatCode="0.00E+00">
                  <c:v>1007500</c:v>
                </c:pt>
                <c:pt idx="4263" formatCode="0.00E+00">
                  <c:v>955580</c:v>
                </c:pt>
                <c:pt idx="4264" formatCode="0.00E+00">
                  <c:v>976400</c:v>
                </c:pt>
                <c:pt idx="4265" formatCode="0.00E+00">
                  <c:v>1075400</c:v>
                </c:pt>
                <c:pt idx="4266" formatCode="0.00E+00">
                  <c:v>1168300</c:v>
                </c:pt>
                <c:pt idx="4267" formatCode="0.00E+00">
                  <c:v>1114400</c:v>
                </c:pt>
                <c:pt idx="4268" formatCode="0.00E+00">
                  <c:v>949070</c:v>
                </c:pt>
                <c:pt idx="4269" formatCode="0.00E+00">
                  <c:v>781000</c:v>
                </c:pt>
                <c:pt idx="4270" formatCode="0.00E+00">
                  <c:v>725810</c:v>
                </c:pt>
                <c:pt idx="4271" formatCode="0.00E+00">
                  <c:v>772880</c:v>
                </c:pt>
                <c:pt idx="4272" formatCode="0.00E+00">
                  <c:v>904170</c:v>
                </c:pt>
                <c:pt idx="4273" formatCode="0.00E+00">
                  <c:v>939610</c:v>
                </c:pt>
                <c:pt idx="4274" formatCode="0.00E+00">
                  <c:v>849940</c:v>
                </c:pt>
                <c:pt idx="4275" formatCode="0.00E+00">
                  <c:v>789380</c:v>
                </c:pt>
                <c:pt idx="4276" formatCode="0.00E+00">
                  <c:v>789460</c:v>
                </c:pt>
                <c:pt idx="4277" formatCode="0.00E+00">
                  <c:v>774890</c:v>
                </c:pt>
                <c:pt idx="4278" formatCode="0.00E+00">
                  <c:v>786640</c:v>
                </c:pt>
                <c:pt idx="4279" formatCode="0.00E+00">
                  <c:v>923050</c:v>
                </c:pt>
                <c:pt idx="4280" formatCode="0.00E+00">
                  <c:v>945670</c:v>
                </c:pt>
                <c:pt idx="4281" formatCode="0.00E+00">
                  <c:v>843860</c:v>
                </c:pt>
                <c:pt idx="4282" formatCode="0.00E+00">
                  <c:v>779920</c:v>
                </c:pt>
                <c:pt idx="4283" formatCode="0.00E+00">
                  <c:v>737800</c:v>
                </c:pt>
                <c:pt idx="4284" formatCode="0.00E+00">
                  <c:v>712720</c:v>
                </c:pt>
                <c:pt idx="4285" formatCode="0.00E+00">
                  <c:v>674550</c:v>
                </c:pt>
                <c:pt idx="4286" formatCode="0.00E+00">
                  <c:v>617730</c:v>
                </c:pt>
                <c:pt idx="4287" formatCode="0.00E+00">
                  <c:v>530220</c:v>
                </c:pt>
                <c:pt idx="4288" formatCode="0.00E+00">
                  <c:v>609590</c:v>
                </c:pt>
                <c:pt idx="4289" formatCode="0.00E+00">
                  <c:v>841800</c:v>
                </c:pt>
                <c:pt idx="4290" formatCode="0.00E+00">
                  <c:v>934640</c:v>
                </c:pt>
                <c:pt idx="4291" formatCode="0.00E+00">
                  <c:v>987550</c:v>
                </c:pt>
                <c:pt idx="4292" formatCode="0.00E+00">
                  <c:v>1104800</c:v>
                </c:pt>
                <c:pt idx="4293" formatCode="0.00E+00">
                  <c:v>1146300</c:v>
                </c:pt>
                <c:pt idx="4294" formatCode="0.00E+00">
                  <c:v>1138000</c:v>
                </c:pt>
                <c:pt idx="4295" formatCode="0.00E+00">
                  <c:v>1011000</c:v>
                </c:pt>
                <c:pt idx="4296" formatCode="0.00E+00">
                  <c:v>885920</c:v>
                </c:pt>
                <c:pt idx="4297" formatCode="0.00E+00">
                  <c:v>816450</c:v>
                </c:pt>
                <c:pt idx="4298" formatCode="0.00E+00">
                  <c:v>705390</c:v>
                </c:pt>
                <c:pt idx="4299" formatCode="0.00E+00">
                  <c:v>602130</c:v>
                </c:pt>
                <c:pt idx="4300" formatCode="0.00E+00">
                  <c:v>639810</c:v>
                </c:pt>
                <c:pt idx="4301" formatCode="0.00E+00">
                  <c:v>800090</c:v>
                </c:pt>
                <c:pt idx="4302" formatCode="0.00E+00">
                  <c:v>1024900</c:v>
                </c:pt>
                <c:pt idx="4303" formatCode="0.00E+00">
                  <c:v>1189000</c:v>
                </c:pt>
                <c:pt idx="4304" formatCode="0.00E+00">
                  <c:v>1187300</c:v>
                </c:pt>
                <c:pt idx="4305" formatCode="0.00E+00">
                  <c:v>1055600</c:v>
                </c:pt>
                <c:pt idx="4306" formatCode="0.00E+00">
                  <c:v>877980</c:v>
                </c:pt>
                <c:pt idx="4307" formatCode="0.00E+00">
                  <c:v>808950</c:v>
                </c:pt>
                <c:pt idx="4308" formatCode="0.00E+00">
                  <c:v>818410</c:v>
                </c:pt>
                <c:pt idx="4309" formatCode="0.00E+00">
                  <c:v>813660</c:v>
                </c:pt>
                <c:pt idx="4310" formatCode="0.00E+00">
                  <c:v>841100</c:v>
                </c:pt>
                <c:pt idx="4311" formatCode="0.00E+00">
                  <c:v>846410</c:v>
                </c:pt>
                <c:pt idx="4312" formatCode="0.00E+00">
                  <c:v>801330</c:v>
                </c:pt>
                <c:pt idx="4313" formatCode="0.00E+00">
                  <c:v>726800</c:v>
                </c:pt>
                <c:pt idx="4314" formatCode="0.00E+00">
                  <c:v>717460</c:v>
                </c:pt>
                <c:pt idx="4315" formatCode="0.00E+00">
                  <c:v>759780</c:v>
                </c:pt>
                <c:pt idx="4316" formatCode="0.00E+00">
                  <c:v>810300</c:v>
                </c:pt>
                <c:pt idx="4317" formatCode="0.00E+00">
                  <c:v>925690</c:v>
                </c:pt>
                <c:pt idx="4318" formatCode="0.00E+00">
                  <c:v>970440</c:v>
                </c:pt>
                <c:pt idx="4319" formatCode="0.00E+00">
                  <c:v>879050</c:v>
                </c:pt>
                <c:pt idx="4320" formatCode="0.00E+00">
                  <c:v>805800</c:v>
                </c:pt>
                <c:pt idx="4321" formatCode="0.00E+00">
                  <c:v>814800</c:v>
                </c:pt>
                <c:pt idx="4322" formatCode="0.00E+00">
                  <c:v>794650</c:v>
                </c:pt>
                <c:pt idx="4323" formatCode="0.00E+00">
                  <c:v>748760</c:v>
                </c:pt>
                <c:pt idx="4324" formatCode="0.00E+00">
                  <c:v>694720</c:v>
                </c:pt>
                <c:pt idx="4325" formatCode="0.00E+00">
                  <c:v>690310</c:v>
                </c:pt>
                <c:pt idx="4326" formatCode="0.00E+00">
                  <c:v>649000</c:v>
                </c:pt>
                <c:pt idx="4327" formatCode="0.00E+00">
                  <c:v>631810</c:v>
                </c:pt>
                <c:pt idx="4328" formatCode="0.00E+00">
                  <c:v>709980</c:v>
                </c:pt>
                <c:pt idx="4329" formatCode="0.00E+00">
                  <c:v>800600</c:v>
                </c:pt>
                <c:pt idx="4330" formatCode="0.00E+00">
                  <c:v>804540</c:v>
                </c:pt>
                <c:pt idx="4331" formatCode="0.00E+00">
                  <c:v>794070</c:v>
                </c:pt>
                <c:pt idx="4332" formatCode="0.00E+00">
                  <c:v>827600</c:v>
                </c:pt>
                <c:pt idx="4333" formatCode="0.00E+00">
                  <c:v>950790</c:v>
                </c:pt>
                <c:pt idx="4334" formatCode="0.00E+00">
                  <c:v>1005700</c:v>
                </c:pt>
                <c:pt idx="4335" formatCode="0.00E+00">
                  <c:v>820070</c:v>
                </c:pt>
                <c:pt idx="4336" formatCode="0.00E+00">
                  <c:v>704370</c:v>
                </c:pt>
                <c:pt idx="4337" formatCode="0.00E+00">
                  <c:v>741190</c:v>
                </c:pt>
                <c:pt idx="4338" formatCode="0.00E+00">
                  <c:v>710730</c:v>
                </c:pt>
                <c:pt idx="4339" formatCode="0.00E+00">
                  <c:v>654800</c:v>
                </c:pt>
                <c:pt idx="4340" formatCode="0.00E+00">
                  <c:v>678730</c:v>
                </c:pt>
                <c:pt idx="4341" formatCode="0.00E+00">
                  <c:v>786780</c:v>
                </c:pt>
                <c:pt idx="4342" formatCode="0.00E+00">
                  <c:v>905670</c:v>
                </c:pt>
                <c:pt idx="4343" formatCode="0.00E+00">
                  <c:v>931370</c:v>
                </c:pt>
                <c:pt idx="4344" formatCode="0.00E+00">
                  <c:v>833580</c:v>
                </c:pt>
                <c:pt idx="4345" formatCode="0.00E+00">
                  <c:v>752000</c:v>
                </c:pt>
                <c:pt idx="4346" formatCode="0.00E+00">
                  <c:v>908580</c:v>
                </c:pt>
                <c:pt idx="4347" formatCode="0.00E+00">
                  <c:v>1103000</c:v>
                </c:pt>
                <c:pt idx="4348" formatCode="0.00E+00">
                  <c:v>973680</c:v>
                </c:pt>
                <c:pt idx="4349" formatCode="0.00E+00">
                  <c:v>782780</c:v>
                </c:pt>
                <c:pt idx="4350" formatCode="0.00E+00">
                  <c:v>642990</c:v>
                </c:pt>
                <c:pt idx="4351" formatCode="0.00E+00">
                  <c:v>547400</c:v>
                </c:pt>
                <c:pt idx="4352" formatCode="0.00E+00">
                  <c:v>613000</c:v>
                </c:pt>
                <c:pt idx="4353" formatCode="0.00E+00">
                  <c:v>755560</c:v>
                </c:pt>
                <c:pt idx="4354" formatCode="0.00E+00">
                  <c:v>883340</c:v>
                </c:pt>
                <c:pt idx="4355" formatCode="0.00E+00">
                  <c:v>863760</c:v>
                </c:pt>
                <c:pt idx="4356" formatCode="0.00E+00">
                  <c:v>728340</c:v>
                </c:pt>
                <c:pt idx="4357" formatCode="0.00E+00">
                  <c:v>634300</c:v>
                </c:pt>
                <c:pt idx="4358" formatCode="0.00E+00">
                  <c:v>577580</c:v>
                </c:pt>
                <c:pt idx="4359" formatCode="0.00E+00">
                  <c:v>621440</c:v>
                </c:pt>
                <c:pt idx="4360" formatCode="0.00E+00">
                  <c:v>776310</c:v>
                </c:pt>
                <c:pt idx="4361" formatCode="0.00E+00">
                  <c:v>838440</c:v>
                </c:pt>
                <c:pt idx="4362" formatCode="0.00E+00">
                  <c:v>749590</c:v>
                </c:pt>
                <c:pt idx="4363" formatCode="0.00E+00">
                  <c:v>647350</c:v>
                </c:pt>
                <c:pt idx="4364" formatCode="0.00E+00">
                  <c:v>632490</c:v>
                </c:pt>
                <c:pt idx="4365" formatCode="0.00E+00">
                  <c:v>633790</c:v>
                </c:pt>
                <c:pt idx="4366" formatCode="0.00E+00">
                  <c:v>653390</c:v>
                </c:pt>
                <c:pt idx="4367" formatCode="0.00E+00">
                  <c:v>789690</c:v>
                </c:pt>
                <c:pt idx="4368" formatCode="0.00E+00">
                  <c:v>873600</c:v>
                </c:pt>
                <c:pt idx="4369" formatCode="0.00E+00">
                  <c:v>784010</c:v>
                </c:pt>
                <c:pt idx="4370" formatCode="0.00E+00">
                  <c:v>697790</c:v>
                </c:pt>
                <c:pt idx="4371" formatCode="0.00E+00">
                  <c:v>683460</c:v>
                </c:pt>
                <c:pt idx="4372" formatCode="0.00E+00">
                  <c:v>744220</c:v>
                </c:pt>
                <c:pt idx="4373" formatCode="0.00E+00">
                  <c:v>920670</c:v>
                </c:pt>
                <c:pt idx="4374" formatCode="0.00E+00">
                  <c:v>1011400</c:v>
                </c:pt>
                <c:pt idx="4375" formatCode="0.00E+00">
                  <c:v>884690</c:v>
                </c:pt>
                <c:pt idx="4376" formatCode="0.00E+00">
                  <c:v>757910</c:v>
                </c:pt>
                <c:pt idx="4377" formatCode="0.00E+00">
                  <c:v>758410</c:v>
                </c:pt>
                <c:pt idx="4378" formatCode="0.00E+00">
                  <c:v>730610</c:v>
                </c:pt>
                <c:pt idx="4379" formatCode="0.00E+00">
                  <c:v>707760</c:v>
                </c:pt>
                <c:pt idx="4380" formatCode="0.00E+00">
                  <c:v>731660</c:v>
                </c:pt>
                <c:pt idx="4381" formatCode="0.00E+00">
                  <c:v>817950</c:v>
                </c:pt>
                <c:pt idx="4382" formatCode="0.00E+00">
                  <c:v>905370</c:v>
                </c:pt>
                <c:pt idx="4383" formatCode="0.00E+00">
                  <c:v>823270</c:v>
                </c:pt>
                <c:pt idx="4384" formatCode="0.00E+00">
                  <c:v>727990</c:v>
                </c:pt>
                <c:pt idx="4385" formatCode="0.00E+00">
                  <c:v>791810</c:v>
                </c:pt>
                <c:pt idx="4386" formatCode="0.00E+00">
                  <c:v>931110</c:v>
                </c:pt>
                <c:pt idx="4387" formatCode="0.00E+00">
                  <c:v>956670</c:v>
                </c:pt>
                <c:pt idx="4388" formatCode="0.00E+00">
                  <c:v>853760</c:v>
                </c:pt>
                <c:pt idx="4389" formatCode="0.00E+00">
                  <c:v>805720</c:v>
                </c:pt>
                <c:pt idx="4390" formatCode="0.00E+00">
                  <c:v>847030</c:v>
                </c:pt>
                <c:pt idx="4391" formatCode="0.00E+00">
                  <c:v>749420</c:v>
                </c:pt>
                <c:pt idx="4392" formatCode="0.00E+00">
                  <c:v>633570</c:v>
                </c:pt>
                <c:pt idx="4393" formatCode="0.00E+00">
                  <c:v>632080</c:v>
                </c:pt>
                <c:pt idx="4394" formatCode="0.00E+00">
                  <c:v>658850</c:v>
                </c:pt>
                <c:pt idx="4395" formatCode="0.00E+00">
                  <c:v>632260</c:v>
                </c:pt>
                <c:pt idx="4396" formatCode="0.00E+00">
                  <c:v>613040</c:v>
                </c:pt>
                <c:pt idx="4397" formatCode="0.00E+00">
                  <c:v>685560</c:v>
                </c:pt>
                <c:pt idx="4398" formatCode="0.00E+00">
                  <c:v>763120</c:v>
                </c:pt>
                <c:pt idx="4399" formatCode="0.00E+00">
                  <c:v>751660</c:v>
                </c:pt>
                <c:pt idx="4400" formatCode="0.00E+00">
                  <c:v>738900</c:v>
                </c:pt>
                <c:pt idx="4401" formatCode="0.00E+00">
                  <c:v>740340</c:v>
                </c:pt>
                <c:pt idx="4402" formatCode="0.00E+00">
                  <c:v>829130</c:v>
                </c:pt>
                <c:pt idx="4403" formatCode="0.00E+00">
                  <c:v>854390</c:v>
                </c:pt>
                <c:pt idx="4404" formatCode="0.00E+00">
                  <c:v>748970</c:v>
                </c:pt>
                <c:pt idx="4405" formatCode="0.00E+00">
                  <c:v>737920</c:v>
                </c:pt>
                <c:pt idx="4406" formatCode="0.00E+00">
                  <c:v>845780</c:v>
                </c:pt>
                <c:pt idx="4407" formatCode="0.00E+00">
                  <c:v>963210</c:v>
                </c:pt>
                <c:pt idx="4408" formatCode="0.00E+00">
                  <c:v>916550</c:v>
                </c:pt>
                <c:pt idx="4409" formatCode="0.00E+00">
                  <c:v>777420</c:v>
                </c:pt>
                <c:pt idx="4410" formatCode="0.00E+00">
                  <c:v>670360</c:v>
                </c:pt>
                <c:pt idx="4411" formatCode="0.00E+00">
                  <c:v>645370</c:v>
                </c:pt>
                <c:pt idx="4412" formatCode="0.00E+00">
                  <c:v>663940</c:v>
                </c:pt>
                <c:pt idx="4413" formatCode="0.00E+00">
                  <c:v>708880</c:v>
                </c:pt>
                <c:pt idx="4414" formatCode="0.00E+00">
                  <c:v>709890</c:v>
                </c:pt>
                <c:pt idx="4415" formatCode="0.00E+00">
                  <c:v>649640</c:v>
                </c:pt>
                <c:pt idx="4416" formatCode="0.00E+00">
                  <c:v>672680</c:v>
                </c:pt>
                <c:pt idx="4417" formatCode="0.00E+00">
                  <c:v>793970</c:v>
                </c:pt>
                <c:pt idx="4418" formatCode="0.00E+00">
                  <c:v>939030</c:v>
                </c:pt>
                <c:pt idx="4419" formatCode="0.00E+00">
                  <c:v>1045900</c:v>
                </c:pt>
                <c:pt idx="4420" formatCode="0.00E+00">
                  <c:v>1000700</c:v>
                </c:pt>
                <c:pt idx="4421" formatCode="0.00E+00">
                  <c:v>888050</c:v>
                </c:pt>
                <c:pt idx="4422" formatCode="0.00E+00">
                  <c:v>808900</c:v>
                </c:pt>
                <c:pt idx="4423" formatCode="0.00E+00">
                  <c:v>709320</c:v>
                </c:pt>
                <c:pt idx="4424" formatCode="0.00E+00">
                  <c:v>649570</c:v>
                </c:pt>
                <c:pt idx="4425" formatCode="0.00E+00">
                  <c:v>707850</c:v>
                </c:pt>
                <c:pt idx="4426" formatCode="0.00E+00">
                  <c:v>753790</c:v>
                </c:pt>
                <c:pt idx="4427" formatCode="0.00E+00">
                  <c:v>699710</c:v>
                </c:pt>
                <c:pt idx="4428" formatCode="0.00E+00">
                  <c:v>602960</c:v>
                </c:pt>
                <c:pt idx="4429" formatCode="0.00E+00">
                  <c:v>570760</c:v>
                </c:pt>
                <c:pt idx="4430" formatCode="0.00E+00">
                  <c:v>626510</c:v>
                </c:pt>
                <c:pt idx="4431" formatCode="0.00E+00">
                  <c:v>727010</c:v>
                </c:pt>
                <c:pt idx="4432" formatCode="0.00E+00">
                  <c:v>749580</c:v>
                </c:pt>
                <c:pt idx="4433" formatCode="0.00E+00">
                  <c:v>643100</c:v>
                </c:pt>
                <c:pt idx="4434" formatCode="0.00E+00">
                  <c:v>614390</c:v>
                </c:pt>
                <c:pt idx="4435" formatCode="0.00E+00">
                  <c:v>794580</c:v>
                </c:pt>
                <c:pt idx="4436" formatCode="0.00E+00">
                  <c:v>935660</c:v>
                </c:pt>
                <c:pt idx="4437" formatCode="0.00E+00">
                  <c:v>897830</c:v>
                </c:pt>
                <c:pt idx="4438" formatCode="0.00E+00">
                  <c:v>915450</c:v>
                </c:pt>
                <c:pt idx="4439" formatCode="0.00E+00">
                  <c:v>937100</c:v>
                </c:pt>
                <c:pt idx="4440" formatCode="0.00E+00">
                  <c:v>937740</c:v>
                </c:pt>
                <c:pt idx="4441" formatCode="0.00E+00">
                  <c:v>980830</c:v>
                </c:pt>
                <c:pt idx="4442" formatCode="0.00E+00">
                  <c:v>979550</c:v>
                </c:pt>
                <c:pt idx="4443" formatCode="0.00E+00">
                  <c:v>875420</c:v>
                </c:pt>
                <c:pt idx="4444" formatCode="0.00E+00">
                  <c:v>766500</c:v>
                </c:pt>
                <c:pt idx="4445" formatCode="0.00E+00">
                  <c:v>658380</c:v>
                </c:pt>
                <c:pt idx="4446" formatCode="0.00E+00">
                  <c:v>624850</c:v>
                </c:pt>
                <c:pt idx="4447" formatCode="0.00E+00">
                  <c:v>673780</c:v>
                </c:pt>
                <c:pt idx="4448" formatCode="0.00E+00">
                  <c:v>732640</c:v>
                </c:pt>
                <c:pt idx="4449" formatCode="0.00E+00">
                  <c:v>791730</c:v>
                </c:pt>
                <c:pt idx="4450" formatCode="0.00E+00">
                  <c:v>870050</c:v>
                </c:pt>
                <c:pt idx="4451" formatCode="0.00E+00">
                  <c:v>997000</c:v>
                </c:pt>
                <c:pt idx="4452" formatCode="0.00E+00">
                  <c:v>1027900</c:v>
                </c:pt>
                <c:pt idx="4453" formatCode="0.00E+00">
                  <c:v>970390</c:v>
                </c:pt>
                <c:pt idx="4454" formatCode="0.00E+00">
                  <c:v>881910</c:v>
                </c:pt>
                <c:pt idx="4455" formatCode="0.00E+00">
                  <c:v>825360</c:v>
                </c:pt>
                <c:pt idx="4456" formatCode="0.00E+00">
                  <c:v>901740</c:v>
                </c:pt>
                <c:pt idx="4457" formatCode="0.00E+00">
                  <c:v>1028100</c:v>
                </c:pt>
                <c:pt idx="4458" formatCode="0.00E+00">
                  <c:v>1097200</c:v>
                </c:pt>
                <c:pt idx="4459" formatCode="0.00E+00">
                  <c:v>930290</c:v>
                </c:pt>
                <c:pt idx="4460" formatCode="0.00E+00">
                  <c:v>776560</c:v>
                </c:pt>
                <c:pt idx="4461" formatCode="0.00E+00">
                  <c:v>760460</c:v>
                </c:pt>
                <c:pt idx="4462" formatCode="0.00E+00">
                  <c:v>836270</c:v>
                </c:pt>
                <c:pt idx="4463" formatCode="0.00E+00">
                  <c:v>885250</c:v>
                </c:pt>
                <c:pt idx="4464" formatCode="0.00E+00">
                  <c:v>796950</c:v>
                </c:pt>
                <c:pt idx="4465" formatCode="0.00E+00">
                  <c:v>647240</c:v>
                </c:pt>
                <c:pt idx="4466" formatCode="0.00E+00">
                  <c:v>540050</c:v>
                </c:pt>
                <c:pt idx="4467" formatCode="0.00E+00">
                  <c:v>628570</c:v>
                </c:pt>
                <c:pt idx="4468" formatCode="0.00E+00">
                  <c:v>827360</c:v>
                </c:pt>
                <c:pt idx="4469" formatCode="0.00E+00">
                  <c:v>874990</c:v>
                </c:pt>
                <c:pt idx="4470" formatCode="0.00E+00">
                  <c:v>816100</c:v>
                </c:pt>
                <c:pt idx="4471" formatCode="0.00E+00">
                  <c:v>779510</c:v>
                </c:pt>
                <c:pt idx="4472" formatCode="0.00E+00">
                  <c:v>840310</c:v>
                </c:pt>
                <c:pt idx="4473" formatCode="0.00E+00">
                  <c:v>891030</c:v>
                </c:pt>
                <c:pt idx="4474" formatCode="0.00E+00">
                  <c:v>781190</c:v>
                </c:pt>
                <c:pt idx="4475" formatCode="0.00E+00">
                  <c:v>644490</c:v>
                </c:pt>
                <c:pt idx="4476" formatCode="0.00E+00">
                  <c:v>675880</c:v>
                </c:pt>
                <c:pt idx="4477" formatCode="0.00E+00">
                  <c:v>752180</c:v>
                </c:pt>
                <c:pt idx="4478" formatCode="0.00E+00">
                  <c:v>804840</c:v>
                </c:pt>
                <c:pt idx="4479" formatCode="0.00E+00">
                  <c:v>811050</c:v>
                </c:pt>
                <c:pt idx="4480" formatCode="0.00E+00">
                  <c:v>713170</c:v>
                </c:pt>
                <c:pt idx="4481" formatCode="0.00E+00">
                  <c:v>635460</c:v>
                </c:pt>
                <c:pt idx="4482" formatCode="0.00E+00">
                  <c:v>598030</c:v>
                </c:pt>
                <c:pt idx="4483" formatCode="0.00E+00">
                  <c:v>599830</c:v>
                </c:pt>
                <c:pt idx="4484" formatCode="0.00E+00">
                  <c:v>715710</c:v>
                </c:pt>
                <c:pt idx="4485" formatCode="0.00E+00">
                  <c:v>783030</c:v>
                </c:pt>
                <c:pt idx="4486" formatCode="0.00E+00">
                  <c:v>682780</c:v>
                </c:pt>
                <c:pt idx="4487" formatCode="0.00E+00">
                  <c:v>637650</c:v>
                </c:pt>
                <c:pt idx="4488" formatCode="0.00E+00">
                  <c:v>638600</c:v>
                </c:pt>
                <c:pt idx="4489" formatCode="0.00E+00">
                  <c:v>659090</c:v>
                </c:pt>
                <c:pt idx="4490" formatCode="0.00E+00">
                  <c:v>746540</c:v>
                </c:pt>
                <c:pt idx="4491" formatCode="0.00E+00">
                  <c:v>774230</c:v>
                </c:pt>
                <c:pt idx="4492" formatCode="0.00E+00">
                  <c:v>734250</c:v>
                </c:pt>
                <c:pt idx="4493" formatCode="0.00E+00">
                  <c:v>742450</c:v>
                </c:pt>
                <c:pt idx="4494" formatCode="0.00E+00">
                  <c:v>818580</c:v>
                </c:pt>
                <c:pt idx="4495" formatCode="0.00E+00">
                  <c:v>893900</c:v>
                </c:pt>
                <c:pt idx="4496" formatCode="0.00E+00">
                  <c:v>934810</c:v>
                </c:pt>
                <c:pt idx="4497" formatCode="0.00E+00">
                  <c:v>937800</c:v>
                </c:pt>
                <c:pt idx="4498" formatCode="0.00E+00">
                  <c:v>878780</c:v>
                </c:pt>
                <c:pt idx="4499" formatCode="0.00E+00">
                  <c:v>827060</c:v>
                </c:pt>
                <c:pt idx="4500" formatCode="0.00E+00">
                  <c:v>860530</c:v>
                </c:pt>
                <c:pt idx="4501" formatCode="0.00E+00">
                  <c:v>873800</c:v>
                </c:pt>
                <c:pt idx="4502" formatCode="0.00E+00">
                  <c:v>805800</c:v>
                </c:pt>
                <c:pt idx="4503" formatCode="0.00E+00">
                  <c:v>734360</c:v>
                </c:pt>
                <c:pt idx="4504" formatCode="0.00E+00">
                  <c:v>747320</c:v>
                </c:pt>
                <c:pt idx="4505" formatCode="0.00E+00">
                  <c:v>807950</c:v>
                </c:pt>
                <c:pt idx="4506" formatCode="0.00E+00">
                  <c:v>814660</c:v>
                </c:pt>
                <c:pt idx="4507" formatCode="0.00E+00">
                  <c:v>750550</c:v>
                </c:pt>
                <c:pt idx="4508" formatCode="0.00E+00">
                  <c:v>751380</c:v>
                </c:pt>
                <c:pt idx="4509" formatCode="0.00E+00">
                  <c:v>752440</c:v>
                </c:pt>
                <c:pt idx="4510" formatCode="0.00E+00">
                  <c:v>713920</c:v>
                </c:pt>
                <c:pt idx="4511" formatCode="0.00E+00">
                  <c:v>630000</c:v>
                </c:pt>
                <c:pt idx="4512" formatCode="0.00E+00">
                  <c:v>645500</c:v>
                </c:pt>
                <c:pt idx="4513" formatCode="0.00E+00">
                  <c:v>751310</c:v>
                </c:pt>
                <c:pt idx="4514" formatCode="0.00E+00">
                  <c:v>803200</c:v>
                </c:pt>
                <c:pt idx="4515" formatCode="0.00E+00">
                  <c:v>767660</c:v>
                </c:pt>
                <c:pt idx="4516" formatCode="0.00E+00">
                  <c:v>729790</c:v>
                </c:pt>
                <c:pt idx="4517" formatCode="0.00E+00">
                  <c:v>860650</c:v>
                </c:pt>
                <c:pt idx="4518" formatCode="0.00E+00">
                  <c:v>909740</c:v>
                </c:pt>
                <c:pt idx="4519" formatCode="0.00E+00">
                  <c:v>808680</c:v>
                </c:pt>
                <c:pt idx="4520" formatCode="0.00E+00">
                  <c:v>736570</c:v>
                </c:pt>
                <c:pt idx="4521" formatCode="0.00E+00">
                  <c:v>657300</c:v>
                </c:pt>
                <c:pt idx="4522" formatCode="0.00E+00">
                  <c:v>641610</c:v>
                </c:pt>
                <c:pt idx="4523" formatCode="0.00E+00">
                  <c:v>694010</c:v>
                </c:pt>
                <c:pt idx="4524" formatCode="0.00E+00">
                  <c:v>755360</c:v>
                </c:pt>
                <c:pt idx="4525" formatCode="0.00E+00">
                  <c:v>759550</c:v>
                </c:pt>
                <c:pt idx="4526" formatCode="0.00E+00">
                  <c:v>713400</c:v>
                </c:pt>
                <c:pt idx="4527" formatCode="0.00E+00">
                  <c:v>714560</c:v>
                </c:pt>
                <c:pt idx="4528" formatCode="0.00E+00">
                  <c:v>798410</c:v>
                </c:pt>
                <c:pt idx="4529" formatCode="0.00E+00">
                  <c:v>828450</c:v>
                </c:pt>
                <c:pt idx="4530" formatCode="0.00E+00">
                  <c:v>693560</c:v>
                </c:pt>
                <c:pt idx="4531" formatCode="0.00E+00">
                  <c:v>579310</c:v>
                </c:pt>
                <c:pt idx="4532" formatCode="0.00E+00">
                  <c:v>546540</c:v>
                </c:pt>
                <c:pt idx="4533" formatCode="0.00E+00">
                  <c:v>507060</c:v>
                </c:pt>
                <c:pt idx="4534" formatCode="0.00E+00">
                  <c:v>529790</c:v>
                </c:pt>
                <c:pt idx="4535" formatCode="0.00E+00">
                  <c:v>618530</c:v>
                </c:pt>
                <c:pt idx="4536" formatCode="0.00E+00">
                  <c:v>603000</c:v>
                </c:pt>
                <c:pt idx="4537" formatCode="0.00E+00">
                  <c:v>487900</c:v>
                </c:pt>
                <c:pt idx="4538" formatCode="0.00E+00">
                  <c:v>549460</c:v>
                </c:pt>
                <c:pt idx="4539" formatCode="0.00E+00">
                  <c:v>739920</c:v>
                </c:pt>
                <c:pt idx="4540" formatCode="0.00E+00">
                  <c:v>821550</c:v>
                </c:pt>
                <c:pt idx="4541" formatCode="0.00E+00">
                  <c:v>838150</c:v>
                </c:pt>
                <c:pt idx="4542" formatCode="0.00E+00">
                  <c:v>870020</c:v>
                </c:pt>
                <c:pt idx="4543" formatCode="0.00E+00">
                  <c:v>896140</c:v>
                </c:pt>
                <c:pt idx="4544" formatCode="0.00E+00">
                  <c:v>870760</c:v>
                </c:pt>
                <c:pt idx="4545" formatCode="0.00E+00">
                  <c:v>735820</c:v>
                </c:pt>
                <c:pt idx="4546" formatCode="0.00E+00">
                  <c:v>688290</c:v>
                </c:pt>
                <c:pt idx="4547" formatCode="0.00E+00">
                  <c:v>741490</c:v>
                </c:pt>
                <c:pt idx="4548" formatCode="0.00E+00">
                  <c:v>815440</c:v>
                </c:pt>
                <c:pt idx="4549" formatCode="0.00E+00">
                  <c:v>846820</c:v>
                </c:pt>
                <c:pt idx="4550" formatCode="0.00E+00">
                  <c:v>766300</c:v>
                </c:pt>
                <c:pt idx="4551" formatCode="0.00E+00">
                  <c:v>694440</c:v>
                </c:pt>
                <c:pt idx="4552" formatCode="0.00E+00">
                  <c:v>663240</c:v>
                </c:pt>
                <c:pt idx="4553" formatCode="0.00E+00">
                  <c:v>653510</c:v>
                </c:pt>
                <c:pt idx="4554" formatCode="0.00E+00">
                  <c:v>668000</c:v>
                </c:pt>
                <c:pt idx="4555" formatCode="0.00E+00">
                  <c:v>672620</c:v>
                </c:pt>
                <c:pt idx="4556" formatCode="0.00E+00">
                  <c:v>837870</c:v>
                </c:pt>
                <c:pt idx="4557" formatCode="0.00E+00">
                  <c:v>990370</c:v>
                </c:pt>
                <c:pt idx="4558" formatCode="0.00E+00">
                  <c:v>882950</c:v>
                </c:pt>
                <c:pt idx="4559" formatCode="0.00E+00">
                  <c:v>815560</c:v>
                </c:pt>
                <c:pt idx="4560" formatCode="0.00E+00">
                  <c:v>889210</c:v>
                </c:pt>
                <c:pt idx="4561" formatCode="0.00E+00">
                  <c:v>927910</c:v>
                </c:pt>
                <c:pt idx="4562" formatCode="0.00E+00">
                  <c:v>880290</c:v>
                </c:pt>
                <c:pt idx="4563" formatCode="0.00E+00">
                  <c:v>733020</c:v>
                </c:pt>
                <c:pt idx="4564" formatCode="0.00E+00">
                  <c:v>625980</c:v>
                </c:pt>
                <c:pt idx="4565" formatCode="0.00E+00">
                  <c:v>698240</c:v>
                </c:pt>
                <c:pt idx="4566" formatCode="0.00E+00">
                  <c:v>802950</c:v>
                </c:pt>
                <c:pt idx="4567" formatCode="0.00E+00">
                  <c:v>739410</c:v>
                </c:pt>
                <c:pt idx="4568" formatCode="0.00E+00">
                  <c:v>643320</c:v>
                </c:pt>
                <c:pt idx="4569" formatCode="0.00E+00">
                  <c:v>566880</c:v>
                </c:pt>
                <c:pt idx="4570" formatCode="0.00E+00">
                  <c:v>581490</c:v>
                </c:pt>
                <c:pt idx="4571" formatCode="0.00E+00">
                  <c:v>687620</c:v>
                </c:pt>
                <c:pt idx="4572" formatCode="0.00E+00">
                  <c:v>765660</c:v>
                </c:pt>
                <c:pt idx="4573" formatCode="0.00E+00">
                  <c:v>785450</c:v>
                </c:pt>
                <c:pt idx="4574" formatCode="0.00E+00">
                  <c:v>775340</c:v>
                </c:pt>
                <c:pt idx="4575" formatCode="0.00E+00">
                  <c:v>764500</c:v>
                </c:pt>
                <c:pt idx="4576" formatCode="0.00E+00">
                  <c:v>741170</c:v>
                </c:pt>
                <c:pt idx="4577" formatCode="0.00E+00">
                  <c:v>704720</c:v>
                </c:pt>
                <c:pt idx="4578" formatCode="0.00E+00">
                  <c:v>718830</c:v>
                </c:pt>
                <c:pt idx="4579" formatCode="0.00E+00">
                  <c:v>696930</c:v>
                </c:pt>
                <c:pt idx="4580" formatCode="0.00E+00">
                  <c:v>628620</c:v>
                </c:pt>
                <c:pt idx="4581" formatCode="0.00E+00">
                  <c:v>612430</c:v>
                </c:pt>
                <c:pt idx="4582" formatCode="0.00E+00">
                  <c:v>764040</c:v>
                </c:pt>
                <c:pt idx="4583" formatCode="0.00E+00">
                  <c:v>950750</c:v>
                </c:pt>
                <c:pt idx="4584" formatCode="0.00E+00">
                  <c:v>923350</c:v>
                </c:pt>
                <c:pt idx="4585" formatCode="0.00E+00">
                  <c:v>882330</c:v>
                </c:pt>
                <c:pt idx="4586" formatCode="0.00E+00">
                  <c:v>983610</c:v>
                </c:pt>
                <c:pt idx="4587" formatCode="0.00E+00">
                  <c:v>1039000</c:v>
                </c:pt>
                <c:pt idx="4588" formatCode="0.00E+00">
                  <c:v>920790</c:v>
                </c:pt>
                <c:pt idx="4589" formatCode="0.00E+00">
                  <c:v>777320</c:v>
                </c:pt>
                <c:pt idx="4590" formatCode="0.00E+00">
                  <c:v>559180</c:v>
                </c:pt>
                <c:pt idx="4591" formatCode="0.00E+00">
                  <c:v>448790</c:v>
                </c:pt>
                <c:pt idx="4592" formatCode="0.00E+00">
                  <c:v>528510</c:v>
                </c:pt>
                <c:pt idx="4593" formatCode="0.00E+00">
                  <c:v>629500</c:v>
                </c:pt>
                <c:pt idx="4594" formatCode="0.00E+00">
                  <c:v>750060</c:v>
                </c:pt>
                <c:pt idx="4595" formatCode="0.00E+00">
                  <c:v>874530</c:v>
                </c:pt>
                <c:pt idx="4596" formatCode="0.00E+00">
                  <c:v>872740</c:v>
                </c:pt>
                <c:pt idx="4597" formatCode="0.00E+00">
                  <c:v>828370</c:v>
                </c:pt>
                <c:pt idx="4598" formatCode="0.00E+00">
                  <c:v>852170</c:v>
                </c:pt>
                <c:pt idx="4599" formatCode="0.00E+00">
                  <c:v>866920</c:v>
                </c:pt>
                <c:pt idx="4600" formatCode="0.00E+00">
                  <c:v>836220</c:v>
                </c:pt>
                <c:pt idx="4601" formatCode="0.00E+00">
                  <c:v>843120</c:v>
                </c:pt>
                <c:pt idx="4602" formatCode="0.00E+00">
                  <c:v>806320</c:v>
                </c:pt>
                <c:pt idx="4603" formatCode="0.00E+00">
                  <c:v>705430</c:v>
                </c:pt>
                <c:pt idx="4604" formatCode="0.00E+00">
                  <c:v>657780</c:v>
                </c:pt>
                <c:pt idx="4605" formatCode="0.00E+00">
                  <c:v>657520</c:v>
                </c:pt>
                <c:pt idx="4606" formatCode="0.00E+00">
                  <c:v>619920</c:v>
                </c:pt>
                <c:pt idx="4607" formatCode="0.00E+00">
                  <c:v>620310</c:v>
                </c:pt>
                <c:pt idx="4608" formatCode="0.00E+00">
                  <c:v>694120</c:v>
                </c:pt>
                <c:pt idx="4609" formatCode="0.00E+00">
                  <c:v>790680</c:v>
                </c:pt>
                <c:pt idx="4610" formatCode="0.00E+00">
                  <c:v>822480</c:v>
                </c:pt>
                <c:pt idx="4611" formatCode="0.00E+00">
                  <c:v>786010</c:v>
                </c:pt>
                <c:pt idx="4612" formatCode="0.00E+00">
                  <c:v>758160</c:v>
                </c:pt>
                <c:pt idx="4613" formatCode="0.00E+00">
                  <c:v>785140</c:v>
                </c:pt>
                <c:pt idx="4614" formatCode="0.00E+00">
                  <c:v>866900</c:v>
                </c:pt>
                <c:pt idx="4615" formatCode="0.00E+00">
                  <c:v>845680</c:v>
                </c:pt>
                <c:pt idx="4616" formatCode="0.00E+00">
                  <c:v>694650</c:v>
                </c:pt>
                <c:pt idx="4617" formatCode="0.00E+00">
                  <c:v>685900</c:v>
                </c:pt>
                <c:pt idx="4618" formatCode="0.00E+00">
                  <c:v>699770</c:v>
                </c:pt>
                <c:pt idx="4619" formatCode="0.00E+00">
                  <c:v>638930</c:v>
                </c:pt>
                <c:pt idx="4620" formatCode="0.00E+00">
                  <c:v>648880</c:v>
                </c:pt>
                <c:pt idx="4621" formatCode="0.00E+00">
                  <c:v>685730</c:v>
                </c:pt>
                <c:pt idx="4622" formatCode="0.00E+00">
                  <c:v>661650</c:v>
                </c:pt>
                <c:pt idx="4623" formatCode="0.00E+00">
                  <c:v>577170</c:v>
                </c:pt>
                <c:pt idx="4624" formatCode="0.00E+00">
                  <c:v>532390</c:v>
                </c:pt>
                <c:pt idx="4625" formatCode="0.00E+00">
                  <c:v>584830</c:v>
                </c:pt>
                <c:pt idx="4626" formatCode="0.00E+00">
                  <c:v>584540</c:v>
                </c:pt>
                <c:pt idx="4627" formatCode="0.00E+00">
                  <c:v>588980</c:v>
                </c:pt>
                <c:pt idx="4628" formatCode="0.00E+00">
                  <c:v>663060</c:v>
                </c:pt>
                <c:pt idx="4629" formatCode="0.00E+00">
                  <c:v>744790</c:v>
                </c:pt>
                <c:pt idx="4630" formatCode="0.00E+00">
                  <c:v>856480</c:v>
                </c:pt>
                <c:pt idx="4631" formatCode="0.00E+00">
                  <c:v>906430</c:v>
                </c:pt>
                <c:pt idx="4632" formatCode="0.00E+00">
                  <c:v>836800</c:v>
                </c:pt>
                <c:pt idx="4633" formatCode="0.00E+00">
                  <c:v>675800</c:v>
                </c:pt>
                <c:pt idx="4634" formatCode="0.00E+00">
                  <c:v>603600</c:v>
                </c:pt>
                <c:pt idx="4635" formatCode="0.00E+00">
                  <c:v>610030</c:v>
                </c:pt>
                <c:pt idx="4636" formatCode="0.00E+00">
                  <c:v>637950</c:v>
                </c:pt>
                <c:pt idx="4637" formatCode="0.00E+00">
                  <c:v>628110</c:v>
                </c:pt>
                <c:pt idx="4638" formatCode="0.00E+00">
                  <c:v>558620</c:v>
                </c:pt>
                <c:pt idx="4639" formatCode="0.00E+00">
                  <c:v>526070</c:v>
                </c:pt>
                <c:pt idx="4640" formatCode="0.00E+00">
                  <c:v>550370</c:v>
                </c:pt>
                <c:pt idx="4641" formatCode="0.00E+00">
                  <c:v>659560</c:v>
                </c:pt>
                <c:pt idx="4642" formatCode="0.00E+00">
                  <c:v>748780</c:v>
                </c:pt>
                <c:pt idx="4643" formatCode="0.00E+00">
                  <c:v>747310</c:v>
                </c:pt>
                <c:pt idx="4644" formatCode="0.00E+00">
                  <c:v>655710</c:v>
                </c:pt>
                <c:pt idx="4645" formatCode="0.00E+00">
                  <c:v>620060</c:v>
                </c:pt>
                <c:pt idx="4646" formatCode="0.00E+00">
                  <c:v>675650</c:v>
                </c:pt>
                <c:pt idx="4647" formatCode="0.00E+00">
                  <c:v>628450</c:v>
                </c:pt>
                <c:pt idx="4648" formatCode="0.00E+00">
                  <c:v>573900</c:v>
                </c:pt>
                <c:pt idx="4649" formatCode="0.00E+00">
                  <c:v>645920</c:v>
                </c:pt>
                <c:pt idx="4650" formatCode="0.00E+00">
                  <c:v>737290</c:v>
                </c:pt>
                <c:pt idx="4651" formatCode="0.00E+00">
                  <c:v>681370</c:v>
                </c:pt>
                <c:pt idx="4652" formatCode="0.00E+00">
                  <c:v>601760</c:v>
                </c:pt>
                <c:pt idx="4653" formatCode="0.00E+00">
                  <c:v>565230</c:v>
                </c:pt>
                <c:pt idx="4654" formatCode="0.00E+00">
                  <c:v>562960</c:v>
                </c:pt>
                <c:pt idx="4655" formatCode="0.00E+00">
                  <c:v>569070</c:v>
                </c:pt>
                <c:pt idx="4656" formatCode="0.00E+00">
                  <c:v>625390</c:v>
                </c:pt>
                <c:pt idx="4657" formatCode="0.00E+00">
                  <c:v>767640</c:v>
                </c:pt>
                <c:pt idx="4658" formatCode="0.00E+00">
                  <c:v>818160</c:v>
                </c:pt>
                <c:pt idx="4659" formatCode="0.00E+00">
                  <c:v>813850</c:v>
                </c:pt>
                <c:pt idx="4660" formatCode="0.00E+00">
                  <c:v>775900</c:v>
                </c:pt>
                <c:pt idx="4661" formatCode="0.00E+00">
                  <c:v>704900</c:v>
                </c:pt>
                <c:pt idx="4662" formatCode="0.00E+00">
                  <c:v>631550</c:v>
                </c:pt>
                <c:pt idx="4663" formatCode="0.00E+00">
                  <c:v>662910</c:v>
                </c:pt>
                <c:pt idx="4664" formatCode="0.00E+00">
                  <c:v>774260</c:v>
                </c:pt>
                <c:pt idx="4665" formatCode="0.00E+00">
                  <c:v>759320</c:v>
                </c:pt>
                <c:pt idx="4666" formatCode="0.00E+00">
                  <c:v>789090</c:v>
                </c:pt>
                <c:pt idx="4667" formatCode="0.00E+00">
                  <c:v>835570</c:v>
                </c:pt>
                <c:pt idx="4668" formatCode="0.00E+00">
                  <c:v>752060</c:v>
                </c:pt>
                <c:pt idx="4669" formatCode="0.00E+00">
                  <c:v>706830</c:v>
                </c:pt>
                <c:pt idx="4670" formatCode="0.00E+00">
                  <c:v>612830</c:v>
                </c:pt>
                <c:pt idx="4671" formatCode="0.00E+00">
                  <c:v>587400</c:v>
                </c:pt>
                <c:pt idx="4672" formatCode="0.00E+00">
                  <c:v>647220</c:v>
                </c:pt>
                <c:pt idx="4673" formatCode="0.00E+00">
                  <c:v>615200</c:v>
                </c:pt>
                <c:pt idx="4674" formatCode="0.00E+00">
                  <c:v>635510</c:v>
                </c:pt>
                <c:pt idx="4675" formatCode="0.00E+00">
                  <c:v>727310</c:v>
                </c:pt>
                <c:pt idx="4676" formatCode="0.00E+00">
                  <c:v>779790</c:v>
                </c:pt>
                <c:pt idx="4677" formatCode="0.00E+00">
                  <c:v>818100</c:v>
                </c:pt>
                <c:pt idx="4678" formatCode="0.00E+00">
                  <c:v>864270</c:v>
                </c:pt>
                <c:pt idx="4679" formatCode="0.00E+00">
                  <c:v>881820</c:v>
                </c:pt>
                <c:pt idx="4680" formatCode="0.00E+00">
                  <c:v>902810</c:v>
                </c:pt>
                <c:pt idx="4681" formatCode="0.00E+00">
                  <c:v>807910</c:v>
                </c:pt>
                <c:pt idx="4682" formatCode="0.00E+00">
                  <c:v>821850</c:v>
                </c:pt>
                <c:pt idx="4683" formatCode="0.00E+00">
                  <c:v>991690</c:v>
                </c:pt>
                <c:pt idx="4684" formatCode="0.00E+00">
                  <c:v>1038700</c:v>
                </c:pt>
                <c:pt idx="4685" formatCode="0.00E+00">
                  <c:v>989010</c:v>
                </c:pt>
                <c:pt idx="4686" formatCode="0.00E+00">
                  <c:v>942760</c:v>
                </c:pt>
                <c:pt idx="4687" formatCode="0.00E+00">
                  <c:v>920810</c:v>
                </c:pt>
                <c:pt idx="4688" formatCode="0.00E+00">
                  <c:v>913520</c:v>
                </c:pt>
                <c:pt idx="4689" formatCode="0.00E+00">
                  <c:v>941220</c:v>
                </c:pt>
                <c:pt idx="4690" formatCode="0.00E+00">
                  <c:v>947770</c:v>
                </c:pt>
                <c:pt idx="4691" formatCode="0.00E+00">
                  <c:v>826680</c:v>
                </c:pt>
                <c:pt idx="4692" formatCode="0.00E+00">
                  <c:v>715900</c:v>
                </c:pt>
                <c:pt idx="4693" formatCode="0.00E+00">
                  <c:v>693270</c:v>
                </c:pt>
                <c:pt idx="4694" formatCode="0.00E+00">
                  <c:v>716400</c:v>
                </c:pt>
                <c:pt idx="4695" formatCode="0.00E+00">
                  <c:v>675240</c:v>
                </c:pt>
                <c:pt idx="4696" formatCode="0.00E+00">
                  <c:v>553710</c:v>
                </c:pt>
                <c:pt idx="4697" formatCode="0.00E+00">
                  <c:v>485390</c:v>
                </c:pt>
                <c:pt idx="4698" formatCode="0.00E+00">
                  <c:v>629090</c:v>
                </c:pt>
                <c:pt idx="4699" formatCode="0.00E+00">
                  <c:v>817020</c:v>
                </c:pt>
                <c:pt idx="4700" formatCode="0.00E+00">
                  <c:v>782730</c:v>
                </c:pt>
                <c:pt idx="4701" formatCode="0.00E+00">
                  <c:v>640050</c:v>
                </c:pt>
                <c:pt idx="4702" formatCode="0.00E+00">
                  <c:v>579590</c:v>
                </c:pt>
                <c:pt idx="4703" formatCode="0.00E+00">
                  <c:v>573970</c:v>
                </c:pt>
                <c:pt idx="4704" formatCode="0.00E+00">
                  <c:v>673210</c:v>
                </c:pt>
                <c:pt idx="4705" formatCode="0.00E+00">
                  <c:v>798810</c:v>
                </c:pt>
                <c:pt idx="4706" formatCode="0.00E+00">
                  <c:v>823160</c:v>
                </c:pt>
                <c:pt idx="4707" formatCode="0.00E+00">
                  <c:v>775680</c:v>
                </c:pt>
                <c:pt idx="4708" formatCode="0.00E+00">
                  <c:v>732820</c:v>
                </c:pt>
                <c:pt idx="4709" formatCode="0.00E+00">
                  <c:v>796480</c:v>
                </c:pt>
                <c:pt idx="4710" formatCode="0.00E+00">
                  <c:v>870550</c:v>
                </c:pt>
                <c:pt idx="4711" formatCode="0.00E+00">
                  <c:v>775530</c:v>
                </c:pt>
                <c:pt idx="4712" formatCode="0.00E+00">
                  <c:v>681440</c:v>
                </c:pt>
                <c:pt idx="4713" formatCode="0.00E+00">
                  <c:v>641710</c:v>
                </c:pt>
                <c:pt idx="4714" formatCode="0.00E+00">
                  <c:v>673850</c:v>
                </c:pt>
                <c:pt idx="4715" formatCode="0.00E+00">
                  <c:v>827250</c:v>
                </c:pt>
                <c:pt idx="4716" formatCode="0.00E+00">
                  <c:v>920390</c:v>
                </c:pt>
                <c:pt idx="4717" formatCode="0.00E+00">
                  <c:v>935870</c:v>
                </c:pt>
                <c:pt idx="4718" formatCode="0.00E+00">
                  <c:v>802920</c:v>
                </c:pt>
                <c:pt idx="4719" formatCode="0.00E+00">
                  <c:v>591210</c:v>
                </c:pt>
                <c:pt idx="4720" formatCode="0.00E+00">
                  <c:v>532120</c:v>
                </c:pt>
                <c:pt idx="4721" formatCode="0.00E+00">
                  <c:v>593970</c:v>
                </c:pt>
                <c:pt idx="4722" formatCode="0.00E+00">
                  <c:v>626690</c:v>
                </c:pt>
                <c:pt idx="4723" formatCode="0.00E+00">
                  <c:v>637480</c:v>
                </c:pt>
                <c:pt idx="4724" formatCode="0.00E+00">
                  <c:v>624720</c:v>
                </c:pt>
                <c:pt idx="4725" formatCode="0.00E+00">
                  <c:v>539070</c:v>
                </c:pt>
                <c:pt idx="4726" formatCode="0.00E+00">
                  <c:v>482700</c:v>
                </c:pt>
                <c:pt idx="4727" formatCode="0.00E+00">
                  <c:v>480890</c:v>
                </c:pt>
                <c:pt idx="4728" formatCode="0.00E+00">
                  <c:v>551250</c:v>
                </c:pt>
                <c:pt idx="4729" formatCode="0.00E+00">
                  <c:v>607750</c:v>
                </c:pt>
                <c:pt idx="4730" formatCode="0.00E+00">
                  <c:v>659940</c:v>
                </c:pt>
                <c:pt idx="4731" formatCode="0.00E+00">
                  <c:v>745600</c:v>
                </c:pt>
                <c:pt idx="4732" formatCode="0.00E+00">
                  <c:v>772540</c:v>
                </c:pt>
                <c:pt idx="4733" formatCode="0.00E+00">
                  <c:v>775780</c:v>
                </c:pt>
                <c:pt idx="4734" formatCode="0.00E+00">
                  <c:v>842620</c:v>
                </c:pt>
                <c:pt idx="4735" formatCode="0.00E+00">
                  <c:v>896430</c:v>
                </c:pt>
                <c:pt idx="4736" formatCode="0.00E+00">
                  <c:v>940810</c:v>
                </c:pt>
                <c:pt idx="4737" formatCode="0.00E+00">
                  <c:v>1060100</c:v>
                </c:pt>
                <c:pt idx="4738" formatCode="0.00E+00">
                  <c:v>1070000</c:v>
                </c:pt>
                <c:pt idx="4739" formatCode="0.00E+00">
                  <c:v>906320</c:v>
                </c:pt>
                <c:pt idx="4740" formatCode="0.00E+00">
                  <c:v>700010</c:v>
                </c:pt>
                <c:pt idx="4741" formatCode="0.00E+00">
                  <c:v>638860</c:v>
                </c:pt>
                <c:pt idx="4742" formatCode="0.00E+00">
                  <c:v>676500</c:v>
                </c:pt>
                <c:pt idx="4743" formatCode="0.00E+00">
                  <c:v>738590</c:v>
                </c:pt>
                <c:pt idx="4744" formatCode="0.00E+00">
                  <c:v>777380</c:v>
                </c:pt>
                <c:pt idx="4745" formatCode="0.00E+00">
                  <c:v>759510</c:v>
                </c:pt>
                <c:pt idx="4746" formatCode="0.00E+00">
                  <c:v>932090</c:v>
                </c:pt>
                <c:pt idx="4747" formatCode="0.00E+00">
                  <c:v>1111400</c:v>
                </c:pt>
                <c:pt idx="4748" formatCode="0.00E+00">
                  <c:v>816030</c:v>
                </c:pt>
                <c:pt idx="4749" formatCode="0.00E+00">
                  <c:v>503240</c:v>
                </c:pt>
                <c:pt idx="4750" formatCode="0.00E+00">
                  <c:v>481290</c:v>
                </c:pt>
                <c:pt idx="4751" formatCode="0.00E+00">
                  <c:v>602430</c:v>
                </c:pt>
                <c:pt idx="4752" formatCode="0.00E+00">
                  <c:v>647560</c:v>
                </c:pt>
                <c:pt idx="4753" formatCode="0.00E+00">
                  <c:v>615880</c:v>
                </c:pt>
                <c:pt idx="4754" formatCode="0.00E+00">
                  <c:v>606460</c:v>
                </c:pt>
                <c:pt idx="4755" formatCode="0.00E+00">
                  <c:v>631710</c:v>
                </c:pt>
                <c:pt idx="4756" formatCode="0.00E+00">
                  <c:v>675540</c:v>
                </c:pt>
                <c:pt idx="4757" formatCode="0.00E+00">
                  <c:v>693140</c:v>
                </c:pt>
                <c:pt idx="4758" formatCode="0.00E+00">
                  <c:v>710170</c:v>
                </c:pt>
                <c:pt idx="4759" formatCode="0.00E+00">
                  <c:v>727060</c:v>
                </c:pt>
                <c:pt idx="4760" formatCode="0.00E+00">
                  <c:v>699890</c:v>
                </c:pt>
                <c:pt idx="4761" formatCode="0.00E+00">
                  <c:v>651340</c:v>
                </c:pt>
                <c:pt idx="4762" formatCode="0.00E+00">
                  <c:v>650490</c:v>
                </c:pt>
                <c:pt idx="4763" formatCode="0.00E+00">
                  <c:v>623390</c:v>
                </c:pt>
                <c:pt idx="4764" formatCode="0.00E+00">
                  <c:v>580610</c:v>
                </c:pt>
                <c:pt idx="4765" formatCode="0.00E+00">
                  <c:v>579860</c:v>
                </c:pt>
                <c:pt idx="4766" formatCode="0.00E+00">
                  <c:v>578700</c:v>
                </c:pt>
                <c:pt idx="4767" formatCode="0.00E+00">
                  <c:v>656690</c:v>
                </c:pt>
                <c:pt idx="4768" formatCode="0.00E+00">
                  <c:v>717890</c:v>
                </c:pt>
                <c:pt idx="4769" formatCode="0.00E+00">
                  <c:v>650800</c:v>
                </c:pt>
                <c:pt idx="4770" formatCode="0.00E+00">
                  <c:v>611500</c:v>
                </c:pt>
                <c:pt idx="4771" formatCode="0.00E+00">
                  <c:v>594350</c:v>
                </c:pt>
                <c:pt idx="4772" formatCode="0.00E+00">
                  <c:v>568300</c:v>
                </c:pt>
                <c:pt idx="4773" formatCode="0.00E+00">
                  <c:v>615230</c:v>
                </c:pt>
                <c:pt idx="4774" formatCode="0.00E+00">
                  <c:v>750090</c:v>
                </c:pt>
                <c:pt idx="4775" formatCode="0.00E+00">
                  <c:v>795910</c:v>
                </c:pt>
                <c:pt idx="4776" formatCode="0.00E+00">
                  <c:v>693370</c:v>
                </c:pt>
                <c:pt idx="4777" formatCode="0.00E+00">
                  <c:v>682700</c:v>
                </c:pt>
                <c:pt idx="4778" formatCode="0.00E+00">
                  <c:v>827950</c:v>
                </c:pt>
                <c:pt idx="4779" formatCode="0.00E+00">
                  <c:v>869080</c:v>
                </c:pt>
                <c:pt idx="4780" formatCode="0.00E+00">
                  <c:v>768350</c:v>
                </c:pt>
                <c:pt idx="4781" formatCode="0.00E+00">
                  <c:v>700360</c:v>
                </c:pt>
                <c:pt idx="4782" formatCode="0.00E+00">
                  <c:v>682700</c:v>
                </c:pt>
                <c:pt idx="4783" formatCode="0.00E+00">
                  <c:v>833310</c:v>
                </c:pt>
                <c:pt idx="4784" formatCode="0.00E+00">
                  <c:v>1061200</c:v>
                </c:pt>
                <c:pt idx="4785" formatCode="0.00E+00">
                  <c:v>883530</c:v>
                </c:pt>
                <c:pt idx="4786" formatCode="0.00E+00">
                  <c:v>621960</c:v>
                </c:pt>
                <c:pt idx="4787" formatCode="0.00E+00">
                  <c:v>618950</c:v>
                </c:pt>
                <c:pt idx="4788" formatCode="0.00E+00">
                  <c:v>672210</c:v>
                </c:pt>
                <c:pt idx="4789" formatCode="0.00E+00">
                  <c:v>616650</c:v>
                </c:pt>
                <c:pt idx="4790" formatCode="0.00E+00">
                  <c:v>539330</c:v>
                </c:pt>
                <c:pt idx="4791" formatCode="0.00E+00">
                  <c:v>546370</c:v>
                </c:pt>
                <c:pt idx="4792" formatCode="0.00E+00">
                  <c:v>635900</c:v>
                </c:pt>
                <c:pt idx="4793" formatCode="0.00E+00">
                  <c:v>720050</c:v>
                </c:pt>
                <c:pt idx="4794" formatCode="0.00E+00">
                  <c:v>681430</c:v>
                </c:pt>
                <c:pt idx="4795" formatCode="0.00E+00">
                  <c:v>551450</c:v>
                </c:pt>
                <c:pt idx="4796" formatCode="0.00E+00">
                  <c:v>487580</c:v>
                </c:pt>
                <c:pt idx="4797" formatCode="0.00E+00">
                  <c:v>504690</c:v>
                </c:pt>
                <c:pt idx="4798" formatCode="0.00E+00">
                  <c:v>559570</c:v>
                </c:pt>
                <c:pt idx="4799" formatCode="0.00E+00">
                  <c:v>555560</c:v>
                </c:pt>
                <c:pt idx="4800" formatCode="0.00E+00">
                  <c:v>620420</c:v>
                </c:pt>
                <c:pt idx="4801" formatCode="0.00E+00">
                  <c:v>712900</c:v>
                </c:pt>
                <c:pt idx="4802" formatCode="0.00E+00">
                  <c:v>710250</c:v>
                </c:pt>
                <c:pt idx="4803" formatCode="0.00E+00">
                  <c:v>706940</c:v>
                </c:pt>
                <c:pt idx="4804" formatCode="0.00E+00">
                  <c:v>745750</c:v>
                </c:pt>
                <c:pt idx="4805" formatCode="0.00E+00">
                  <c:v>855760</c:v>
                </c:pt>
                <c:pt idx="4806" formatCode="0.00E+00">
                  <c:v>1015700</c:v>
                </c:pt>
                <c:pt idx="4807" formatCode="0.00E+00">
                  <c:v>917520</c:v>
                </c:pt>
                <c:pt idx="4808" formatCode="0.00E+00">
                  <c:v>726160</c:v>
                </c:pt>
                <c:pt idx="4809" formatCode="0.00E+00">
                  <c:v>708110</c:v>
                </c:pt>
                <c:pt idx="4810" formatCode="0.00E+00">
                  <c:v>668280</c:v>
                </c:pt>
                <c:pt idx="4811" formatCode="0.00E+00">
                  <c:v>636460</c:v>
                </c:pt>
                <c:pt idx="4812" formatCode="0.00E+00">
                  <c:v>585350</c:v>
                </c:pt>
                <c:pt idx="4813" formatCode="0.00E+00">
                  <c:v>574700</c:v>
                </c:pt>
                <c:pt idx="4814" formatCode="0.00E+00">
                  <c:v>657380</c:v>
                </c:pt>
                <c:pt idx="4815" formatCode="0.00E+00">
                  <c:v>669720</c:v>
                </c:pt>
                <c:pt idx="4816" formatCode="0.00E+00">
                  <c:v>635200</c:v>
                </c:pt>
                <c:pt idx="4817" formatCode="0.00E+00">
                  <c:v>683540</c:v>
                </c:pt>
                <c:pt idx="4818" formatCode="0.00E+00">
                  <c:v>713940</c:v>
                </c:pt>
                <c:pt idx="4819" formatCode="0.00E+00">
                  <c:v>594900</c:v>
                </c:pt>
                <c:pt idx="4820" formatCode="0.00E+00">
                  <c:v>462980</c:v>
                </c:pt>
                <c:pt idx="4821" formatCode="0.00E+00">
                  <c:v>502910</c:v>
                </c:pt>
                <c:pt idx="4822" formatCode="0.00E+00">
                  <c:v>665390</c:v>
                </c:pt>
                <c:pt idx="4823" formatCode="0.00E+00">
                  <c:v>673040</c:v>
                </c:pt>
                <c:pt idx="4824" formatCode="0.00E+00">
                  <c:v>621240</c:v>
                </c:pt>
                <c:pt idx="4825" formatCode="0.00E+00">
                  <c:v>644240</c:v>
                </c:pt>
                <c:pt idx="4826" formatCode="0.00E+00">
                  <c:v>691280</c:v>
                </c:pt>
                <c:pt idx="4827" formatCode="0.00E+00">
                  <c:v>693480</c:v>
                </c:pt>
                <c:pt idx="4828" formatCode="0.00E+00">
                  <c:v>637930</c:v>
                </c:pt>
                <c:pt idx="4829" formatCode="0.00E+00">
                  <c:v>588970</c:v>
                </c:pt>
                <c:pt idx="4830" formatCode="0.00E+00">
                  <c:v>556700</c:v>
                </c:pt>
                <c:pt idx="4831" formatCode="0.00E+00">
                  <c:v>527210</c:v>
                </c:pt>
                <c:pt idx="4832" formatCode="0.00E+00">
                  <c:v>514430</c:v>
                </c:pt>
                <c:pt idx="4833" formatCode="0.00E+00">
                  <c:v>509480</c:v>
                </c:pt>
                <c:pt idx="4834" formatCode="0.00E+00">
                  <c:v>536720</c:v>
                </c:pt>
                <c:pt idx="4835" formatCode="0.00E+00">
                  <c:v>578030</c:v>
                </c:pt>
                <c:pt idx="4836" formatCode="0.00E+00">
                  <c:v>584030</c:v>
                </c:pt>
                <c:pt idx="4837" formatCode="0.00E+00">
                  <c:v>596500</c:v>
                </c:pt>
                <c:pt idx="4838" formatCode="0.00E+00">
                  <c:v>665980</c:v>
                </c:pt>
                <c:pt idx="4839" formatCode="0.00E+00">
                  <c:v>666200</c:v>
                </c:pt>
                <c:pt idx="4840" formatCode="0.00E+00">
                  <c:v>586600</c:v>
                </c:pt>
                <c:pt idx="4841" formatCode="0.00E+00">
                  <c:v>477980</c:v>
                </c:pt>
                <c:pt idx="4842" formatCode="0.00E+00">
                  <c:v>423840</c:v>
                </c:pt>
                <c:pt idx="4843" formatCode="0.00E+00">
                  <c:v>485890</c:v>
                </c:pt>
                <c:pt idx="4844" formatCode="0.00E+00">
                  <c:v>693960</c:v>
                </c:pt>
                <c:pt idx="4845" formatCode="0.00E+00">
                  <c:v>863400</c:v>
                </c:pt>
                <c:pt idx="4846" formatCode="0.00E+00">
                  <c:v>859060</c:v>
                </c:pt>
                <c:pt idx="4847" formatCode="0.00E+00">
                  <c:v>760440</c:v>
                </c:pt>
                <c:pt idx="4848" formatCode="0.00E+00">
                  <c:v>661140</c:v>
                </c:pt>
                <c:pt idx="4849" formatCode="0.00E+00">
                  <c:v>654460</c:v>
                </c:pt>
                <c:pt idx="4850" formatCode="0.00E+00">
                  <c:v>636640</c:v>
                </c:pt>
                <c:pt idx="4851" formatCode="0.00E+00">
                  <c:v>644550</c:v>
                </c:pt>
                <c:pt idx="4852" formatCode="0.00E+00">
                  <c:v>732300</c:v>
                </c:pt>
                <c:pt idx="4853" formatCode="0.00E+00">
                  <c:v>731710</c:v>
                </c:pt>
                <c:pt idx="4854" formatCode="0.00E+00">
                  <c:v>677100</c:v>
                </c:pt>
                <c:pt idx="4855" formatCode="0.00E+00">
                  <c:v>717820</c:v>
                </c:pt>
                <c:pt idx="4856" formatCode="0.00E+00">
                  <c:v>691230</c:v>
                </c:pt>
                <c:pt idx="4857" formatCode="0.00E+00">
                  <c:v>559910</c:v>
                </c:pt>
                <c:pt idx="4858" formatCode="0.00E+00">
                  <c:v>538640</c:v>
                </c:pt>
                <c:pt idx="4859" formatCode="0.00E+00">
                  <c:v>630610</c:v>
                </c:pt>
                <c:pt idx="4860" formatCode="0.00E+00">
                  <c:v>752070</c:v>
                </c:pt>
                <c:pt idx="4861" formatCode="0.00E+00">
                  <c:v>919100</c:v>
                </c:pt>
                <c:pt idx="4862" formatCode="0.00E+00">
                  <c:v>870030</c:v>
                </c:pt>
                <c:pt idx="4863" formatCode="0.00E+00">
                  <c:v>647870</c:v>
                </c:pt>
                <c:pt idx="4864" formatCode="0.00E+00">
                  <c:v>557660</c:v>
                </c:pt>
                <c:pt idx="4865" formatCode="0.00E+00">
                  <c:v>596470</c:v>
                </c:pt>
                <c:pt idx="4866" formatCode="0.00E+00">
                  <c:v>623050</c:v>
                </c:pt>
                <c:pt idx="4867" formatCode="0.00E+00">
                  <c:v>679540</c:v>
                </c:pt>
                <c:pt idx="4868" formatCode="0.00E+00">
                  <c:v>682440</c:v>
                </c:pt>
                <c:pt idx="4869" formatCode="0.00E+00">
                  <c:v>609390</c:v>
                </c:pt>
                <c:pt idx="4870" formatCode="0.00E+00">
                  <c:v>548340</c:v>
                </c:pt>
                <c:pt idx="4871" formatCode="0.00E+00">
                  <c:v>520380</c:v>
                </c:pt>
                <c:pt idx="4872" formatCode="0.00E+00">
                  <c:v>623050</c:v>
                </c:pt>
                <c:pt idx="4873" formatCode="0.00E+00">
                  <c:v>787190</c:v>
                </c:pt>
                <c:pt idx="4874" formatCode="0.00E+00">
                  <c:v>885500</c:v>
                </c:pt>
                <c:pt idx="4875" formatCode="0.00E+00">
                  <c:v>861800</c:v>
                </c:pt>
                <c:pt idx="4876" formatCode="0.00E+00">
                  <c:v>771700</c:v>
                </c:pt>
                <c:pt idx="4877" formatCode="0.00E+00">
                  <c:v>659300</c:v>
                </c:pt>
                <c:pt idx="4878" formatCode="0.00E+00">
                  <c:v>524300</c:v>
                </c:pt>
                <c:pt idx="4879" formatCode="0.00E+00">
                  <c:v>465990</c:v>
                </c:pt>
                <c:pt idx="4880" formatCode="0.00E+00">
                  <c:v>536440</c:v>
                </c:pt>
                <c:pt idx="4881" formatCode="0.00E+00">
                  <c:v>727160</c:v>
                </c:pt>
                <c:pt idx="4882" formatCode="0.00E+00">
                  <c:v>811200</c:v>
                </c:pt>
                <c:pt idx="4883" formatCode="0.00E+00">
                  <c:v>664250</c:v>
                </c:pt>
                <c:pt idx="4884" formatCode="0.00E+00">
                  <c:v>531380</c:v>
                </c:pt>
                <c:pt idx="4885" formatCode="0.00E+00">
                  <c:v>529870</c:v>
                </c:pt>
                <c:pt idx="4886" formatCode="0.00E+00">
                  <c:v>557410</c:v>
                </c:pt>
                <c:pt idx="4887" formatCode="0.00E+00">
                  <c:v>457600</c:v>
                </c:pt>
                <c:pt idx="4888" formatCode="0.00E+00">
                  <c:v>430440</c:v>
                </c:pt>
                <c:pt idx="4889" formatCode="0.00E+00">
                  <c:v>508000</c:v>
                </c:pt>
                <c:pt idx="4890" formatCode="0.00E+00">
                  <c:v>522540</c:v>
                </c:pt>
                <c:pt idx="4891" formatCode="0.00E+00">
                  <c:v>501650</c:v>
                </c:pt>
                <c:pt idx="4892" formatCode="0.00E+00">
                  <c:v>518270</c:v>
                </c:pt>
                <c:pt idx="4893" formatCode="0.00E+00">
                  <c:v>551940</c:v>
                </c:pt>
                <c:pt idx="4894" formatCode="0.00E+00">
                  <c:v>598700</c:v>
                </c:pt>
                <c:pt idx="4895" formatCode="0.00E+00">
                  <c:v>729130</c:v>
                </c:pt>
                <c:pt idx="4896" formatCode="0.00E+00">
                  <c:v>798360</c:v>
                </c:pt>
                <c:pt idx="4897" formatCode="0.00E+00">
                  <c:v>743670</c:v>
                </c:pt>
                <c:pt idx="4898" formatCode="0.00E+00">
                  <c:v>732700</c:v>
                </c:pt>
                <c:pt idx="4899" formatCode="0.00E+00">
                  <c:v>731680</c:v>
                </c:pt>
                <c:pt idx="4900" formatCode="0.00E+00">
                  <c:v>682830</c:v>
                </c:pt>
                <c:pt idx="4901" formatCode="0.00E+00">
                  <c:v>687890</c:v>
                </c:pt>
                <c:pt idx="4902" formatCode="0.00E+00">
                  <c:v>842840</c:v>
                </c:pt>
                <c:pt idx="4903" formatCode="0.00E+00">
                  <c:v>858660</c:v>
                </c:pt>
                <c:pt idx="4904" formatCode="0.00E+00">
                  <c:v>676590</c:v>
                </c:pt>
                <c:pt idx="4905" formatCode="0.00E+00">
                  <c:v>492820</c:v>
                </c:pt>
                <c:pt idx="4906" formatCode="0.00E+00">
                  <c:v>391330</c:v>
                </c:pt>
                <c:pt idx="4907" formatCode="0.00E+00">
                  <c:v>320610</c:v>
                </c:pt>
                <c:pt idx="4908" formatCode="0.00E+00">
                  <c:v>291220</c:v>
                </c:pt>
                <c:pt idx="4909" formatCode="0.00E+00">
                  <c:v>362330</c:v>
                </c:pt>
                <c:pt idx="4910" formatCode="0.00E+00">
                  <c:v>539830</c:v>
                </c:pt>
                <c:pt idx="4911" formatCode="0.00E+00">
                  <c:v>650390</c:v>
                </c:pt>
                <c:pt idx="4912" formatCode="0.00E+00">
                  <c:v>570890</c:v>
                </c:pt>
                <c:pt idx="4913" formatCode="0.00E+00">
                  <c:v>525010</c:v>
                </c:pt>
                <c:pt idx="4914" formatCode="0.00E+00">
                  <c:v>556630</c:v>
                </c:pt>
                <c:pt idx="4915" formatCode="0.00E+00">
                  <c:v>568420</c:v>
                </c:pt>
                <c:pt idx="4916" formatCode="0.00E+00">
                  <c:v>639750</c:v>
                </c:pt>
                <c:pt idx="4917" formatCode="0.00E+00">
                  <c:v>799630</c:v>
                </c:pt>
                <c:pt idx="4918" formatCode="0.00E+00">
                  <c:v>865840</c:v>
                </c:pt>
                <c:pt idx="4919" formatCode="0.00E+00">
                  <c:v>809730</c:v>
                </c:pt>
                <c:pt idx="4920" formatCode="0.00E+00">
                  <c:v>801610</c:v>
                </c:pt>
                <c:pt idx="4921" formatCode="0.00E+00">
                  <c:v>798380</c:v>
                </c:pt>
                <c:pt idx="4922" formatCode="0.00E+00">
                  <c:v>810820</c:v>
                </c:pt>
                <c:pt idx="4923" formatCode="0.00E+00">
                  <c:v>884230</c:v>
                </c:pt>
                <c:pt idx="4924" formatCode="0.00E+00">
                  <c:v>893630</c:v>
                </c:pt>
                <c:pt idx="4925" formatCode="0.00E+00">
                  <c:v>857290</c:v>
                </c:pt>
                <c:pt idx="4926" formatCode="0.00E+00">
                  <c:v>777670</c:v>
                </c:pt>
                <c:pt idx="4927" formatCode="0.00E+00">
                  <c:v>704700</c:v>
                </c:pt>
                <c:pt idx="4928" formatCode="0.00E+00">
                  <c:v>538520</c:v>
                </c:pt>
                <c:pt idx="4929" formatCode="0.00E+00">
                  <c:v>412800</c:v>
                </c:pt>
                <c:pt idx="4930" formatCode="0.00E+00">
                  <c:v>492430</c:v>
                </c:pt>
                <c:pt idx="4931" formatCode="0.00E+00">
                  <c:v>691110</c:v>
                </c:pt>
                <c:pt idx="4932" formatCode="0.00E+00">
                  <c:v>949830</c:v>
                </c:pt>
                <c:pt idx="4933" formatCode="0.00E+00">
                  <c:v>1102900</c:v>
                </c:pt>
                <c:pt idx="4934" formatCode="0.00E+00">
                  <c:v>910070</c:v>
                </c:pt>
                <c:pt idx="4935" formatCode="0.00E+00">
                  <c:v>677000</c:v>
                </c:pt>
                <c:pt idx="4936" formatCode="0.00E+00">
                  <c:v>679480</c:v>
                </c:pt>
                <c:pt idx="4937" formatCode="0.00E+00">
                  <c:v>736120</c:v>
                </c:pt>
                <c:pt idx="4938" formatCode="0.00E+00">
                  <c:v>762150</c:v>
                </c:pt>
                <c:pt idx="4939" formatCode="0.00E+00">
                  <c:v>786190</c:v>
                </c:pt>
                <c:pt idx="4940" formatCode="0.00E+00">
                  <c:v>771520</c:v>
                </c:pt>
                <c:pt idx="4941" formatCode="0.00E+00">
                  <c:v>700260</c:v>
                </c:pt>
                <c:pt idx="4942" formatCode="0.00E+00">
                  <c:v>552750</c:v>
                </c:pt>
                <c:pt idx="4943" formatCode="0.00E+00">
                  <c:v>507780</c:v>
                </c:pt>
                <c:pt idx="4944" formatCode="0.00E+00">
                  <c:v>634240</c:v>
                </c:pt>
                <c:pt idx="4945" formatCode="0.00E+00">
                  <c:v>723490</c:v>
                </c:pt>
                <c:pt idx="4946" formatCode="0.00E+00">
                  <c:v>710150</c:v>
                </c:pt>
                <c:pt idx="4947" formatCode="0.00E+00">
                  <c:v>642540</c:v>
                </c:pt>
                <c:pt idx="4948" formatCode="0.00E+00">
                  <c:v>563860</c:v>
                </c:pt>
                <c:pt idx="4949" formatCode="0.00E+00">
                  <c:v>586290</c:v>
                </c:pt>
                <c:pt idx="4950" formatCode="0.00E+00">
                  <c:v>652370</c:v>
                </c:pt>
                <c:pt idx="4951" formatCode="0.00E+00">
                  <c:v>592500</c:v>
                </c:pt>
                <c:pt idx="4952" formatCode="0.00E+00">
                  <c:v>529940</c:v>
                </c:pt>
                <c:pt idx="4953" formatCode="0.00E+00">
                  <c:v>560100</c:v>
                </c:pt>
                <c:pt idx="4954" formatCode="0.00E+00">
                  <c:v>624010</c:v>
                </c:pt>
                <c:pt idx="4955" formatCode="0.00E+00">
                  <c:v>680700</c:v>
                </c:pt>
                <c:pt idx="4956" formatCode="0.00E+00">
                  <c:v>698640</c:v>
                </c:pt>
                <c:pt idx="4957" formatCode="0.00E+00">
                  <c:v>645540</c:v>
                </c:pt>
                <c:pt idx="4958" formatCode="0.00E+00">
                  <c:v>604730</c:v>
                </c:pt>
                <c:pt idx="4959" formatCode="0.00E+00">
                  <c:v>584070</c:v>
                </c:pt>
                <c:pt idx="4960" formatCode="0.00E+00">
                  <c:v>603190</c:v>
                </c:pt>
                <c:pt idx="4961" formatCode="0.00E+00">
                  <c:v>577450</c:v>
                </c:pt>
                <c:pt idx="4962" formatCode="0.00E+00">
                  <c:v>524830</c:v>
                </c:pt>
                <c:pt idx="4963" formatCode="0.00E+00">
                  <c:v>564610</c:v>
                </c:pt>
                <c:pt idx="4964" formatCode="0.00E+00">
                  <c:v>673640</c:v>
                </c:pt>
                <c:pt idx="4965" formatCode="0.00E+00">
                  <c:v>800160</c:v>
                </c:pt>
                <c:pt idx="4966" formatCode="0.00E+00">
                  <c:v>822460</c:v>
                </c:pt>
                <c:pt idx="4967" formatCode="0.00E+00">
                  <c:v>663530</c:v>
                </c:pt>
                <c:pt idx="4968" formatCode="0.00E+00">
                  <c:v>519180</c:v>
                </c:pt>
                <c:pt idx="4969" formatCode="0.00E+00">
                  <c:v>525340</c:v>
                </c:pt>
                <c:pt idx="4970" formatCode="0.00E+00">
                  <c:v>534090</c:v>
                </c:pt>
                <c:pt idx="4971" formatCode="0.00E+00">
                  <c:v>571460</c:v>
                </c:pt>
                <c:pt idx="4972" formatCode="0.00E+00">
                  <c:v>728800</c:v>
                </c:pt>
                <c:pt idx="4973" formatCode="0.00E+00">
                  <c:v>884470</c:v>
                </c:pt>
                <c:pt idx="4974" formatCode="0.00E+00">
                  <c:v>971290</c:v>
                </c:pt>
                <c:pt idx="4975" formatCode="0.00E+00">
                  <c:v>878820</c:v>
                </c:pt>
                <c:pt idx="4976" formatCode="0.00E+00">
                  <c:v>661400</c:v>
                </c:pt>
                <c:pt idx="4977" formatCode="0.00E+00">
                  <c:v>538800</c:v>
                </c:pt>
                <c:pt idx="4978" formatCode="0.00E+00">
                  <c:v>566290</c:v>
                </c:pt>
                <c:pt idx="4979" formatCode="0.00E+00">
                  <c:v>638400</c:v>
                </c:pt>
                <c:pt idx="4980" formatCode="0.00E+00">
                  <c:v>694770</c:v>
                </c:pt>
                <c:pt idx="4981" formatCode="0.00E+00">
                  <c:v>707010</c:v>
                </c:pt>
                <c:pt idx="4982" formatCode="0.00E+00">
                  <c:v>738620</c:v>
                </c:pt>
                <c:pt idx="4983" formatCode="0.00E+00">
                  <c:v>757870</c:v>
                </c:pt>
                <c:pt idx="4984" formatCode="0.00E+00">
                  <c:v>682460</c:v>
                </c:pt>
                <c:pt idx="4985" formatCode="0.00E+00">
                  <c:v>678360</c:v>
                </c:pt>
                <c:pt idx="4986" formatCode="0.00E+00">
                  <c:v>736560</c:v>
                </c:pt>
                <c:pt idx="4987" formatCode="0.00E+00">
                  <c:v>851950</c:v>
                </c:pt>
                <c:pt idx="4988" formatCode="0.00E+00">
                  <c:v>915280</c:v>
                </c:pt>
                <c:pt idx="4989" formatCode="0.00E+00">
                  <c:v>750850</c:v>
                </c:pt>
                <c:pt idx="4990" formatCode="0.00E+00">
                  <c:v>616160</c:v>
                </c:pt>
                <c:pt idx="4991" formatCode="0.00E+00">
                  <c:v>629730</c:v>
                </c:pt>
                <c:pt idx="4992" formatCode="0.00E+00">
                  <c:v>680540</c:v>
                </c:pt>
                <c:pt idx="4993" formatCode="0.00E+00">
                  <c:v>622200</c:v>
                </c:pt>
                <c:pt idx="4994" formatCode="0.00E+00">
                  <c:v>511850</c:v>
                </c:pt>
                <c:pt idx="4995" formatCode="0.00E+00">
                  <c:v>500080</c:v>
                </c:pt>
                <c:pt idx="4996" formatCode="0.00E+00">
                  <c:v>542100</c:v>
                </c:pt>
                <c:pt idx="4997" formatCode="0.00E+00">
                  <c:v>586050</c:v>
                </c:pt>
                <c:pt idx="4998" formatCode="0.00E+00">
                  <c:v>606010</c:v>
                </c:pt>
                <c:pt idx="4999" formatCode="0.00E+00">
                  <c:v>581560</c:v>
                </c:pt>
                <c:pt idx="5000" formatCode="0.00E+00">
                  <c:v>564830</c:v>
                </c:pt>
                <c:pt idx="5001" formatCode="0.00E+00">
                  <c:v>613010</c:v>
                </c:pt>
                <c:pt idx="5002" formatCode="0.00E+00">
                  <c:v>590580</c:v>
                </c:pt>
                <c:pt idx="5003" formatCode="0.00E+00">
                  <c:v>450150</c:v>
                </c:pt>
                <c:pt idx="5004" formatCode="0.00E+00">
                  <c:v>395000</c:v>
                </c:pt>
                <c:pt idx="5005" formatCode="0.00E+00">
                  <c:v>452760</c:v>
                </c:pt>
                <c:pt idx="5006" formatCode="0.00E+00">
                  <c:v>446600</c:v>
                </c:pt>
                <c:pt idx="5007" formatCode="0.00E+00">
                  <c:v>432020</c:v>
                </c:pt>
                <c:pt idx="5008" formatCode="0.00E+00">
                  <c:v>495990</c:v>
                </c:pt>
                <c:pt idx="5009" formatCode="0.00E+00">
                  <c:v>552090</c:v>
                </c:pt>
                <c:pt idx="5010" formatCode="0.00E+00">
                  <c:v>564120</c:v>
                </c:pt>
                <c:pt idx="5011" formatCode="0.00E+00">
                  <c:v>583810</c:v>
                </c:pt>
                <c:pt idx="5012" formatCode="0.00E+00">
                  <c:v>566680</c:v>
                </c:pt>
                <c:pt idx="5013" formatCode="0.00E+00">
                  <c:v>492620</c:v>
                </c:pt>
                <c:pt idx="5014" formatCode="0.00E+00">
                  <c:v>451460</c:v>
                </c:pt>
                <c:pt idx="5015" formatCode="0.00E+00">
                  <c:v>473780</c:v>
                </c:pt>
                <c:pt idx="5016" formatCode="0.00E+00">
                  <c:v>549400</c:v>
                </c:pt>
                <c:pt idx="5017" formatCode="0.00E+00">
                  <c:v>624470</c:v>
                </c:pt>
                <c:pt idx="5018" formatCode="0.00E+00">
                  <c:v>734920</c:v>
                </c:pt>
                <c:pt idx="5019" formatCode="0.00E+00">
                  <c:v>826620</c:v>
                </c:pt>
                <c:pt idx="5020" formatCode="0.00E+00">
                  <c:v>876560</c:v>
                </c:pt>
                <c:pt idx="5021" formatCode="0.00E+00">
                  <c:v>867640</c:v>
                </c:pt>
                <c:pt idx="5022" formatCode="0.00E+00">
                  <c:v>678020</c:v>
                </c:pt>
                <c:pt idx="5023" formatCode="0.00E+00">
                  <c:v>538050</c:v>
                </c:pt>
                <c:pt idx="5024" formatCode="0.00E+00">
                  <c:v>599630</c:v>
                </c:pt>
                <c:pt idx="5025" formatCode="0.00E+00">
                  <c:v>782580</c:v>
                </c:pt>
                <c:pt idx="5026" formatCode="0.00E+00">
                  <c:v>818620</c:v>
                </c:pt>
                <c:pt idx="5027" formatCode="0.00E+00">
                  <c:v>687620</c:v>
                </c:pt>
                <c:pt idx="5028" formatCode="0.00E+00">
                  <c:v>546680</c:v>
                </c:pt>
                <c:pt idx="5029" formatCode="0.00E+00">
                  <c:v>455170</c:v>
                </c:pt>
                <c:pt idx="5030" formatCode="0.00E+00">
                  <c:v>444800</c:v>
                </c:pt>
                <c:pt idx="5031" formatCode="0.00E+00">
                  <c:v>455530</c:v>
                </c:pt>
                <c:pt idx="5032" formatCode="0.00E+00">
                  <c:v>418500</c:v>
                </c:pt>
                <c:pt idx="5033" formatCode="0.00E+00">
                  <c:v>441580</c:v>
                </c:pt>
                <c:pt idx="5034" formatCode="0.00E+00">
                  <c:v>557280</c:v>
                </c:pt>
                <c:pt idx="5035" formatCode="0.00E+00">
                  <c:v>706280</c:v>
                </c:pt>
                <c:pt idx="5036" formatCode="0.00E+00">
                  <c:v>774120</c:v>
                </c:pt>
                <c:pt idx="5037" formatCode="0.00E+00">
                  <c:v>749480</c:v>
                </c:pt>
                <c:pt idx="5038" formatCode="0.00E+00">
                  <c:v>799220</c:v>
                </c:pt>
                <c:pt idx="5039" formatCode="0.00E+00">
                  <c:v>787720</c:v>
                </c:pt>
                <c:pt idx="5040" formatCode="0.00E+00">
                  <c:v>598260</c:v>
                </c:pt>
                <c:pt idx="5041" formatCode="0.00E+00">
                  <c:v>487410</c:v>
                </c:pt>
                <c:pt idx="5042" formatCode="0.00E+00">
                  <c:v>536830</c:v>
                </c:pt>
                <c:pt idx="5043" formatCode="0.00E+00">
                  <c:v>647310</c:v>
                </c:pt>
                <c:pt idx="5044" formatCode="0.00E+00">
                  <c:v>775480</c:v>
                </c:pt>
                <c:pt idx="5045" formatCode="0.00E+00">
                  <c:v>941230</c:v>
                </c:pt>
                <c:pt idx="5046" formatCode="0.00E+00">
                  <c:v>964160</c:v>
                </c:pt>
                <c:pt idx="5047" formatCode="0.00E+00">
                  <c:v>714910</c:v>
                </c:pt>
                <c:pt idx="5048" formatCode="0.00E+00">
                  <c:v>469450</c:v>
                </c:pt>
                <c:pt idx="5049" formatCode="0.00E+00">
                  <c:v>439150</c:v>
                </c:pt>
                <c:pt idx="5050" formatCode="0.00E+00">
                  <c:v>567140</c:v>
                </c:pt>
                <c:pt idx="5051" formatCode="0.00E+00">
                  <c:v>677860</c:v>
                </c:pt>
                <c:pt idx="5052" formatCode="0.00E+00">
                  <c:v>751130</c:v>
                </c:pt>
                <c:pt idx="5053" formatCode="0.00E+00">
                  <c:v>706390</c:v>
                </c:pt>
                <c:pt idx="5054" formatCode="0.00E+00">
                  <c:v>597310</c:v>
                </c:pt>
                <c:pt idx="5055" formatCode="0.00E+00">
                  <c:v>535850</c:v>
                </c:pt>
                <c:pt idx="5056" formatCode="0.00E+00">
                  <c:v>499180</c:v>
                </c:pt>
                <c:pt idx="5057" formatCode="0.00E+00">
                  <c:v>476410</c:v>
                </c:pt>
                <c:pt idx="5058" formatCode="0.00E+00">
                  <c:v>505240</c:v>
                </c:pt>
                <c:pt idx="5059" formatCode="0.00E+00">
                  <c:v>572590</c:v>
                </c:pt>
                <c:pt idx="5060" formatCode="0.00E+00">
                  <c:v>596730</c:v>
                </c:pt>
                <c:pt idx="5061" formatCode="0.00E+00">
                  <c:v>670660</c:v>
                </c:pt>
                <c:pt idx="5062" formatCode="0.00E+00">
                  <c:v>742210</c:v>
                </c:pt>
                <c:pt idx="5063" formatCode="0.00E+00">
                  <c:v>688210</c:v>
                </c:pt>
                <c:pt idx="5064" formatCode="0.00E+00">
                  <c:v>661140</c:v>
                </c:pt>
                <c:pt idx="5065" formatCode="0.00E+00">
                  <c:v>655280</c:v>
                </c:pt>
                <c:pt idx="5066" formatCode="0.00E+00">
                  <c:v>527000</c:v>
                </c:pt>
                <c:pt idx="5067" formatCode="0.00E+00">
                  <c:v>465390</c:v>
                </c:pt>
                <c:pt idx="5068" formatCode="0.00E+00">
                  <c:v>598080</c:v>
                </c:pt>
                <c:pt idx="5069" formatCode="0.00E+00">
                  <c:v>744490</c:v>
                </c:pt>
                <c:pt idx="5070" formatCode="0.00E+00">
                  <c:v>730150</c:v>
                </c:pt>
                <c:pt idx="5071" formatCode="0.00E+00">
                  <c:v>677320</c:v>
                </c:pt>
                <c:pt idx="5072" formatCode="0.00E+00">
                  <c:v>682090</c:v>
                </c:pt>
                <c:pt idx="5073" formatCode="0.00E+00">
                  <c:v>705230</c:v>
                </c:pt>
                <c:pt idx="5074" formatCode="0.00E+00">
                  <c:v>609570</c:v>
                </c:pt>
                <c:pt idx="5075" formatCode="0.00E+00">
                  <c:v>523670</c:v>
                </c:pt>
                <c:pt idx="5076" formatCode="0.00E+00">
                  <c:v>596600</c:v>
                </c:pt>
                <c:pt idx="5077" formatCode="0.00E+00">
                  <c:v>621890</c:v>
                </c:pt>
                <c:pt idx="5078" formatCode="0.00E+00">
                  <c:v>483710</c:v>
                </c:pt>
                <c:pt idx="5079" formatCode="0.00E+00">
                  <c:v>434160</c:v>
                </c:pt>
                <c:pt idx="5080" formatCode="0.00E+00">
                  <c:v>478270</c:v>
                </c:pt>
                <c:pt idx="5081" formatCode="0.00E+00">
                  <c:v>515930</c:v>
                </c:pt>
                <c:pt idx="5082" formatCode="0.00E+00">
                  <c:v>586300</c:v>
                </c:pt>
                <c:pt idx="5083" formatCode="0.00E+00">
                  <c:v>638800</c:v>
                </c:pt>
                <c:pt idx="5084" formatCode="0.00E+00">
                  <c:v>590360</c:v>
                </c:pt>
                <c:pt idx="5085" formatCode="0.00E+00">
                  <c:v>549720</c:v>
                </c:pt>
                <c:pt idx="5086" formatCode="0.00E+00">
                  <c:v>615100</c:v>
                </c:pt>
                <c:pt idx="5087" formatCode="0.00E+00">
                  <c:v>688220</c:v>
                </c:pt>
                <c:pt idx="5088" formatCode="0.00E+00">
                  <c:v>630980</c:v>
                </c:pt>
                <c:pt idx="5089" formatCode="0.00E+00">
                  <c:v>538040</c:v>
                </c:pt>
                <c:pt idx="5090" formatCode="0.00E+00">
                  <c:v>533360</c:v>
                </c:pt>
                <c:pt idx="5091" formatCode="0.00E+00">
                  <c:v>593530</c:v>
                </c:pt>
                <c:pt idx="5092" formatCode="0.00E+00">
                  <c:v>680500</c:v>
                </c:pt>
                <c:pt idx="5093" formatCode="0.00E+00">
                  <c:v>619300</c:v>
                </c:pt>
                <c:pt idx="5094" formatCode="0.00E+00">
                  <c:v>505420</c:v>
                </c:pt>
                <c:pt idx="5095" formatCode="0.00E+00">
                  <c:v>552660</c:v>
                </c:pt>
                <c:pt idx="5096" formatCode="0.00E+00">
                  <c:v>668210</c:v>
                </c:pt>
                <c:pt idx="5097" formatCode="0.00E+00">
                  <c:v>690230</c:v>
                </c:pt>
                <c:pt idx="5098" formatCode="0.00E+00">
                  <c:v>619830</c:v>
                </c:pt>
                <c:pt idx="5099" formatCode="0.00E+00">
                  <c:v>567030</c:v>
                </c:pt>
                <c:pt idx="5100" formatCode="0.00E+00">
                  <c:v>514170</c:v>
                </c:pt>
                <c:pt idx="5101" formatCode="0.00E+00">
                  <c:v>510000</c:v>
                </c:pt>
                <c:pt idx="5102" formatCode="0.00E+00">
                  <c:v>517770</c:v>
                </c:pt>
                <c:pt idx="5103" formatCode="0.00E+00">
                  <c:v>562310</c:v>
                </c:pt>
                <c:pt idx="5104" formatCode="0.00E+00">
                  <c:v>596790</c:v>
                </c:pt>
                <c:pt idx="5105" formatCode="0.00E+00">
                  <c:v>624290</c:v>
                </c:pt>
                <c:pt idx="5106" formatCode="0.00E+00">
                  <c:v>620030</c:v>
                </c:pt>
                <c:pt idx="5107" formatCode="0.00E+00">
                  <c:v>553670</c:v>
                </c:pt>
                <c:pt idx="5108" formatCode="0.00E+00">
                  <c:v>604710</c:v>
                </c:pt>
                <c:pt idx="5109" formatCode="0.00E+00">
                  <c:v>796180</c:v>
                </c:pt>
                <c:pt idx="5110" formatCode="0.00E+00">
                  <c:v>803920</c:v>
                </c:pt>
                <c:pt idx="5111" formatCode="0.00E+00">
                  <c:v>660280</c:v>
                </c:pt>
                <c:pt idx="5112" formatCode="0.00E+00">
                  <c:v>625920</c:v>
                </c:pt>
                <c:pt idx="5113" formatCode="0.00E+00">
                  <c:v>751040</c:v>
                </c:pt>
                <c:pt idx="5114" formatCode="0.00E+00">
                  <c:v>753040</c:v>
                </c:pt>
                <c:pt idx="5115" formatCode="0.00E+00">
                  <c:v>595100</c:v>
                </c:pt>
                <c:pt idx="5116" formatCode="0.00E+00">
                  <c:v>525630</c:v>
                </c:pt>
                <c:pt idx="5117" formatCode="0.00E+00">
                  <c:v>601420</c:v>
                </c:pt>
                <c:pt idx="5118" formatCode="0.00E+00">
                  <c:v>760940</c:v>
                </c:pt>
                <c:pt idx="5119" formatCode="0.00E+00">
                  <c:v>796850</c:v>
                </c:pt>
                <c:pt idx="5120" formatCode="0.00E+00">
                  <c:v>718120</c:v>
                </c:pt>
                <c:pt idx="5121" formatCode="0.00E+00">
                  <c:v>659610</c:v>
                </c:pt>
                <c:pt idx="5122" formatCode="0.00E+00">
                  <c:v>601270</c:v>
                </c:pt>
                <c:pt idx="5123" formatCode="0.00E+00">
                  <c:v>574270</c:v>
                </c:pt>
                <c:pt idx="5124" formatCode="0.00E+00">
                  <c:v>610880</c:v>
                </c:pt>
                <c:pt idx="5125" formatCode="0.00E+00">
                  <c:v>699090</c:v>
                </c:pt>
                <c:pt idx="5126" formatCode="0.00E+00">
                  <c:v>798750</c:v>
                </c:pt>
                <c:pt idx="5127" formatCode="0.00E+00">
                  <c:v>860160</c:v>
                </c:pt>
                <c:pt idx="5128" formatCode="0.00E+00">
                  <c:v>863790</c:v>
                </c:pt>
                <c:pt idx="5129" formatCode="0.00E+00">
                  <c:v>725920</c:v>
                </c:pt>
                <c:pt idx="5130" formatCode="0.00E+00">
                  <c:v>578270</c:v>
                </c:pt>
                <c:pt idx="5131" formatCode="0.00E+00">
                  <c:v>545580</c:v>
                </c:pt>
                <c:pt idx="5132" formatCode="0.00E+00">
                  <c:v>626590</c:v>
                </c:pt>
                <c:pt idx="5133" formatCode="0.00E+00">
                  <c:v>746810</c:v>
                </c:pt>
                <c:pt idx="5134" formatCode="0.00E+00">
                  <c:v>782390</c:v>
                </c:pt>
                <c:pt idx="5135" formatCode="0.00E+00">
                  <c:v>669190</c:v>
                </c:pt>
                <c:pt idx="5136" formatCode="0.00E+00">
                  <c:v>614070</c:v>
                </c:pt>
                <c:pt idx="5137" formatCode="0.00E+00">
                  <c:v>724000</c:v>
                </c:pt>
                <c:pt idx="5138" formatCode="0.00E+00">
                  <c:v>772710</c:v>
                </c:pt>
                <c:pt idx="5139" formatCode="0.00E+00">
                  <c:v>716200</c:v>
                </c:pt>
                <c:pt idx="5140" formatCode="0.00E+00">
                  <c:v>677500</c:v>
                </c:pt>
                <c:pt idx="5141" formatCode="0.00E+00">
                  <c:v>676580</c:v>
                </c:pt>
                <c:pt idx="5142" formatCode="0.00E+00">
                  <c:v>714950</c:v>
                </c:pt>
                <c:pt idx="5143" formatCode="0.00E+00">
                  <c:v>663590</c:v>
                </c:pt>
                <c:pt idx="5144" formatCode="0.00E+00">
                  <c:v>638510</c:v>
                </c:pt>
                <c:pt idx="5145" formatCode="0.00E+00">
                  <c:v>747150</c:v>
                </c:pt>
                <c:pt idx="5146" formatCode="0.00E+00">
                  <c:v>840190</c:v>
                </c:pt>
                <c:pt idx="5147" formatCode="0.00E+00">
                  <c:v>815090</c:v>
                </c:pt>
                <c:pt idx="5148" formatCode="0.00E+00">
                  <c:v>722180</c:v>
                </c:pt>
                <c:pt idx="5149" formatCode="0.00E+00">
                  <c:v>619880</c:v>
                </c:pt>
                <c:pt idx="5150" formatCode="0.00E+00">
                  <c:v>608870</c:v>
                </c:pt>
                <c:pt idx="5151" formatCode="0.00E+00">
                  <c:v>667900</c:v>
                </c:pt>
                <c:pt idx="5152" formatCode="0.00E+00">
                  <c:v>663350</c:v>
                </c:pt>
                <c:pt idx="5153" formatCode="0.00E+00">
                  <c:v>649780</c:v>
                </c:pt>
                <c:pt idx="5154" formatCode="0.00E+00">
                  <c:v>620250</c:v>
                </c:pt>
                <c:pt idx="5155" formatCode="0.00E+00">
                  <c:v>598860</c:v>
                </c:pt>
                <c:pt idx="5156" formatCode="0.00E+00">
                  <c:v>701420</c:v>
                </c:pt>
                <c:pt idx="5157" formatCode="0.00E+00">
                  <c:v>876720</c:v>
                </c:pt>
                <c:pt idx="5158" formatCode="0.00E+00">
                  <c:v>851110</c:v>
                </c:pt>
                <c:pt idx="5159" formatCode="0.00E+00">
                  <c:v>737270</c:v>
                </c:pt>
                <c:pt idx="5160" formatCode="0.00E+00">
                  <c:v>777850</c:v>
                </c:pt>
                <c:pt idx="5161" formatCode="0.00E+00">
                  <c:v>789660</c:v>
                </c:pt>
                <c:pt idx="5162" formatCode="0.00E+00">
                  <c:v>685160</c:v>
                </c:pt>
                <c:pt idx="5163" formatCode="0.00E+00">
                  <c:v>501380</c:v>
                </c:pt>
                <c:pt idx="5164" formatCode="0.00E+00">
                  <c:v>426680</c:v>
                </c:pt>
                <c:pt idx="5165" formatCode="0.00E+00">
                  <c:v>534420</c:v>
                </c:pt>
                <c:pt idx="5166" formatCode="0.00E+00">
                  <c:v>693110</c:v>
                </c:pt>
                <c:pt idx="5167" formatCode="0.00E+00">
                  <c:v>780040</c:v>
                </c:pt>
                <c:pt idx="5168" formatCode="0.00E+00">
                  <c:v>797990</c:v>
                </c:pt>
                <c:pt idx="5169" formatCode="0.00E+00">
                  <c:v>770850</c:v>
                </c:pt>
                <c:pt idx="5170" formatCode="0.00E+00">
                  <c:v>671400</c:v>
                </c:pt>
                <c:pt idx="5171" formatCode="0.00E+00">
                  <c:v>537760</c:v>
                </c:pt>
                <c:pt idx="5172" formatCode="0.00E+00">
                  <c:v>494690</c:v>
                </c:pt>
                <c:pt idx="5173" formatCode="0.00E+00">
                  <c:v>495830</c:v>
                </c:pt>
                <c:pt idx="5174" formatCode="0.00E+00">
                  <c:v>497340</c:v>
                </c:pt>
                <c:pt idx="5175" formatCode="0.00E+00">
                  <c:v>586190</c:v>
                </c:pt>
                <c:pt idx="5176" formatCode="0.00E+00">
                  <c:v>689530</c:v>
                </c:pt>
              </c:numCache>
            </c:numRef>
          </c:yVal>
          <c:smooth val="1"/>
        </c:ser>
        <c:ser>
          <c:idx val="3"/>
          <c:order val="3"/>
          <c:tx>
            <c:v>Competitor Product 2</c:v>
          </c:tx>
          <c:spPr>
            <a:ln w="12700"/>
          </c:spPr>
          <c:marker>
            <c:symbol val="none"/>
          </c:marker>
          <c:xVal>
            <c:strRef>
              <c:f>soomth!$B:$B</c:f>
              <c:strCache>
                <c:ptCount val="5177"/>
                <c:pt idx="2">
                  <c:v>Time (min)</c:v>
                </c:pt>
                <c:pt idx="3">
                  <c:v>0.000</c:v>
                </c:pt>
                <c:pt idx="4">
                  <c:v>0.004</c:v>
                </c:pt>
                <c:pt idx="5">
                  <c:v>0.008</c:v>
                </c:pt>
                <c:pt idx="6">
                  <c:v>0.012</c:v>
                </c:pt>
                <c:pt idx="7">
                  <c:v>0.016</c:v>
                </c:pt>
                <c:pt idx="8">
                  <c:v>0.019</c:v>
                </c:pt>
                <c:pt idx="9">
                  <c:v>0.023</c:v>
                </c:pt>
                <c:pt idx="10">
                  <c:v>0.027</c:v>
                </c:pt>
                <c:pt idx="11">
                  <c:v>0.031</c:v>
                </c:pt>
                <c:pt idx="12">
                  <c:v>0.035</c:v>
                </c:pt>
                <c:pt idx="13">
                  <c:v>0.039</c:v>
                </c:pt>
                <c:pt idx="14">
                  <c:v>0.043</c:v>
                </c:pt>
                <c:pt idx="15">
                  <c:v>0.046</c:v>
                </c:pt>
                <c:pt idx="16">
                  <c:v>0.050</c:v>
                </c:pt>
                <c:pt idx="17">
                  <c:v>0.054</c:v>
                </c:pt>
                <c:pt idx="18">
                  <c:v>0.058</c:v>
                </c:pt>
                <c:pt idx="19">
                  <c:v>0.062</c:v>
                </c:pt>
                <c:pt idx="20">
                  <c:v>0.066</c:v>
                </c:pt>
                <c:pt idx="21">
                  <c:v>0.070</c:v>
                </c:pt>
                <c:pt idx="22">
                  <c:v>0.074</c:v>
                </c:pt>
                <c:pt idx="23">
                  <c:v>0.077</c:v>
                </c:pt>
                <c:pt idx="24">
                  <c:v>0.081</c:v>
                </c:pt>
                <c:pt idx="25">
                  <c:v>0.085</c:v>
                </c:pt>
                <c:pt idx="26">
                  <c:v>0.089</c:v>
                </c:pt>
                <c:pt idx="27">
                  <c:v>0.093</c:v>
                </c:pt>
                <c:pt idx="28">
                  <c:v>0.097</c:v>
                </c:pt>
                <c:pt idx="29">
                  <c:v>0.101</c:v>
                </c:pt>
                <c:pt idx="30">
                  <c:v>0.104</c:v>
                </c:pt>
                <c:pt idx="31">
                  <c:v>0.108</c:v>
                </c:pt>
                <c:pt idx="32">
                  <c:v>0.112</c:v>
                </c:pt>
                <c:pt idx="33">
                  <c:v>0.116</c:v>
                </c:pt>
                <c:pt idx="34">
                  <c:v>0.120</c:v>
                </c:pt>
                <c:pt idx="35">
                  <c:v>0.124</c:v>
                </c:pt>
                <c:pt idx="36">
                  <c:v>0.128</c:v>
                </c:pt>
                <c:pt idx="37">
                  <c:v>0.132</c:v>
                </c:pt>
                <c:pt idx="38">
                  <c:v>0.135</c:v>
                </c:pt>
                <c:pt idx="39">
                  <c:v>0.139</c:v>
                </c:pt>
                <c:pt idx="40">
                  <c:v>0.143</c:v>
                </c:pt>
                <c:pt idx="41">
                  <c:v>0.147</c:v>
                </c:pt>
                <c:pt idx="42">
                  <c:v>0.151</c:v>
                </c:pt>
                <c:pt idx="43">
                  <c:v>0.155</c:v>
                </c:pt>
                <c:pt idx="44">
                  <c:v>0.159</c:v>
                </c:pt>
                <c:pt idx="45">
                  <c:v>0.162</c:v>
                </c:pt>
                <c:pt idx="46">
                  <c:v>0.166</c:v>
                </c:pt>
                <c:pt idx="47">
                  <c:v>0.170</c:v>
                </c:pt>
                <c:pt idx="48">
                  <c:v>0.174</c:v>
                </c:pt>
                <c:pt idx="49">
                  <c:v>0.178</c:v>
                </c:pt>
                <c:pt idx="50">
                  <c:v>0.182</c:v>
                </c:pt>
                <c:pt idx="51">
                  <c:v>0.186</c:v>
                </c:pt>
                <c:pt idx="52">
                  <c:v>0.189</c:v>
                </c:pt>
                <c:pt idx="53">
                  <c:v>0.193</c:v>
                </c:pt>
                <c:pt idx="54">
                  <c:v>0.197</c:v>
                </c:pt>
                <c:pt idx="55">
                  <c:v>0.201</c:v>
                </c:pt>
                <c:pt idx="56">
                  <c:v>0.205</c:v>
                </c:pt>
                <c:pt idx="57">
                  <c:v>0.209</c:v>
                </c:pt>
                <c:pt idx="58">
                  <c:v>0.213</c:v>
                </c:pt>
                <c:pt idx="59">
                  <c:v>0.217</c:v>
                </c:pt>
                <c:pt idx="60">
                  <c:v>0.220</c:v>
                </c:pt>
                <c:pt idx="61">
                  <c:v>0.224</c:v>
                </c:pt>
                <c:pt idx="62">
                  <c:v>0.228</c:v>
                </c:pt>
                <c:pt idx="63">
                  <c:v>0.232</c:v>
                </c:pt>
                <c:pt idx="64">
                  <c:v>0.236</c:v>
                </c:pt>
                <c:pt idx="65">
                  <c:v>0.240</c:v>
                </c:pt>
                <c:pt idx="66">
                  <c:v>0.244</c:v>
                </c:pt>
                <c:pt idx="67">
                  <c:v>0.247</c:v>
                </c:pt>
                <c:pt idx="68">
                  <c:v>0.251</c:v>
                </c:pt>
                <c:pt idx="69">
                  <c:v>0.255</c:v>
                </c:pt>
                <c:pt idx="70">
                  <c:v>0.259</c:v>
                </c:pt>
                <c:pt idx="71">
                  <c:v>0.263</c:v>
                </c:pt>
                <c:pt idx="72">
                  <c:v>0.267</c:v>
                </c:pt>
                <c:pt idx="73">
                  <c:v>0.271</c:v>
                </c:pt>
                <c:pt idx="74">
                  <c:v>0.275</c:v>
                </c:pt>
                <c:pt idx="75">
                  <c:v>0.278</c:v>
                </c:pt>
                <c:pt idx="76">
                  <c:v>0.282</c:v>
                </c:pt>
                <c:pt idx="77">
                  <c:v>0.286</c:v>
                </c:pt>
                <c:pt idx="78">
                  <c:v>0.290</c:v>
                </c:pt>
                <c:pt idx="79">
                  <c:v>0.294</c:v>
                </c:pt>
                <c:pt idx="80">
                  <c:v>0.298</c:v>
                </c:pt>
                <c:pt idx="81">
                  <c:v>0.302</c:v>
                </c:pt>
                <c:pt idx="82">
                  <c:v>0.305</c:v>
                </c:pt>
                <c:pt idx="83">
                  <c:v>0.309</c:v>
                </c:pt>
                <c:pt idx="84">
                  <c:v>0.313</c:v>
                </c:pt>
                <c:pt idx="85">
                  <c:v>0.317</c:v>
                </c:pt>
                <c:pt idx="86">
                  <c:v>0.321</c:v>
                </c:pt>
                <c:pt idx="87">
                  <c:v>0.325</c:v>
                </c:pt>
                <c:pt idx="88">
                  <c:v>0.329</c:v>
                </c:pt>
                <c:pt idx="89">
                  <c:v>0.333</c:v>
                </c:pt>
                <c:pt idx="90">
                  <c:v>0.336</c:v>
                </c:pt>
                <c:pt idx="91">
                  <c:v>0.340</c:v>
                </c:pt>
                <c:pt idx="92">
                  <c:v>0.344</c:v>
                </c:pt>
                <c:pt idx="93">
                  <c:v>0.348</c:v>
                </c:pt>
                <c:pt idx="94">
                  <c:v>0.352</c:v>
                </c:pt>
                <c:pt idx="95">
                  <c:v>0.356</c:v>
                </c:pt>
                <c:pt idx="96">
                  <c:v>0.360</c:v>
                </c:pt>
                <c:pt idx="97">
                  <c:v>0.363</c:v>
                </c:pt>
                <c:pt idx="98">
                  <c:v>0.367</c:v>
                </c:pt>
                <c:pt idx="99">
                  <c:v>0.371</c:v>
                </c:pt>
                <c:pt idx="100">
                  <c:v>0.375</c:v>
                </c:pt>
                <c:pt idx="101">
                  <c:v>0.379</c:v>
                </c:pt>
                <c:pt idx="102">
                  <c:v>0.383</c:v>
                </c:pt>
                <c:pt idx="103">
                  <c:v>0.387</c:v>
                </c:pt>
                <c:pt idx="104">
                  <c:v>0.391</c:v>
                </c:pt>
                <c:pt idx="105">
                  <c:v>0.394</c:v>
                </c:pt>
                <c:pt idx="106">
                  <c:v>0.398</c:v>
                </c:pt>
                <c:pt idx="107">
                  <c:v>0.402</c:v>
                </c:pt>
                <c:pt idx="108">
                  <c:v>0.406</c:v>
                </c:pt>
                <c:pt idx="109">
                  <c:v>0.410</c:v>
                </c:pt>
                <c:pt idx="110">
                  <c:v>0.414</c:v>
                </c:pt>
                <c:pt idx="111">
                  <c:v>0.418</c:v>
                </c:pt>
                <c:pt idx="112">
                  <c:v>0.421</c:v>
                </c:pt>
                <c:pt idx="113">
                  <c:v>0.425</c:v>
                </c:pt>
                <c:pt idx="114">
                  <c:v>0.429</c:v>
                </c:pt>
                <c:pt idx="115">
                  <c:v>0.433</c:v>
                </c:pt>
                <c:pt idx="116">
                  <c:v>0.437</c:v>
                </c:pt>
                <c:pt idx="117">
                  <c:v>0.441</c:v>
                </c:pt>
                <c:pt idx="118">
                  <c:v>0.445</c:v>
                </c:pt>
                <c:pt idx="119">
                  <c:v>0.448</c:v>
                </c:pt>
                <c:pt idx="120">
                  <c:v>0.452</c:v>
                </c:pt>
                <c:pt idx="121">
                  <c:v>0.456</c:v>
                </c:pt>
                <c:pt idx="122">
                  <c:v>0.460</c:v>
                </c:pt>
                <c:pt idx="123">
                  <c:v>0.464</c:v>
                </c:pt>
                <c:pt idx="124">
                  <c:v>0.468</c:v>
                </c:pt>
                <c:pt idx="125">
                  <c:v>0.472</c:v>
                </c:pt>
                <c:pt idx="126">
                  <c:v>0.476</c:v>
                </c:pt>
                <c:pt idx="127">
                  <c:v>0.479</c:v>
                </c:pt>
                <c:pt idx="128">
                  <c:v>0.483</c:v>
                </c:pt>
                <c:pt idx="129">
                  <c:v>0.487</c:v>
                </c:pt>
                <c:pt idx="130">
                  <c:v>0.491</c:v>
                </c:pt>
                <c:pt idx="131">
                  <c:v>0.495</c:v>
                </c:pt>
                <c:pt idx="132">
                  <c:v>0.499</c:v>
                </c:pt>
                <c:pt idx="133">
                  <c:v>0.503</c:v>
                </c:pt>
                <c:pt idx="134">
                  <c:v>0.506</c:v>
                </c:pt>
                <c:pt idx="135">
                  <c:v>0.510</c:v>
                </c:pt>
                <c:pt idx="136">
                  <c:v>0.514</c:v>
                </c:pt>
                <c:pt idx="137">
                  <c:v>0.518</c:v>
                </c:pt>
                <c:pt idx="138">
                  <c:v>0.522</c:v>
                </c:pt>
                <c:pt idx="139">
                  <c:v>0.526</c:v>
                </c:pt>
                <c:pt idx="140">
                  <c:v>0.530</c:v>
                </c:pt>
                <c:pt idx="141">
                  <c:v>0.534</c:v>
                </c:pt>
                <c:pt idx="142">
                  <c:v>0.537</c:v>
                </c:pt>
                <c:pt idx="143">
                  <c:v>0.541</c:v>
                </c:pt>
                <c:pt idx="144">
                  <c:v>0.545</c:v>
                </c:pt>
                <c:pt idx="145">
                  <c:v>0.549</c:v>
                </c:pt>
                <c:pt idx="146">
                  <c:v>0.553</c:v>
                </c:pt>
                <c:pt idx="147">
                  <c:v>0.557</c:v>
                </c:pt>
                <c:pt idx="148">
                  <c:v>0.561</c:v>
                </c:pt>
                <c:pt idx="149">
                  <c:v>0.564</c:v>
                </c:pt>
                <c:pt idx="150">
                  <c:v>0.568</c:v>
                </c:pt>
                <c:pt idx="151">
                  <c:v>0.572</c:v>
                </c:pt>
                <c:pt idx="152">
                  <c:v>0.576</c:v>
                </c:pt>
                <c:pt idx="153">
                  <c:v>0.580</c:v>
                </c:pt>
                <c:pt idx="154">
                  <c:v>0.584</c:v>
                </c:pt>
                <c:pt idx="155">
                  <c:v>0.588</c:v>
                </c:pt>
                <c:pt idx="156">
                  <c:v>0.592</c:v>
                </c:pt>
                <c:pt idx="157">
                  <c:v>0.595</c:v>
                </c:pt>
                <c:pt idx="158">
                  <c:v>0.599</c:v>
                </c:pt>
                <c:pt idx="159">
                  <c:v>0.603</c:v>
                </c:pt>
                <c:pt idx="160">
                  <c:v>0.607</c:v>
                </c:pt>
                <c:pt idx="161">
                  <c:v>0.611</c:v>
                </c:pt>
                <c:pt idx="162">
                  <c:v>0.615</c:v>
                </c:pt>
                <c:pt idx="163">
                  <c:v>0.619</c:v>
                </c:pt>
                <c:pt idx="164">
                  <c:v>0.622</c:v>
                </c:pt>
                <c:pt idx="165">
                  <c:v>0.626</c:v>
                </c:pt>
                <c:pt idx="166">
                  <c:v>0.630</c:v>
                </c:pt>
                <c:pt idx="167">
                  <c:v>0.634</c:v>
                </c:pt>
                <c:pt idx="168">
                  <c:v>0.638</c:v>
                </c:pt>
                <c:pt idx="169">
                  <c:v>0.642</c:v>
                </c:pt>
                <c:pt idx="170">
                  <c:v>0.646</c:v>
                </c:pt>
                <c:pt idx="171">
                  <c:v>0.650</c:v>
                </c:pt>
                <c:pt idx="172">
                  <c:v>0.653</c:v>
                </c:pt>
                <c:pt idx="173">
                  <c:v>0.657</c:v>
                </c:pt>
                <c:pt idx="174">
                  <c:v>0.661</c:v>
                </c:pt>
                <c:pt idx="175">
                  <c:v>0.665</c:v>
                </c:pt>
                <c:pt idx="176">
                  <c:v>0.669</c:v>
                </c:pt>
                <c:pt idx="177">
                  <c:v>0.673</c:v>
                </c:pt>
                <c:pt idx="178">
                  <c:v>0.677</c:v>
                </c:pt>
                <c:pt idx="179">
                  <c:v>0.680</c:v>
                </c:pt>
                <c:pt idx="180">
                  <c:v>0.684</c:v>
                </c:pt>
                <c:pt idx="181">
                  <c:v>0.688</c:v>
                </c:pt>
                <c:pt idx="182">
                  <c:v>0.692</c:v>
                </c:pt>
                <c:pt idx="183">
                  <c:v>0.696</c:v>
                </c:pt>
                <c:pt idx="184">
                  <c:v>0.700</c:v>
                </c:pt>
                <c:pt idx="185">
                  <c:v>0.704</c:v>
                </c:pt>
                <c:pt idx="186">
                  <c:v>0.707</c:v>
                </c:pt>
                <c:pt idx="187">
                  <c:v>0.711</c:v>
                </c:pt>
                <c:pt idx="188">
                  <c:v>0.715</c:v>
                </c:pt>
                <c:pt idx="189">
                  <c:v>0.719</c:v>
                </c:pt>
                <c:pt idx="190">
                  <c:v>0.723</c:v>
                </c:pt>
                <c:pt idx="191">
                  <c:v>0.727</c:v>
                </c:pt>
                <c:pt idx="192">
                  <c:v>0.731</c:v>
                </c:pt>
                <c:pt idx="193">
                  <c:v>0.735</c:v>
                </c:pt>
                <c:pt idx="194">
                  <c:v>0.738</c:v>
                </c:pt>
                <c:pt idx="195">
                  <c:v>0.742</c:v>
                </c:pt>
                <c:pt idx="196">
                  <c:v>0.746</c:v>
                </c:pt>
                <c:pt idx="197">
                  <c:v>0.750</c:v>
                </c:pt>
                <c:pt idx="198">
                  <c:v>0.754</c:v>
                </c:pt>
                <c:pt idx="199">
                  <c:v>0.758</c:v>
                </c:pt>
                <c:pt idx="200">
                  <c:v>0.762</c:v>
                </c:pt>
                <c:pt idx="201">
                  <c:v>0.765</c:v>
                </c:pt>
                <c:pt idx="202">
                  <c:v>0.769</c:v>
                </c:pt>
                <c:pt idx="203">
                  <c:v>0.773</c:v>
                </c:pt>
                <c:pt idx="204">
                  <c:v>0.777</c:v>
                </c:pt>
                <c:pt idx="205">
                  <c:v>0.781</c:v>
                </c:pt>
                <c:pt idx="206">
                  <c:v>0.785</c:v>
                </c:pt>
                <c:pt idx="207">
                  <c:v>0.789</c:v>
                </c:pt>
                <c:pt idx="208">
                  <c:v>0.793</c:v>
                </c:pt>
                <c:pt idx="209">
                  <c:v>0.796</c:v>
                </c:pt>
                <c:pt idx="210">
                  <c:v>0.800</c:v>
                </c:pt>
                <c:pt idx="211">
                  <c:v>0.804</c:v>
                </c:pt>
                <c:pt idx="212">
                  <c:v>0.808</c:v>
                </c:pt>
                <c:pt idx="213">
                  <c:v>0.812</c:v>
                </c:pt>
                <c:pt idx="214">
                  <c:v>0.816</c:v>
                </c:pt>
                <c:pt idx="215">
                  <c:v>0.820</c:v>
                </c:pt>
                <c:pt idx="216">
                  <c:v>0.823</c:v>
                </c:pt>
                <c:pt idx="217">
                  <c:v>0.827</c:v>
                </c:pt>
                <c:pt idx="218">
                  <c:v>0.831</c:v>
                </c:pt>
                <c:pt idx="219">
                  <c:v>0.835</c:v>
                </c:pt>
                <c:pt idx="220">
                  <c:v>0.839</c:v>
                </c:pt>
                <c:pt idx="221">
                  <c:v>0.843</c:v>
                </c:pt>
                <c:pt idx="222">
                  <c:v>0.847</c:v>
                </c:pt>
                <c:pt idx="223">
                  <c:v>0.851</c:v>
                </c:pt>
                <c:pt idx="224">
                  <c:v>0.854</c:v>
                </c:pt>
                <c:pt idx="225">
                  <c:v>0.858</c:v>
                </c:pt>
                <c:pt idx="226">
                  <c:v>0.862</c:v>
                </c:pt>
                <c:pt idx="227">
                  <c:v>0.866</c:v>
                </c:pt>
                <c:pt idx="228">
                  <c:v>0.870</c:v>
                </c:pt>
                <c:pt idx="229">
                  <c:v>0.874</c:v>
                </c:pt>
                <c:pt idx="230">
                  <c:v>0.878</c:v>
                </c:pt>
                <c:pt idx="231">
                  <c:v>0.881</c:v>
                </c:pt>
                <c:pt idx="232">
                  <c:v>0.885</c:v>
                </c:pt>
                <c:pt idx="233">
                  <c:v>0.889</c:v>
                </c:pt>
                <c:pt idx="234">
                  <c:v>0.893</c:v>
                </c:pt>
                <c:pt idx="235">
                  <c:v>0.897</c:v>
                </c:pt>
                <c:pt idx="236">
                  <c:v>0.901</c:v>
                </c:pt>
                <c:pt idx="237">
                  <c:v>0.905</c:v>
                </c:pt>
                <c:pt idx="238">
                  <c:v>0.908</c:v>
                </c:pt>
                <c:pt idx="239">
                  <c:v>0.912</c:v>
                </c:pt>
                <c:pt idx="240">
                  <c:v>0.916</c:v>
                </c:pt>
                <c:pt idx="241">
                  <c:v>0.920</c:v>
                </c:pt>
                <c:pt idx="242">
                  <c:v>0.924</c:v>
                </c:pt>
                <c:pt idx="243">
                  <c:v>0.928</c:v>
                </c:pt>
                <c:pt idx="244">
                  <c:v>0.932</c:v>
                </c:pt>
                <c:pt idx="245">
                  <c:v>0.936</c:v>
                </c:pt>
                <c:pt idx="246">
                  <c:v>0.939</c:v>
                </c:pt>
                <c:pt idx="247">
                  <c:v>0.943</c:v>
                </c:pt>
                <c:pt idx="248">
                  <c:v>0.947</c:v>
                </c:pt>
                <c:pt idx="249">
                  <c:v>0.951</c:v>
                </c:pt>
                <c:pt idx="250">
                  <c:v>0.955</c:v>
                </c:pt>
                <c:pt idx="251">
                  <c:v>0.959</c:v>
                </c:pt>
                <c:pt idx="252">
                  <c:v>0.963</c:v>
                </c:pt>
                <c:pt idx="253">
                  <c:v>0.966</c:v>
                </c:pt>
                <c:pt idx="254">
                  <c:v>0.970</c:v>
                </c:pt>
                <c:pt idx="255">
                  <c:v>0.974</c:v>
                </c:pt>
                <c:pt idx="256">
                  <c:v>0.978</c:v>
                </c:pt>
                <c:pt idx="257">
                  <c:v>0.982</c:v>
                </c:pt>
                <c:pt idx="258">
                  <c:v>0.986</c:v>
                </c:pt>
                <c:pt idx="259">
                  <c:v>0.990</c:v>
                </c:pt>
                <c:pt idx="260">
                  <c:v>0.994</c:v>
                </c:pt>
                <c:pt idx="261">
                  <c:v>0.997</c:v>
                </c:pt>
                <c:pt idx="262">
                  <c:v>1.001</c:v>
                </c:pt>
                <c:pt idx="263">
                  <c:v>1.005</c:v>
                </c:pt>
                <c:pt idx="264">
                  <c:v>1.009</c:v>
                </c:pt>
                <c:pt idx="265">
                  <c:v>1.013</c:v>
                </c:pt>
                <c:pt idx="266">
                  <c:v>1.017</c:v>
                </c:pt>
                <c:pt idx="267">
                  <c:v>1.021</c:v>
                </c:pt>
                <c:pt idx="268">
                  <c:v>1.024</c:v>
                </c:pt>
                <c:pt idx="269">
                  <c:v>1.028</c:v>
                </c:pt>
                <c:pt idx="270">
                  <c:v>1.032</c:v>
                </c:pt>
                <c:pt idx="271">
                  <c:v>1.036</c:v>
                </c:pt>
                <c:pt idx="272">
                  <c:v>1.040</c:v>
                </c:pt>
                <c:pt idx="273">
                  <c:v>1.044</c:v>
                </c:pt>
                <c:pt idx="274">
                  <c:v>1.048</c:v>
                </c:pt>
                <c:pt idx="275">
                  <c:v>1.052</c:v>
                </c:pt>
                <c:pt idx="276">
                  <c:v>1.055</c:v>
                </c:pt>
                <c:pt idx="277">
                  <c:v>1.059</c:v>
                </c:pt>
                <c:pt idx="278">
                  <c:v>1.063</c:v>
                </c:pt>
                <c:pt idx="279">
                  <c:v>1.067</c:v>
                </c:pt>
                <c:pt idx="280">
                  <c:v>1.071</c:v>
                </c:pt>
                <c:pt idx="281">
                  <c:v>1.075</c:v>
                </c:pt>
                <c:pt idx="282">
                  <c:v>1.079</c:v>
                </c:pt>
                <c:pt idx="283">
                  <c:v>1.082</c:v>
                </c:pt>
                <c:pt idx="284">
                  <c:v>1.086</c:v>
                </c:pt>
                <c:pt idx="285">
                  <c:v>1.090</c:v>
                </c:pt>
                <c:pt idx="286">
                  <c:v>1.094</c:v>
                </c:pt>
                <c:pt idx="287">
                  <c:v>1.098</c:v>
                </c:pt>
                <c:pt idx="288">
                  <c:v>1.102</c:v>
                </c:pt>
                <c:pt idx="289">
                  <c:v>1.106</c:v>
                </c:pt>
                <c:pt idx="290">
                  <c:v>1.110</c:v>
                </c:pt>
                <c:pt idx="291">
                  <c:v>1.113</c:v>
                </c:pt>
                <c:pt idx="292">
                  <c:v>1.117</c:v>
                </c:pt>
                <c:pt idx="293">
                  <c:v>1.121</c:v>
                </c:pt>
                <c:pt idx="294">
                  <c:v>1.125</c:v>
                </c:pt>
                <c:pt idx="295">
                  <c:v>1.129</c:v>
                </c:pt>
                <c:pt idx="296">
                  <c:v>1.133</c:v>
                </c:pt>
                <c:pt idx="297">
                  <c:v>1.137</c:v>
                </c:pt>
                <c:pt idx="298">
                  <c:v>1.140</c:v>
                </c:pt>
                <c:pt idx="299">
                  <c:v>1.144</c:v>
                </c:pt>
                <c:pt idx="300">
                  <c:v>1.148</c:v>
                </c:pt>
                <c:pt idx="301">
                  <c:v>1.152</c:v>
                </c:pt>
                <c:pt idx="302">
                  <c:v>1.156</c:v>
                </c:pt>
                <c:pt idx="303">
                  <c:v>1.160</c:v>
                </c:pt>
                <c:pt idx="304">
                  <c:v>1.164</c:v>
                </c:pt>
                <c:pt idx="305">
                  <c:v>1.167</c:v>
                </c:pt>
                <c:pt idx="306">
                  <c:v>1.171</c:v>
                </c:pt>
                <c:pt idx="307">
                  <c:v>1.175</c:v>
                </c:pt>
                <c:pt idx="308">
                  <c:v>1.179</c:v>
                </c:pt>
                <c:pt idx="309">
                  <c:v>1.183</c:v>
                </c:pt>
                <c:pt idx="310">
                  <c:v>1.187</c:v>
                </c:pt>
                <c:pt idx="311">
                  <c:v>1.191</c:v>
                </c:pt>
                <c:pt idx="312">
                  <c:v>1.195</c:v>
                </c:pt>
                <c:pt idx="313">
                  <c:v>1.198</c:v>
                </c:pt>
                <c:pt idx="314">
                  <c:v>1.202</c:v>
                </c:pt>
                <c:pt idx="315">
                  <c:v>1.206</c:v>
                </c:pt>
                <c:pt idx="316">
                  <c:v>1.210</c:v>
                </c:pt>
                <c:pt idx="317">
                  <c:v>1.214</c:v>
                </c:pt>
                <c:pt idx="318">
                  <c:v>1.218</c:v>
                </c:pt>
                <c:pt idx="319">
                  <c:v>1.222</c:v>
                </c:pt>
                <c:pt idx="320">
                  <c:v>1.225</c:v>
                </c:pt>
                <c:pt idx="321">
                  <c:v>1.229</c:v>
                </c:pt>
                <c:pt idx="322">
                  <c:v>1.233</c:v>
                </c:pt>
                <c:pt idx="323">
                  <c:v>1.237</c:v>
                </c:pt>
                <c:pt idx="324">
                  <c:v>1.241</c:v>
                </c:pt>
                <c:pt idx="325">
                  <c:v>1.245</c:v>
                </c:pt>
                <c:pt idx="326">
                  <c:v>1.249</c:v>
                </c:pt>
                <c:pt idx="327">
                  <c:v>1.253</c:v>
                </c:pt>
                <c:pt idx="328">
                  <c:v>1.256</c:v>
                </c:pt>
                <c:pt idx="329">
                  <c:v>1.260</c:v>
                </c:pt>
                <c:pt idx="330">
                  <c:v>1.264</c:v>
                </c:pt>
                <c:pt idx="331">
                  <c:v>1.268</c:v>
                </c:pt>
                <c:pt idx="332">
                  <c:v>1.272</c:v>
                </c:pt>
                <c:pt idx="333">
                  <c:v>1.276</c:v>
                </c:pt>
                <c:pt idx="334">
                  <c:v>1.280</c:v>
                </c:pt>
                <c:pt idx="335">
                  <c:v>1.283</c:v>
                </c:pt>
                <c:pt idx="336">
                  <c:v>1.287</c:v>
                </c:pt>
                <c:pt idx="337">
                  <c:v>1.291</c:v>
                </c:pt>
                <c:pt idx="338">
                  <c:v>1.295</c:v>
                </c:pt>
                <c:pt idx="339">
                  <c:v>1.299</c:v>
                </c:pt>
                <c:pt idx="340">
                  <c:v>1.303</c:v>
                </c:pt>
                <c:pt idx="341">
                  <c:v>1.307</c:v>
                </c:pt>
                <c:pt idx="342">
                  <c:v>1.311</c:v>
                </c:pt>
                <c:pt idx="343">
                  <c:v>1.314</c:v>
                </c:pt>
                <c:pt idx="344">
                  <c:v>1.318</c:v>
                </c:pt>
                <c:pt idx="345">
                  <c:v>1.322</c:v>
                </c:pt>
                <c:pt idx="346">
                  <c:v>1.326</c:v>
                </c:pt>
                <c:pt idx="347">
                  <c:v>1.330</c:v>
                </c:pt>
                <c:pt idx="348">
                  <c:v>1.334</c:v>
                </c:pt>
                <c:pt idx="349">
                  <c:v>1.338</c:v>
                </c:pt>
                <c:pt idx="350">
                  <c:v>1.341</c:v>
                </c:pt>
                <c:pt idx="351">
                  <c:v>1.345</c:v>
                </c:pt>
                <c:pt idx="352">
                  <c:v>1.349</c:v>
                </c:pt>
                <c:pt idx="353">
                  <c:v>1.353</c:v>
                </c:pt>
                <c:pt idx="354">
                  <c:v>1.357</c:v>
                </c:pt>
                <c:pt idx="355">
                  <c:v>1.361</c:v>
                </c:pt>
                <c:pt idx="356">
                  <c:v>1.365</c:v>
                </c:pt>
                <c:pt idx="357">
                  <c:v>1.369</c:v>
                </c:pt>
                <c:pt idx="358">
                  <c:v>1.372</c:v>
                </c:pt>
                <c:pt idx="359">
                  <c:v>1.376</c:v>
                </c:pt>
                <c:pt idx="360">
                  <c:v>1.380</c:v>
                </c:pt>
                <c:pt idx="361">
                  <c:v>1.384</c:v>
                </c:pt>
                <c:pt idx="362">
                  <c:v>1.388</c:v>
                </c:pt>
                <c:pt idx="363">
                  <c:v>1.392</c:v>
                </c:pt>
                <c:pt idx="364">
                  <c:v>1.396</c:v>
                </c:pt>
                <c:pt idx="365">
                  <c:v>1.399</c:v>
                </c:pt>
                <c:pt idx="366">
                  <c:v>1.403</c:v>
                </c:pt>
                <c:pt idx="367">
                  <c:v>1.407</c:v>
                </c:pt>
                <c:pt idx="368">
                  <c:v>1.411</c:v>
                </c:pt>
                <c:pt idx="369">
                  <c:v>1.415</c:v>
                </c:pt>
                <c:pt idx="370">
                  <c:v>1.419</c:v>
                </c:pt>
                <c:pt idx="371">
                  <c:v>1.423</c:v>
                </c:pt>
                <c:pt idx="372">
                  <c:v>1.426</c:v>
                </c:pt>
                <c:pt idx="373">
                  <c:v>1.430</c:v>
                </c:pt>
                <c:pt idx="374">
                  <c:v>1.434</c:v>
                </c:pt>
                <c:pt idx="375">
                  <c:v>1.438</c:v>
                </c:pt>
                <c:pt idx="376">
                  <c:v>1.442</c:v>
                </c:pt>
                <c:pt idx="377">
                  <c:v>1.446</c:v>
                </c:pt>
                <c:pt idx="378">
                  <c:v>1.450</c:v>
                </c:pt>
                <c:pt idx="379">
                  <c:v>1.454</c:v>
                </c:pt>
                <c:pt idx="380">
                  <c:v>1.457</c:v>
                </c:pt>
                <c:pt idx="381">
                  <c:v>1.461</c:v>
                </c:pt>
                <c:pt idx="382">
                  <c:v>1.465</c:v>
                </c:pt>
                <c:pt idx="383">
                  <c:v>1.469</c:v>
                </c:pt>
                <c:pt idx="384">
                  <c:v>1.473</c:v>
                </c:pt>
                <c:pt idx="385">
                  <c:v>1.477</c:v>
                </c:pt>
                <c:pt idx="386">
                  <c:v>1.481</c:v>
                </c:pt>
                <c:pt idx="387">
                  <c:v>1.484</c:v>
                </c:pt>
                <c:pt idx="388">
                  <c:v>1.488</c:v>
                </c:pt>
                <c:pt idx="389">
                  <c:v>1.492</c:v>
                </c:pt>
                <c:pt idx="390">
                  <c:v>1.496</c:v>
                </c:pt>
                <c:pt idx="391">
                  <c:v>1.500</c:v>
                </c:pt>
                <c:pt idx="392">
                  <c:v>1.504</c:v>
                </c:pt>
                <c:pt idx="393">
                  <c:v>1.508</c:v>
                </c:pt>
                <c:pt idx="394">
                  <c:v>1.512</c:v>
                </c:pt>
                <c:pt idx="395">
                  <c:v>1.515</c:v>
                </c:pt>
                <c:pt idx="396">
                  <c:v>1.519</c:v>
                </c:pt>
                <c:pt idx="397">
                  <c:v>1.523</c:v>
                </c:pt>
                <c:pt idx="398">
                  <c:v>1.527</c:v>
                </c:pt>
                <c:pt idx="399">
                  <c:v>1.531</c:v>
                </c:pt>
                <c:pt idx="400">
                  <c:v>1.535</c:v>
                </c:pt>
                <c:pt idx="401">
                  <c:v>1.539</c:v>
                </c:pt>
                <c:pt idx="402">
                  <c:v>1.542</c:v>
                </c:pt>
                <c:pt idx="403">
                  <c:v>1.546</c:v>
                </c:pt>
                <c:pt idx="404">
                  <c:v>1.550</c:v>
                </c:pt>
                <c:pt idx="405">
                  <c:v>1.554</c:v>
                </c:pt>
                <c:pt idx="406">
                  <c:v>1.558</c:v>
                </c:pt>
                <c:pt idx="407">
                  <c:v>1.562</c:v>
                </c:pt>
                <c:pt idx="408">
                  <c:v>1.566</c:v>
                </c:pt>
                <c:pt idx="409">
                  <c:v>1.570</c:v>
                </c:pt>
                <c:pt idx="410">
                  <c:v>1.573</c:v>
                </c:pt>
                <c:pt idx="411">
                  <c:v>1.577</c:v>
                </c:pt>
                <c:pt idx="412">
                  <c:v>1.581</c:v>
                </c:pt>
                <c:pt idx="413">
                  <c:v>1.585</c:v>
                </c:pt>
                <c:pt idx="414">
                  <c:v>1.589</c:v>
                </c:pt>
                <c:pt idx="415">
                  <c:v>1.593</c:v>
                </c:pt>
                <c:pt idx="416">
                  <c:v>1.597</c:v>
                </c:pt>
                <c:pt idx="417">
                  <c:v>1.600</c:v>
                </c:pt>
                <c:pt idx="418">
                  <c:v>1.604</c:v>
                </c:pt>
                <c:pt idx="419">
                  <c:v>1.608</c:v>
                </c:pt>
                <c:pt idx="420">
                  <c:v>1.612</c:v>
                </c:pt>
                <c:pt idx="421">
                  <c:v>1.616</c:v>
                </c:pt>
                <c:pt idx="422">
                  <c:v>1.620</c:v>
                </c:pt>
                <c:pt idx="423">
                  <c:v>1.624</c:v>
                </c:pt>
                <c:pt idx="424">
                  <c:v>1.628</c:v>
                </c:pt>
                <c:pt idx="425">
                  <c:v>1.631</c:v>
                </c:pt>
                <c:pt idx="426">
                  <c:v>1.635</c:v>
                </c:pt>
                <c:pt idx="427">
                  <c:v>1.639</c:v>
                </c:pt>
                <c:pt idx="428">
                  <c:v>1.643</c:v>
                </c:pt>
                <c:pt idx="429">
                  <c:v>1.647</c:v>
                </c:pt>
                <c:pt idx="430">
                  <c:v>1.651</c:v>
                </c:pt>
                <c:pt idx="431">
                  <c:v>1.655</c:v>
                </c:pt>
                <c:pt idx="432">
                  <c:v>1.658</c:v>
                </c:pt>
                <c:pt idx="433">
                  <c:v>1.662</c:v>
                </c:pt>
                <c:pt idx="434">
                  <c:v>1.666</c:v>
                </c:pt>
                <c:pt idx="435">
                  <c:v>1.670</c:v>
                </c:pt>
                <c:pt idx="436">
                  <c:v>1.674</c:v>
                </c:pt>
                <c:pt idx="437">
                  <c:v>1.678</c:v>
                </c:pt>
                <c:pt idx="438">
                  <c:v>1.682</c:v>
                </c:pt>
                <c:pt idx="439">
                  <c:v>1.685</c:v>
                </c:pt>
                <c:pt idx="440">
                  <c:v>1.689</c:v>
                </c:pt>
                <c:pt idx="441">
                  <c:v>1.693</c:v>
                </c:pt>
                <c:pt idx="442">
                  <c:v>1.697</c:v>
                </c:pt>
                <c:pt idx="443">
                  <c:v>1.701</c:v>
                </c:pt>
                <c:pt idx="444">
                  <c:v>1.705</c:v>
                </c:pt>
                <c:pt idx="445">
                  <c:v>1.709</c:v>
                </c:pt>
                <c:pt idx="446">
                  <c:v>1.713</c:v>
                </c:pt>
                <c:pt idx="447">
                  <c:v>1.716</c:v>
                </c:pt>
                <c:pt idx="448">
                  <c:v>1.720</c:v>
                </c:pt>
                <c:pt idx="449">
                  <c:v>1.724</c:v>
                </c:pt>
                <c:pt idx="450">
                  <c:v>1.728</c:v>
                </c:pt>
                <c:pt idx="451">
                  <c:v>1.732</c:v>
                </c:pt>
                <c:pt idx="452">
                  <c:v>1.736</c:v>
                </c:pt>
                <c:pt idx="453">
                  <c:v>1.740</c:v>
                </c:pt>
                <c:pt idx="454">
                  <c:v>1.743</c:v>
                </c:pt>
                <c:pt idx="455">
                  <c:v>1.747</c:v>
                </c:pt>
                <c:pt idx="456">
                  <c:v>1.751</c:v>
                </c:pt>
                <c:pt idx="457">
                  <c:v>1.755</c:v>
                </c:pt>
                <c:pt idx="458">
                  <c:v>1.759</c:v>
                </c:pt>
                <c:pt idx="459">
                  <c:v>1.763</c:v>
                </c:pt>
                <c:pt idx="460">
                  <c:v>1.767</c:v>
                </c:pt>
                <c:pt idx="461">
                  <c:v>1.771</c:v>
                </c:pt>
                <c:pt idx="462">
                  <c:v>1.774</c:v>
                </c:pt>
                <c:pt idx="463">
                  <c:v>1.778</c:v>
                </c:pt>
                <c:pt idx="464">
                  <c:v>1.782</c:v>
                </c:pt>
                <c:pt idx="465">
                  <c:v>1.786</c:v>
                </c:pt>
                <c:pt idx="466">
                  <c:v>1.790</c:v>
                </c:pt>
                <c:pt idx="467">
                  <c:v>1.794</c:v>
                </c:pt>
                <c:pt idx="468">
                  <c:v>1.798</c:v>
                </c:pt>
                <c:pt idx="469">
                  <c:v>1.801</c:v>
                </c:pt>
                <c:pt idx="470">
                  <c:v>1.805</c:v>
                </c:pt>
                <c:pt idx="471">
                  <c:v>1.809</c:v>
                </c:pt>
                <c:pt idx="472">
                  <c:v>1.813</c:v>
                </c:pt>
                <c:pt idx="473">
                  <c:v>1.817</c:v>
                </c:pt>
                <c:pt idx="474">
                  <c:v>1.821</c:v>
                </c:pt>
                <c:pt idx="475">
                  <c:v>1.825</c:v>
                </c:pt>
                <c:pt idx="476">
                  <c:v>1.829</c:v>
                </c:pt>
                <c:pt idx="477">
                  <c:v>1.832</c:v>
                </c:pt>
                <c:pt idx="478">
                  <c:v>1.836</c:v>
                </c:pt>
                <c:pt idx="479">
                  <c:v>1.840</c:v>
                </c:pt>
                <c:pt idx="480">
                  <c:v>1.844</c:v>
                </c:pt>
                <c:pt idx="481">
                  <c:v>1.848</c:v>
                </c:pt>
                <c:pt idx="482">
                  <c:v>1.852</c:v>
                </c:pt>
                <c:pt idx="483">
                  <c:v>1.856</c:v>
                </c:pt>
                <c:pt idx="484">
                  <c:v>1.859</c:v>
                </c:pt>
                <c:pt idx="485">
                  <c:v>1.863</c:v>
                </c:pt>
                <c:pt idx="486">
                  <c:v>1.867</c:v>
                </c:pt>
                <c:pt idx="487">
                  <c:v>1.871</c:v>
                </c:pt>
                <c:pt idx="488">
                  <c:v>1.875</c:v>
                </c:pt>
                <c:pt idx="489">
                  <c:v>1.879</c:v>
                </c:pt>
                <c:pt idx="490">
                  <c:v>1.883</c:v>
                </c:pt>
                <c:pt idx="491">
                  <c:v>1.886</c:v>
                </c:pt>
                <c:pt idx="492">
                  <c:v>1.890</c:v>
                </c:pt>
                <c:pt idx="493">
                  <c:v>1.894</c:v>
                </c:pt>
                <c:pt idx="494">
                  <c:v>1.898</c:v>
                </c:pt>
                <c:pt idx="495">
                  <c:v>1.902</c:v>
                </c:pt>
                <c:pt idx="496">
                  <c:v>1.906</c:v>
                </c:pt>
                <c:pt idx="497">
                  <c:v>1.910</c:v>
                </c:pt>
                <c:pt idx="498">
                  <c:v>1.914</c:v>
                </c:pt>
                <c:pt idx="499">
                  <c:v>1.917</c:v>
                </c:pt>
                <c:pt idx="500">
                  <c:v>1.921</c:v>
                </c:pt>
                <c:pt idx="501">
                  <c:v>1.925</c:v>
                </c:pt>
                <c:pt idx="502">
                  <c:v>1.929</c:v>
                </c:pt>
                <c:pt idx="503">
                  <c:v>1.933</c:v>
                </c:pt>
                <c:pt idx="504">
                  <c:v>1.937</c:v>
                </c:pt>
                <c:pt idx="505">
                  <c:v>1.941</c:v>
                </c:pt>
                <c:pt idx="506">
                  <c:v>1.944</c:v>
                </c:pt>
                <c:pt idx="507">
                  <c:v>1.948</c:v>
                </c:pt>
                <c:pt idx="508">
                  <c:v>1.952</c:v>
                </c:pt>
                <c:pt idx="509">
                  <c:v>1.956</c:v>
                </c:pt>
                <c:pt idx="510">
                  <c:v>1.960</c:v>
                </c:pt>
                <c:pt idx="511">
                  <c:v>1.964</c:v>
                </c:pt>
                <c:pt idx="512">
                  <c:v>1.968</c:v>
                </c:pt>
                <c:pt idx="513">
                  <c:v>1.972</c:v>
                </c:pt>
                <c:pt idx="514">
                  <c:v>1.975</c:v>
                </c:pt>
                <c:pt idx="515">
                  <c:v>1.979</c:v>
                </c:pt>
                <c:pt idx="516">
                  <c:v>1.983</c:v>
                </c:pt>
                <c:pt idx="517">
                  <c:v>1.987</c:v>
                </c:pt>
                <c:pt idx="518">
                  <c:v>1.991</c:v>
                </c:pt>
                <c:pt idx="519">
                  <c:v>1.995</c:v>
                </c:pt>
                <c:pt idx="520">
                  <c:v>1.999</c:v>
                </c:pt>
                <c:pt idx="521">
                  <c:v>2.002</c:v>
                </c:pt>
                <c:pt idx="522">
                  <c:v>2.006</c:v>
                </c:pt>
                <c:pt idx="523">
                  <c:v>2.010</c:v>
                </c:pt>
                <c:pt idx="524">
                  <c:v>2.014</c:v>
                </c:pt>
                <c:pt idx="525">
                  <c:v>2.018</c:v>
                </c:pt>
                <c:pt idx="526">
                  <c:v>2.022</c:v>
                </c:pt>
                <c:pt idx="527">
                  <c:v>2.026</c:v>
                </c:pt>
                <c:pt idx="528">
                  <c:v>2.030</c:v>
                </c:pt>
                <c:pt idx="529">
                  <c:v>2.033</c:v>
                </c:pt>
                <c:pt idx="530">
                  <c:v>2.037</c:v>
                </c:pt>
                <c:pt idx="531">
                  <c:v>2.041</c:v>
                </c:pt>
                <c:pt idx="532">
                  <c:v>2.045</c:v>
                </c:pt>
                <c:pt idx="533">
                  <c:v>2.049</c:v>
                </c:pt>
                <c:pt idx="534">
                  <c:v>2.053</c:v>
                </c:pt>
                <c:pt idx="535">
                  <c:v>2.057</c:v>
                </c:pt>
                <c:pt idx="536">
                  <c:v>2.060</c:v>
                </c:pt>
                <c:pt idx="537">
                  <c:v>2.064</c:v>
                </c:pt>
                <c:pt idx="538">
                  <c:v>2.068</c:v>
                </c:pt>
                <c:pt idx="539">
                  <c:v>2.072</c:v>
                </c:pt>
                <c:pt idx="540">
                  <c:v>2.076</c:v>
                </c:pt>
                <c:pt idx="541">
                  <c:v>2.080</c:v>
                </c:pt>
                <c:pt idx="542">
                  <c:v>2.084</c:v>
                </c:pt>
                <c:pt idx="543">
                  <c:v>2.088</c:v>
                </c:pt>
                <c:pt idx="544">
                  <c:v>2.091</c:v>
                </c:pt>
                <c:pt idx="545">
                  <c:v>2.095</c:v>
                </c:pt>
                <c:pt idx="546">
                  <c:v>2.099</c:v>
                </c:pt>
                <c:pt idx="547">
                  <c:v>2.103</c:v>
                </c:pt>
                <c:pt idx="548">
                  <c:v>2.107</c:v>
                </c:pt>
                <c:pt idx="549">
                  <c:v>2.111</c:v>
                </c:pt>
                <c:pt idx="550">
                  <c:v>2.115</c:v>
                </c:pt>
                <c:pt idx="551">
                  <c:v>2.118</c:v>
                </c:pt>
                <c:pt idx="552">
                  <c:v>2.122</c:v>
                </c:pt>
                <c:pt idx="553">
                  <c:v>2.126</c:v>
                </c:pt>
                <c:pt idx="554">
                  <c:v>2.130</c:v>
                </c:pt>
                <c:pt idx="555">
                  <c:v>2.134</c:v>
                </c:pt>
                <c:pt idx="556">
                  <c:v>2.138</c:v>
                </c:pt>
                <c:pt idx="557">
                  <c:v>2.142</c:v>
                </c:pt>
                <c:pt idx="558">
                  <c:v>2.146</c:v>
                </c:pt>
                <c:pt idx="559">
                  <c:v>2.149</c:v>
                </c:pt>
                <c:pt idx="560">
                  <c:v>2.153</c:v>
                </c:pt>
                <c:pt idx="561">
                  <c:v>2.157</c:v>
                </c:pt>
                <c:pt idx="562">
                  <c:v>2.161</c:v>
                </c:pt>
                <c:pt idx="563">
                  <c:v>2.165</c:v>
                </c:pt>
                <c:pt idx="564">
                  <c:v>2.169</c:v>
                </c:pt>
                <c:pt idx="565">
                  <c:v>2.173</c:v>
                </c:pt>
                <c:pt idx="566">
                  <c:v>2.176</c:v>
                </c:pt>
                <c:pt idx="567">
                  <c:v>2.180</c:v>
                </c:pt>
                <c:pt idx="568">
                  <c:v>2.184</c:v>
                </c:pt>
                <c:pt idx="569">
                  <c:v>2.188</c:v>
                </c:pt>
                <c:pt idx="570">
                  <c:v>2.192</c:v>
                </c:pt>
                <c:pt idx="571">
                  <c:v>2.196</c:v>
                </c:pt>
                <c:pt idx="572">
                  <c:v>2.200</c:v>
                </c:pt>
                <c:pt idx="573">
                  <c:v>2.204</c:v>
                </c:pt>
                <c:pt idx="574">
                  <c:v>2.207</c:v>
                </c:pt>
                <c:pt idx="575">
                  <c:v>2.211</c:v>
                </c:pt>
                <c:pt idx="576">
                  <c:v>2.215</c:v>
                </c:pt>
                <c:pt idx="577">
                  <c:v>2.219</c:v>
                </c:pt>
                <c:pt idx="578">
                  <c:v>2.223</c:v>
                </c:pt>
                <c:pt idx="579">
                  <c:v>2.227</c:v>
                </c:pt>
                <c:pt idx="580">
                  <c:v>2.231</c:v>
                </c:pt>
                <c:pt idx="581">
                  <c:v>2.234</c:v>
                </c:pt>
                <c:pt idx="582">
                  <c:v>2.238</c:v>
                </c:pt>
                <c:pt idx="583">
                  <c:v>2.242</c:v>
                </c:pt>
                <c:pt idx="584">
                  <c:v>2.246</c:v>
                </c:pt>
                <c:pt idx="585">
                  <c:v>2.250</c:v>
                </c:pt>
                <c:pt idx="586">
                  <c:v>2.254</c:v>
                </c:pt>
                <c:pt idx="587">
                  <c:v>2.258</c:v>
                </c:pt>
                <c:pt idx="588">
                  <c:v>2.261</c:v>
                </c:pt>
                <c:pt idx="589">
                  <c:v>2.265</c:v>
                </c:pt>
                <c:pt idx="590">
                  <c:v>2.269</c:v>
                </c:pt>
                <c:pt idx="591">
                  <c:v>2.273</c:v>
                </c:pt>
                <c:pt idx="592">
                  <c:v>2.277</c:v>
                </c:pt>
                <c:pt idx="593">
                  <c:v>2.281</c:v>
                </c:pt>
                <c:pt idx="594">
                  <c:v>2.285</c:v>
                </c:pt>
                <c:pt idx="595">
                  <c:v>2.289</c:v>
                </c:pt>
                <c:pt idx="596">
                  <c:v>2.292</c:v>
                </c:pt>
                <c:pt idx="597">
                  <c:v>2.296</c:v>
                </c:pt>
                <c:pt idx="598">
                  <c:v>2.300</c:v>
                </c:pt>
                <c:pt idx="599">
                  <c:v>2.304</c:v>
                </c:pt>
                <c:pt idx="600">
                  <c:v>2.308</c:v>
                </c:pt>
                <c:pt idx="601">
                  <c:v>2.312</c:v>
                </c:pt>
                <c:pt idx="602">
                  <c:v>2.316</c:v>
                </c:pt>
                <c:pt idx="603">
                  <c:v>2.319</c:v>
                </c:pt>
                <c:pt idx="604">
                  <c:v>2.323</c:v>
                </c:pt>
                <c:pt idx="605">
                  <c:v>2.327</c:v>
                </c:pt>
                <c:pt idx="606">
                  <c:v>2.331</c:v>
                </c:pt>
                <c:pt idx="607">
                  <c:v>2.335</c:v>
                </c:pt>
                <c:pt idx="608">
                  <c:v>2.339</c:v>
                </c:pt>
                <c:pt idx="609">
                  <c:v>2.343</c:v>
                </c:pt>
                <c:pt idx="610">
                  <c:v>2.347</c:v>
                </c:pt>
                <c:pt idx="611">
                  <c:v>2.350</c:v>
                </c:pt>
                <c:pt idx="612">
                  <c:v>2.354</c:v>
                </c:pt>
                <c:pt idx="613">
                  <c:v>2.358</c:v>
                </c:pt>
                <c:pt idx="614">
                  <c:v>2.362</c:v>
                </c:pt>
                <c:pt idx="615">
                  <c:v>2.366</c:v>
                </c:pt>
                <c:pt idx="616">
                  <c:v>2.370</c:v>
                </c:pt>
                <c:pt idx="617">
                  <c:v>2.374</c:v>
                </c:pt>
                <c:pt idx="618">
                  <c:v>2.377</c:v>
                </c:pt>
                <c:pt idx="619">
                  <c:v>2.381</c:v>
                </c:pt>
                <c:pt idx="620">
                  <c:v>2.385</c:v>
                </c:pt>
                <c:pt idx="621">
                  <c:v>2.389</c:v>
                </c:pt>
                <c:pt idx="622">
                  <c:v>2.393</c:v>
                </c:pt>
                <c:pt idx="623">
                  <c:v>2.397</c:v>
                </c:pt>
                <c:pt idx="624">
                  <c:v>2.401</c:v>
                </c:pt>
                <c:pt idx="625">
                  <c:v>2.404</c:v>
                </c:pt>
                <c:pt idx="626">
                  <c:v>2.408</c:v>
                </c:pt>
                <c:pt idx="627">
                  <c:v>2.412</c:v>
                </c:pt>
                <c:pt idx="628">
                  <c:v>2.416</c:v>
                </c:pt>
                <c:pt idx="629">
                  <c:v>2.420</c:v>
                </c:pt>
                <c:pt idx="630">
                  <c:v>2.424</c:v>
                </c:pt>
                <c:pt idx="631">
                  <c:v>2.428</c:v>
                </c:pt>
                <c:pt idx="632">
                  <c:v>2.432</c:v>
                </c:pt>
                <c:pt idx="633">
                  <c:v>2.435</c:v>
                </c:pt>
                <c:pt idx="634">
                  <c:v>2.439</c:v>
                </c:pt>
                <c:pt idx="635">
                  <c:v>2.443</c:v>
                </c:pt>
                <c:pt idx="636">
                  <c:v>2.447</c:v>
                </c:pt>
                <c:pt idx="637">
                  <c:v>2.451</c:v>
                </c:pt>
                <c:pt idx="638">
                  <c:v>2.455</c:v>
                </c:pt>
                <c:pt idx="639">
                  <c:v>2.459</c:v>
                </c:pt>
                <c:pt idx="640">
                  <c:v>2.462</c:v>
                </c:pt>
                <c:pt idx="641">
                  <c:v>2.466</c:v>
                </c:pt>
                <c:pt idx="642">
                  <c:v>2.470</c:v>
                </c:pt>
                <c:pt idx="643">
                  <c:v>2.474</c:v>
                </c:pt>
                <c:pt idx="644">
                  <c:v>2.478</c:v>
                </c:pt>
                <c:pt idx="645">
                  <c:v>2.482</c:v>
                </c:pt>
                <c:pt idx="646">
                  <c:v>2.486</c:v>
                </c:pt>
                <c:pt idx="647">
                  <c:v>2.490</c:v>
                </c:pt>
                <c:pt idx="648">
                  <c:v>2.493</c:v>
                </c:pt>
                <c:pt idx="649">
                  <c:v>2.497</c:v>
                </c:pt>
                <c:pt idx="650">
                  <c:v>2.501</c:v>
                </c:pt>
                <c:pt idx="651">
                  <c:v>2.505</c:v>
                </c:pt>
                <c:pt idx="652">
                  <c:v>2.509</c:v>
                </c:pt>
                <c:pt idx="653">
                  <c:v>2.513</c:v>
                </c:pt>
                <c:pt idx="654">
                  <c:v>2.517</c:v>
                </c:pt>
                <c:pt idx="655">
                  <c:v>2.520</c:v>
                </c:pt>
                <c:pt idx="656">
                  <c:v>2.524</c:v>
                </c:pt>
                <c:pt idx="657">
                  <c:v>2.528</c:v>
                </c:pt>
                <c:pt idx="658">
                  <c:v>2.532</c:v>
                </c:pt>
                <c:pt idx="659">
                  <c:v>2.536</c:v>
                </c:pt>
                <c:pt idx="660">
                  <c:v>2.540</c:v>
                </c:pt>
                <c:pt idx="661">
                  <c:v>2.544</c:v>
                </c:pt>
                <c:pt idx="662">
                  <c:v>2.548</c:v>
                </c:pt>
                <c:pt idx="663">
                  <c:v>2.551</c:v>
                </c:pt>
                <c:pt idx="664">
                  <c:v>2.555</c:v>
                </c:pt>
                <c:pt idx="665">
                  <c:v>2.559</c:v>
                </c:pt>
                <c:pt idx="666">
                  <c:v>2.563</c:v>
                </c:pt>
                <c:pt idx="667">
                  <c:v>2.567</c:v>
                </c:pt>
                <c:pt idx="668">
                  <c:v>2.571</c:v>
                </c:pt>
                <c:pt idx="669">
                  <c:v>2.575</c:v>
                </c:pt>
                <c:pt idx="670">
                  <c:v>2.578</c:v>
                </c:pt>
                <c:pt idx="671">
                  <c:v>2.582</c:v>
                </c:pt>
                <c:pt idx="672">
                  <c:v>2.586</c:v>
                </c:pt>
                <c:pt idx="673">
                  <c:v>2.590</c:v>
                </c:pt>
                <c:pt idx="674">
                  <c:v>2.594</c:v>
                </c:pt>
                <c:pt idx="675">
                  <c:v>2.598</c:v>
                </c:pt>
                <c:pt idx="676">
                  <c:v>2.602</c:v>
                </c:pt>
                <c:pt idx="677">
                  <c:v>2.605</c:v>
                </c:pt>
                <c:pt idx="678">
                  <c:v>2.609</c:v>
                </c:pt>
                <c:pt idx="679">
                  <c:v>2.613</c:v>
                </c:pt>
                <c:pt idx="680">
                  <c:v>2.617</c:v>
                </c:pt>
                <c:pt idx="681">
                  <c:v>2.621</c:v>
                </c:pt>
                <c:pt idx="682">
                  <c:v>2.625</c:v>
                </c:pt>
                <c:pt idx="683">
                  <c:v>2.629</c:v>
                </c:pt>
                <c:pt idx="684">
                  <c:v>2.633</c:v>
                </c:pt>
                <c:pt idx="685">
                  <c:v>2.636</c:v>
                </c:pt>
                <c:pt idx="686">
                  <c:v>2.640</c:v>
                </c:pt>
                <c:pt idx="687">
                  <c:v>2.644</c:v>
                </c:pt>
                <c:pt idx="688">
                  <c:v>2.648</c:v>
                </c:pt>
                <c:pt idx="689">
                  <c:v>2.652</c:v>
                </c:pt>
                <c:pt idx="690">
                  <c:v>2.656</c:v>
                </c:pt>
                <c:pt idx="691">
                  <c:v>2.660</c:v>
                </c:pt>
                <c:pt idx="692">
                  <c:v>2.664</c:v>
                </c:pt>
                <c:pt idx="693">
                  <c:v>2.667</c:v>
                </c:pt>
                <c:pt idx="694">
                  <c:v>2.671</c:v>
                </c:pt>
                <c:pt idx="695">
                  <c:v>2.675</c:v>
                </c:pt>
                <c:pt idx="696">
                  <c:v>2.679</c:v>
                </c:pt>
                <c:pt idx="697">
                  <c:v>2.683</c:v>
                </c:pt>
                <c:pt idx="698">
                  <c:v>2.687</c:v>
                </c:pt>
                <c:pt idx="699">
                  <c:v>2.691</c:v>
                </c:pt>
                <c:pt idx="700">
                  <c:v>2.694</c:v>
                </c:pt>
                <c:pt idx="701">
                  <c:v>2.698</c:v>
                </c:pt>
                <c:pt idx="702">
                  <c:v>2.702</c:v>
                </c:pt>
                <c:pt idx="703">
                  <c:v>2.706</c:v>
                </c:pt>
                <c:pt idx="704">
                  <c:v>2.710</c:v>
                </c:pt>
                <c:pt idx="705">
                  <c:v>2.714</c:v>
                </c:pt>
                <c:pt idx="706">
                  <c:v>2.718</c:v>
                </c:pt>
                <c:pt idx="707">
                  <c:v>2.721</c:v>
                </c:pt>
                <c:pt idx="708">
                  <c:v>2.725</c:v>
                </c:pt>
                <c:pt idx="709">
                  <c:v>2.729</c:v>
                </c:pt>
                <c:pt idx="710">
                  <c:v>2.733</c:v>
                </c:pt>
                <c:pt idx="711">
                  <c:v>2.737</c:v>
                </c:pt>
                <c:pt idx="712">
                  <c:v>2.741</c:v>
                </c:pt>
                <c:pt idx="713">
                  <c:v>2.745</c:v>
                </c:pt>
                <c:pt idx="714">
                  <c:v>2.749</c:v>
                </c:pt>
                <c:pt idx="715">
                  <c:v>2.752</c:v>
                </c:pt>
                <c:pt idx="716">
                  <c:v>2.756</c:v>
                </c:pt>
                <c:pt idx="717">
                  <c:v>2.760</c:v>
                </c:pt>
                <c:pt idx="718">
                  <c:v>2.764</c:v>
                </c:pt>
                <c:pt idx="719">
                  <c:v>2.768</c:v>
                </c:pt>
                <c:pt idx="720">
                  <c:v>2.772</c:v>
                </c:pt>
                <c:pt idx="721">
                  <c:v>2.776</c:v>
                </c:pt>
                <c:pt idx="722">
                  <c:v>2.779</c:v>
                </c:pt>
                <c:pt idx="723">
                  <c:v>2.783</c:v>
                </c:pt>
                <c:pt idx="724">
                  <c:v>2.787</c:v>
                </c:pt>
                <c:pt idx="725">
                  <c:v>2.791</c:v>
                </c:pt>
                <c:pt idx="726">
                  <c:v>2.795</c:v>
                </c:pt>
                <c:pt idx="727">
                  <c:v>2.799</c:v>
                </c:pt>
                <c:pt idx="728">
                  <c:v>2.803</c:v>
                </c:pt>
                <c:pt idx="729">
                  <c:v>2.807</c:v>
                </c:pt>
                <c:pt idx="730">
                  <c:v>2.810</c:v>
                </c:pt>
                <c:pt idx="731">
                  <c:v>2.814</c:v>
                </c:pt>
                <c:pt idx="732">
                  <c:v>2.818</c:v>
                </c:pt>
                <c:pt idx="733">
                  <c:v>2.822</c:v>
                </c:pt>
                <c:pt idx="734">
                  <c:v>2.826</c:v>
                </c:pt>
                <c:pt idx="735">
                  <c:v>2.830</c:v>
                </c:pt>
                <c:pt idx="736">
                  <c:v>2.834</c:v>
                </c:pt>
                <c:pt idx="737">
                  <c:v>2.837</c:v>
                </c:pt>
                <c:pt idx="738">
                  <c:v>2.841</c:v>
                </c:pt>
                <c:pt idx="739">
                  <c:v>2.845</c:v>
                </c:pt>
                <c:pt idx="740">
                  <c:v>2.849</c:v>
                </c:pt>
                <c:pt idx="741">
                  <c:v>2.853</c:v>
                </c:pt>
                <c:pt idx="742">
                  <c:v>2.857</c:v>
                </c:pt>
                <c:pt idx="743">
                  <c:v>2.861</c:v>
                </c:pt>
                <c:pt idx="744">
                  <c:v>2.865</c:v>
                </c:pt>
                <c:pt idx="745">
                  <c:v>2.868</c:v>
                </c:pt>
                <c:pt idx="746">
                  <c:v>2.872</c:v>
                </c:pt>
                <c:pt idx="747">
                  <c:v>2.876</c:v>
                </c:pt>
                <c:pt idx="748">
                  <c:v>2.880</c:v>
                </c:pt>
                <c:pt idx="749">
                  <c:v>2.884</c:v>
                </c:pt>
                <c:pt idx="750">
                  <c:v>2.888</c:v>
                </c:pt>
                <c:pt idx="751">
                  <c:v>2.892</c:v>
                </c:pt>
                <c:pt idx="752">
                  <c:v>2.895</c:v>
                </c:pt>
                <c:pt idx="753">
                  <c:v>2.899</c:v>
                </c:pt>
                <c:pt idx="754">
                  <c:v>2.903</c:v>
                </c:pt>
                <c:pt idx="755">
                  <c:v>2.907</c:v>
                </c:pt>
                <c:pt idx="756">
                  <c:v>2.911</c:v>
                </c:pt>
                <c:pt idx="757">
                  <c:v>2.915</c:v>
                </c:pt>
                <c:pt idx="758">
                  <c:v>2.919</c:v>
                </c:pt>
                <c:pt idx="759">
                  <c:v>2.923</c:v>
                </c:pt>
                <c:pt idx="760">
                  <c:v>2.926</c:v>
                </c:pt>
                <c:pt idx="761">
                  <c:v>2.930</c:v>
                </c:pt>
                <c:pt idx="762">
                  <c:v>2.934</c:v>
                </c:pt>
                <c:pt idx="763">
                  <c:v>2.938</c:v>
                </c:pt>
                <c:pt idx="764">
                  <c:v>2.942</c:v>
                </c:pt>
                <c:pt idx="765">
                  <c:v>2.946</c:v>
                </c:pt>
                <c:pt idx="766">
                  <c:v>2.950</c:v>
                </c:pt>
                <c:pt idx="767">
                  <c:v>2.953</c:v>
                </c:pt>
                <c:pt idx="768">
                  <c:v>2.957</c:v>
                </c:pt>
                <c:pt idx="769">
                  <c:v>2.961</c:v>
                </c:pt>
                <c:pt idx="770">
                  <c:v>2.965</c:v>
                </c:pt>
                <c:pt idx="771">
                  <c:v>2.969</c:v>
                </c:pt>
                <c:pt idx="772">
                  <c:v>2.973</c:v>
                </c:pt>
                <c:pt idx="773">
                  <c:v>2.977</c:v>
                </c:pt>
                <c:pt idx="774">
                  <c:v>2.980</c:v>
                </c:pt>
                <c:pt idx="775">
                  <c:v>2.984</c:v>
                </c:pt>
                <c:pt idx="776">
                  <c:v>2.988</c:v>
                </c:pt>
                <c:pt idx="777">
                  <c:v>2.992</c:v>
                </c:pt>
                <c:pt idx="778">
                  <c:v>2.996</c:v>
                </c:pt>
                <c:pt idx="779">
                  <c:v>3.000</c:v>
                </c:pt>
                <c:pt idx="780">
                  <c:v>3.004</c:v>
                </c:pt>
                <c:pt idx="781">
                  <c:v>3.008</c:v>
                </c:pt>
                <c:pt idx="782">
                  <c:v>3.011</c:v>
                </c:pt>
                <c:pt idx="783">
                  <c:v>3.015</c:v>
                </c:pt>
                <c:pt idx="784">
                  <c:v>3.019</c:v>
                </c:pt>
                <c:pt idx="785">
                  <c:v>3.023</c:v>
                </c:pt>
                <c:pt idx="786">
                  <c:v>3.027</c:v>
                </c:pt>
                <c:pt idx="787">
                  <c:v>3.031</c:v>
                </c:pt>
                <c:pt idx="788">
                  <c:v>3.035</c:v>
                </c:pt>
                <c:pt idx="789">
                  <c:v>3.038</c:v>
                </c:pt>
                <c:pt idx="790">
                  <c:v>3.042</c:v>
                </c:pt>
                <c:pt idx="791">
                  <c:v>3.046</c:v>
                </c:pt>
                <c:pt idx="792">
                  <c:v>3.050</c:v>
                </c:pt>
                <c:pt idx="793">
                  <c:v>3.054</c:v>
                </c:pt>
                <c:pt idx="794">
                  <c:v>3.058</c:v>
                </c:pt>
                <c:pt idx="795">
                  <c:v>3.062</c:v>
                </c:pt>
                <c:pt idx="796">
                  <c:v>3.066</c:v>
                </c:pt>
                <c:pt idx="797">
                  <c:v>3.069</c:v>
                </c:pt>
                <c:pt idx="798">
                  <c:v>3.073</c:v>
                </c:pt>
                <c:pt idx="799">
                  <c:v>3.077</c:v>
                </c:pt>
                <c:pt idx="800">
                  <c:v>3.081</c:v>
                </c:pt>
                <c:pt idx="801">
                  <c:v>3.085</c:v>
                </c:pt>
                <c:pt idx="802">
                  <c:v>3.089</c:v>
                </c:pt>
                <c:pt idx="803">
                  <c:v>3.093</c:v>
                </c:pt>
                <c:pt idx="804">
                  <c:v>3.096</c:v>
                </c:pt>
                <c:pt idx="805">
                  <c:v>3.100</c:v>
                </c:pt>
                <c:pt idx="806">
                  <c:v>3.104</c:v>
                </c:pt>
                <c:pt idx="807">
                  <c:v>3.108</c:v>
                </c:pt>
                <c:pt idx="808">
                  <c:v>3.112</c:v>
                </c:pt>
                <c:pt idx="809">
                  <c:v>3.116</c:v>
                </c:pt>
                <c:pt idx="810">
                  <c:v>3.120</c:v>
                </c:pt>
                <c:pt idx="811">
                  <c:v>3.124</c:v>
                </c:pt>
                <c:pt idx="812">
                  <c:v>3.127</c:v>
                </c:pt>
                <c:pt idx="813">
                  <c:v>3.131</c:v>
                </c:pt>
                <c:pt idx="814">
                  <c:v>3.135</c:v>
                </c:pt>
                <c:pt idx="815">
                  <c:v>3.139</c:v>
                </c:pt>
                <c:pt idx="816">
                  <c:v>3.143</c:v>
                </c:pt>
                <c:pt idx="817">
                  <c:v>3.147</c:v>
                </c:pt>
                <c:pt idx="818">
                  <c:v>3.151</c:v>
                </c:pt>
                <c:pt idx="819">
                  <c:v>3.154</c:v>
                </c:pt>
                <c:pt idx="820">
                  <c:v>3.158</c:v>
                </c:pt>
                <c:pt idx="821">
                  <c:v>3.162</c:v>
                </c:pt>
                <c:pt idx="822">
                  <c:v>3.166</c:v>
                </c:pt>
                <c:pt idx="823">
                  <c:v>3.170</c:v>
                </c:pt>
                <c:pt idx="824">
                  <c:v>3.174</c:v>
                </c:pt>
                <c:pt idx="825">
                  <c:v>3.178</c:v>
                </c:pt>
                <c:pt idx="826">
                  <c:v>3.181</c:v>
                </c:pt>
                <c:pt idx="827">
                  <c:v>3.185</c:v>
                </c:pt>
                <c:pt idx="828">
                  <c:v>3.189</c:v>
                </c:pt>
                <c:pt idx="829">
                  <c:v>3.193</c:v>
                </c:pt>
                <c:pt idx="830">
                  <c:v>3.197</c:v>
                </c:pt>
                <c:pt idx="831">
                  <c:v>3.201</c:v>
                </c:pt>
                <c:pt idx="832">
                  <c:v>3.205</c:v>
                </c:pt>
                <c:pt idx="833">
                  <c:v>3.209</c:v>
                </c:pt>
                <c:pt idx="834">
                  <c:v>3.212</c:v>
                </c:pt>
                <c:pt idx="835">
                  <c:v>3.216</c:v>
                </c:pt>
                <c:pt idx="836">
                  <c:v>3.220</c:v>
                </c:pt>
                <c:pt idx="837">
                  <c:v>3.224</c:v>
                </c:pt>
                <c:pt idx="838">
                  <c:v>3.228</c:v>
                </c:pt>
                <c:pt idx="839">
                  <c:v>3.232</c:v>
                </c:pt>
                <c:pt idx="840">
                  <c:v>3.236</c:v>
                </c:pt>
                <c:pt idx="841">
                  <c:v>3.239</c:v>
                </c:pt>
                <c:pt idx="842">
                  <c:v>3.243</c:v>
                </c:pt>
                <c:pt idx="843">
                  <c:v>3.247</c:v>
                </c:pt>
                <c:pt idx="844">
                  <c:v>3.251</c:v>
                </c:pt>
                <c:pt idx="845">
                  <c:v>3.255</c:v>
                </c:pt>
                <c:pt idx="846">
                  <c:v>3.259</c:v>
                </c:pt>
                <c:pt idx="847">
                  <c:v>3.263</c:v>
                </c:pt>
                <c:pt idx="848">
                  <c:v>3.267</c:v>
                </c:pt>
                <c:pt idx="849">
                  <c:v>3.270</c:v>
                </c:pt>
                <c:pt idx="850">
                  <c:v>3.274</c:v>
                </c:pt>
                <c:pt idx="851">
                  <c:v>3.278</c:v>
                </c:pt>
                <c:pt idx="852">
                  <c:v>3.282</c:v>
                </c:pt>
                <c:pt idx="853">
                  <c:v>3.286</c:v>
                </c:pt>
                <c:pt idx="854">
                  <c:v>3.290</c:v>
                </c:pt>
                <c:pt idx="855">
                  <c:v>3.294</c:v>
                </c:pt>
                <c:pt idx="856">
                  <c:v>3.297</c:v>
                </c:pt>
                <c:pt idx="857">
                  <c:v>3.301</c:v>
                </c:pt>
                <c:pt idx="858">
                  <c:v>3.305</c:v>
                </c:pt>
                <c:pt idx="859">
                  <c:v>3.309</c:v>
                </c:pt>
                <c:pt idx="860">
                  <c:v>3.313</c:v>
                </c:pt>
                <c:pt idx="861">
                  <c:v>3.317</c:v>
                </c:pt>
                <c:pt idx="862">
                  <c:v>3.321</c:v>
                </c:pt>
                <c:pt idx="863">
                  <c:v>3.325</c:v>
                </c:pt>
                <c:pt idx="864">
                  <c:v>3.328</c:v>
                </c:pt>
                <c:pt idx="865">
                  <c:v>3.332</c:v>
                </c:pt>
                <c:pt idx="866">
                  <c:v>3.336</c:v>
                </c:pt>
                <c:pt idx="867">
                  <c:v>3.340</c:v>
                </c:pt>
                <c:pt idx="868">
                  <c:v>3.344</c:v>
                </c:pt>
                <c:pt idx="869">
                  <c:v>3.348</c:v>
                </c:pt>
                <c:pt idx="870">
                  <c:v>3.352</c:v>
                </c:pt>
                <c:pt idx="871">
                  <c:v>3.355</c:v>
                </c:pt>
                <c:pt idx="872">
                  <c:v>3.359</c:v>
                </c:pt>
                <c:pt idx="873">
                  <c:v>3.363</c:v>
                </c:pt>
                <c:pt idx="874">
                  <c:v>3.367</c:v>
                </c:pt>
                <c:pt idx="875">
                  <c:v>3.371</c:v>
                </c:pt>
                <c:pt idx="876">
                  <c:v>3.375</c:v>
                </c:pt>
                <c:pt idx="877">
                  <c:v>3.379</c:v>
                </c:pt>
                <c:pt idx="878">
                  <c:v>3.383</c:v>
                </c:pt>
                <c:pt idx="879">
                  <c:v>3.386</c:v>
                </c:pt>
                <c:pt idx="880">
                  <c:v>3.390</c:v>
                </c:pt>
                <c:pt idx="881">
                  <c:v>3.394</c:v>
                </c:pt>
                <c:pt idx="882">
                  <c:v>3.398</c:v>
                </c:pt>
                <c:pt idx="883">
                  <c:v>3.402</c:v>
                </c:pt>
                <c:pt idx="884">
                  <c:v>3.406</c:v>
                </c:pt>
                <c:pt idx="885">
                  <c:v>3.410</c:v>
                </c:pt>
                <c:pt idx="886">
                  <c:v>3.413</c:v>
                </c:pt>
                <c:pt idx="887">
                  <c:v>3.417</c:v>
                </c:pt>
                <c:pt idx="888">
                  <c:v>3.421</c:v>
                </c:pt>
                <c:pt idx="889">
                  <c:v>3.425</c:v>
                </c:pt>
                <c:pt idx="890">
                  <c:v>3.429</c:v>
                </c:pt>
                <c:pt idx="891">
                  <c:v>3.433</c:v>
                </c:pt>
                <c:pt idx="892">
                  <c:v>3.437</c:v>
                </c:pt>
                <c:pt idx="893">
                  <c:v>3.440</c:v>
                </c:pt>
                <c:pt idx="894">
                  <c:v>3.444</c:v>
                </c:pt>
                <c:pt idx="895">
                  <c:v>3.448</c:v>
                </c:pt>
                <c:pt idx="896">
                  <c:v>3.452</c:v>
                </c:pt>
                <c:pt idx="897">
                  <c:v>3.456</c:v>
                </c:pt>
                <c:pt idx="898">
                  <c:v>3.460</c:v>
                </c:pt>
                <c:pt idx="899">
                  <c:v>3.464</c:v>
                </c:pt>
                <c:pt idx="900">
                  <c:v>3.468</c:v>
                </c:pt>
                <c:pt idx="901">
                  <c:v>3.471</c:v>
                </c:pt>
                <c:pt idx="902">
                  <c:v>3.475</c:v>
                </c:pt>
                <c:pt idx="903">
                  <c:v>3.479</c:v>
                </c:pt>
                <c:pt idx="904">
                  <c:v>3.483</c:v>
                </c:pt>
                <c:pt idx="905">
                  <c:v>3.487</c:v>
                </c:pt>
                <c:pt idx="906">
                  <c:v>3.491</c:v>
                </c:pt>
                <c:pt idx="907">
                  <c:v>3.495</c:v>
                </c:pt>
                <c:pt idx="908">
                  <c:v>3.498</c:v>
                </c:pt>
                <c:pt idx="909">
                  <c:v>3.502</c:v>
                </c:pt>
                <c:pt idx="910">
                  <c:v>3.506</c:v>
                </c:pt>
                <c:pt idx="911">
                  <c:v>3.510</c:v>
                </c:pt>
                <c:pt idx="912">
                  <c:v>3.514</c:v>
                </c:pt>
                <c:pt idx="913">
                  <c:v>3.518</c:v>
                </c:pt>
                <c:pt idx="914">
                  <c:v>3.522</c:v>
                </c:pt>
                <c:pt idx="915">
                  <c:v>3.526</c:v>
                </c:pt>
                <c:pt idx="916">
                  <c:v>3.529</c:v>
                </c:pt>
                <c:pt idx="917">
                  <c:v>3.533</c:v>
                </c:pt>
                <c:pt idx="918">
                  <c:v>3.537</c:v>
                </c:pt>
                <c:pt idx="919">
                  <c:v>3.541</c:v>
                </c:pt>
                <c:pt idx="920">
                  <c:v>3.545</c:v>
                </c:pt>
                <c:pt idx="921">
                  <c:v>3.549</c:v>
                </c:pt>
                <c:pt idx="922">
                  <c:v>3.553</c:v>
                </c:pt>
                <c:pt idx="923">
                  <c:v>3.556</c:v>
                </c:pt>
                <c:pt idx="924">
                  <c:v>3.560</c:v>
                </c:pt>
                <c:pt idx="925">
                  <c:v>3.564</c:v>
                </c:pt>
                <c:pt idx="926">
                  <c:v>3.568</c:v>
                </c:pt>
                <c:pt idx="927">
                  <c:v>3.572</c:v>
                </c:pt>
                <c:pt idx="928">
                  <c:v>3.576</c:v>
                </c:pt>
                <c:pt idx="929">
                  <c:v>3.580</c:v>
                </c:pt>
                <c:pt idx="930">
                  <c:v>3.584</c:v>
                </c:pt>
                <c:pt idx="931">
                  <c:v>3.587</c:v>
                </c:pt>
                <c:pt idx="932">
                  <c:v>3.591</c:v>
                </c:pt>
                <c:pt idx="933">
                  <c:v>3.595</c:v>
                </c:pt>
                <c:pt idx="934">
                  <c:v>3.599</c:v>
                </c:pt>
                <c:pt idx="935">
                  <c:v>3.603</c:v>
                </c:pt>
                <c:pt idx="936">
                  <c:v>3.607</c:v>
                </c:pt>
                <c:pt idx="937">
                  <c:v>3.611</c:v>
                </c:pt>
                <c:pt idx="938">
                  <c:v>3.614</c:v>
                </c:pt>
                <c:pt idx="939">
                  <c:v>3.618</c:v>
                </c:pt>
                <c:pt idx="940">
                  <c:v>3.622</c:v>
                </c:pt>
                <c:pt idx="941">
                  <c:v>3.626</c:v>
                </c:pt>
                <c:pt idx="942">
                  <c:v>3.630</c:v>
                </c:pt>
                <c:pt idx="943">
                  <c:v>3.634</c:v>
                </c:pt>
                <c:pt idx="944">
                  <c:v>3.638</c:v>
                </c:pt>
                <c:pt idx="945">
                  <c:v>3.642</c:v>
                </c:pt>
                <c:pt idx="946">
                  <c:v>3.645</c:v>
                </c:pt>
                <c:pt idx="947">
                  <c:v>3.649</c:v>
                </c:pt>
                <c:pt idx="948">
                  <c:v>3.653</c:v>
                </c:pt>
                <c:pt idx="949">
                  <c:v>3.657</c:v>
                </c:pt>
                <c:pt idx="950">
                  <c:v>3.661</c:v>
                </c:pt>
                <c:pt idx="951">
                  <c:v>3.665</c:v>
                </c:pt>
                <c:pt idx="952">
                  <c:v>3.669</c:v>
                </c:pt>
                <c:pt idx="953">
                  <c:v>3.672</c:v>
                </c:pt>
                <c:pt idx="954">
                  <c:v>3.676</c:v>
                </c:pt>
                <c:pt idx="955">
                  <c:v>3.680</c:v>
                </c:pt>
                <c:pt idx="956">
                  <c:v>3.684</c:v>
                </c:pt>
                <c:pt idx="957">
                  <c:v>3.688</c:v>
                </c:pt>
                <c:pt idx="958">
                  <c:v>3.692</c:v>
                </c:pt>
                <c:pt idx="959">
                  <c:v>3.696</c:v>
                </c:pt>
                <c:pt idx="960">
                  <c:v>3.699</c:v>
                </c:pt>
                <c:pt idx="961">
                  <c:v>3.703</c:v>
                </c:pt>
                <c:pt idx="962">
                  <c:v>3.707</c:v>
                </c:pt>
                <c:pt idx="963">
                  <c:v>3.711</c:v>
                </c:pt>
                <c:pt idx="964">
                  <c:v>3.715</c:v>
                </c:pt>
                <c:pt idx="965">
                  <c:v>3.719</c:v>
                </c:pt>
                <c:pt idx="966">
                  <c:v>3.723</c:v>
                </c:pt>
                <c:pt idx="967">
                  <c:v>3.727</c:v>
                </c:pt>
                <c:pt idx="968">
                  <c:v>3.730</c:v>
                </c:pt>
                <c:pt idx="969">
                  <c:v>3.734</c:v>
                </c:pt>
                <c:pt idx="970">
                  <c:v>3.738</c:v>
                </c:pt>
                <c:pt idx="971">
                  <c:v>3.742</c:v>
                </c:pt>
                <c:pt idx="972">
                  <c:v>3.746</c:v>
                </c:pt>
                <c:pt idx="973">
                  <c:v>3.750</c:v>
                </c:pt>
                <c:pt idx="974">
                  <c:v>3.754</c:v>
                </c:pt>
                <c:pt idx="975">
                  <c:v>3.757</c:v>
                </c:pt>
                <c:pt idx="976">
                  <c:v>3.761</c:v>
                </c:pt>
                <c:pt idx="977">
                  <c:v>3.765</c:v>
                </c:pt>
                <c:pt idx="978">
                  <c:v>3.769</c:v>
                </c:pt>
                <c:pt idx="979">
                  <c:v>3.773</c:v>
                </c:pt>
                <c:pt idx="980">
                  <c:v>3.777</c:v>
                </c:pt>
                <c:pt idx="981">
                  <c:v>3.781</c:v>
                </c:pt>
                <c:pt idx="982">
                  <c:v>3.785</c:v>
                </c:pt>
                <c:pt idx="983">
                  <c:v>3.788</c:v>
                </c:pt>
                <c:pt idx="984">
                  <c:v>3.792</c:v>
                </c:pt>
                <c:pt idx="985">
                  <c:v>3.796</c:v>
                </c:pt>
                <c:pt idx="986">
                  <c:v>3.800</c:v>
                </c:pt>
                <c:pt idx="987">
                  <c:v>3.804</c:v>
                </c:pt>
                <c:pt idx="988">
                  <c:v>3.808</c:v>
                </c:pt>
                <c:pt idx="989">
                  <c:v>3.812</c:v>
                </c:pt>
                <c:pt idx="990">
                  <c:v>3.815</c:v>
                </c:pt>
                <c:pt idx="991">
                  <c:v>3.819</c:v>
                </c:pt>
                <c:pt idx="992">
                  <c:v>3.823</c:v>
                </c:pt>
                <c:pt idx="993">
                  <c:v>3.827</c:v>
                </c:pt>
                <c:pt idx="994">
                  <c:v>3.831</c:v>
                </c:pt>
                <c:pt idx="995">
                  <c:v>3.835</c:v>
                </c:pt>
                <c:pt idx="996">
                  <c:v>3.839</c:v>
                </c:pt>
                <c:pt idx="997">
                  <c:v>3.843</c:v>
                </c:pt>
                <c:pt idx="998">
                  <c:v>3.846</c:v>
                </c:pt>
                <c:pt idx="999">
                  <c:v>3.850</c:v>
                </c:pt>
                <c:pt idx="1000">
                  <c:v>3.854</c:v>
                </c:pt>
                <c:pt idx="1001">
                  <c:v>3.858</c:v>
                </c:pt>
                <c:pt idx="1002">
                  <c:v>3.862</c:v>
                </c:pt>
                <c:pt idx="1003">
                  <c:v>3.866</c:v>
                </c:pt>
                <c:pt idx="1004">
                  <c:v>3.870</c:v>
                </c:pt>
                <c:pt idx="1005">
                  <c:v>3.873</c:v>
                </c:pt>
                <c:pt idx="1006">
                  <c:v>3.877</c:v>
                </c:pt>
                <c:pt idx="1007">
                  <c:v>3.881</c:v>
                </c:pt>
                <c:pt idx="1008">
                  <c:v>3.885</c:v>
                </c:pt>
                <c:pt idx="1009">
                  <c:v>3.889</c:v>
                </c:pt>
                <c:pt idx="1010">
                  <c:v>3.893</c:v>
                </c:pt>
                <c:pt idx="1011">
                  <c:v>3.897</c:v>
                </c:pt>
                <c:pt idx="1012">
                  <c:v>3.901</c:v>
                </c:pt>
                <c:pt idx="1013">
                  <c:v>3.904</c:v>
                </c:pt>
                <c:pt idx="1014">
                  <c:v>3.908</c:v>
                </c:pt>
                <c:pt idx="1015">
                  <c:v>3.912</c:v>
                </c:pt>
                <c:pt idx="1016">
                  <c:v>3.916</c:v>
                </c:pt>
                <c:pt idx="1017">
                  <c:v>3.920</c:v>
                </c:pt>
                <c:pt idx="1018">
                  <c:v>3.924</c:v>
                </c:pt>
                <c:pt idx="1019">
                  <c:v>3.928</c:v>
                </c:pt>
                <c:pt idx="1020">
                  <c:v>3.931</c:v>
                </c:pt>
                <c:pt idx="1021">
                  <c:v>3.935</c:v>
                </c:pt>
                <c:pt idx="1022">
                  <c:v>3.939</c:v>
                </c:pt>
                <c:pt idx="1023">
                  <c:v>3.943</c:v>
                </c:pt>
                <c:pt idx="1024">
                  <c:v>3.947</c:v>
                </c:pt>
                <c:pt idx="1025">
                  <c:v>3.951</c:v>
                </c:pt>
                <c:pt idx="1026">
                  <c:v>3.955</c:v>
                </c:pt>
                <c:pt idx="1027">
                  <c:v>3.959</c:v>
                </c:pt>
                <c:pt idx="1028">
                  <c:v>3.962</c:v>
                </c:pt>
                <c:pt idx="1029">
                  <c:v>3.966</c:v>
                </c:pt>
                <c:pt idx="1030">
                  <c:v>3.970</c:v>
                </c:pt>
                <c:pt idx="1031">
                  <c:v>3.974</c:v>
                </c:pt>
                <c:pt idx="1032">
                  <c:v>3.978</c:v>
                </c:pt>
                <c:pt idx="1033">
                  <c:v>3.982</c:v>
                </c:pt>
                <c:pt idx="1034">
                  <c:v>3.986</c:v>
                </c:pt>
                <c:pt idx="1035">
                  <c:v>3.989</c:v>
                </c:pt>
                <c:pt idx="1036">
                  <c:v>3.993</c:v>
                </c:pt>
                <c:pt idx="1037">
                  <c:v>3.997</c:v>
                </c:pt>
                <c:pt idx="1038">
                  <c:v>4.001</c:v>
                </c:pt>
                <c:pt idx="1039">
                  <c:v>4.005</c:v>
                </c:pt>
                <c:pt idx="1040">
                  <c:v>4.009</c:v>
                </c:pt>
                <c:pt idx="1041">
                  <c:v>4.013</c:v>
                </c:pt>
                <c:pt idx="1042">
                  <c:v>4.016</c:v>
                </c:pt>
                <c:pt idx="1043">
                  <c:v>4.020</c:v>
                </c:pt>
                <c:pt idx="1044">
                  <c:v>4.024</c:v>
                </c:pt>
                <c:pt idx="1045">
                  <c:v>4.028</c:v>
                </c:pt>
                <c:pt idx="1046">
                  <c:v>4.032</c:v>
                </c:pt>
                <c:pt idx="1047">
                  <c:v>4.036</c:v>
                </c:pt>
                <c:pt idx="1048">
                  <c:v>4.040</c:v>
                </c:pt>
                <c:pt idx="1049">
                  <c:v>4.044</c:v>
                </c:pt>
                <c:pt idx="1050">
                  <c:v>4.047</c:v>
                </c:pt>
                <c:pt idx="1051">
                  <c:v>4.051</c:v>
                </c:pt>
                <c:pt idx="1052">
                  <c:v>4.055</c:v>
                </c:pt>
                <c:pt idx="1053">
                  <c:v>4.059</c:v>
                </c:pt>
                <c:pt idx="1054">
                  <c:v>4.063</c:v>
                </c:pt>
                <c:pt idx="1055">
                  <c:v>4.067</c:v>
                </c:pt>
                <c:pt idx="1056">
                  <c:v>4.071</c:v>
                </c:pt>
                <c:pt idx="1057">
                  <c:v>4.074</c:v>
                </c:pt>
                <c:pt idx="1058">
                  <c:v>4.078</c:v>
                </c:pt>
                <c:pt idx="1059">
                  <c:v>4.082</c:v>
                </c:pt>
                <c:pt idx="1060">
                  <c:v>4.086</c:v>
                </c:pt>
                <c:pt idx="1061">
                  <c:v>4.090</c:v>
                </c:pt>
                <c:pt idx="1062">
                  <c:v>4.094</c:v>
                </c:pt>
                <c:pt idx="1063">
                  <c:v>4.098</c:v>
                </c:pt>
                <c:pt idx="1064">
                  <c:v>4.102</c:v>
                </c:pt>
                <c:pt idx="1065">
                  <c:v>4.105</c:v>
                </c:pt>
                <c:pt idx="1066">
                  <c:v>4.109</c:v>
                </c:pt>
                <c:pt idx="1067">
                  <c:v>4.113</c:v>
                </c:pt>
                <c:pt idx="1068">
                  <c:v>4.117</c:v>
                </c:pt>
                <c:pt idx="1069">
                  <c:v>4.121</c:v>
                </c:pt>
                <c:pt idx="1070">
                  <c:v>4.125</c:v>
                </c:pt>
                <c:pt idx="1071">
                  <c:v>4.129</c:v>
                </c:pt>
                <c:pt idx="1072">
                  <c:v>4.132</c:v>
                </c:pt>
                <c:pt idx="1073">
                  <c:v>4.136</c:v>
                </c:pt>
                <c:pt idx="1074">
                  <c:v>4.140</c:v>
                </c:pt>
                <c:pt idx="1075">
                  <c:v>4.144</c:v>
                </c:pt>
                <c:pt idx="1076">
                  <c:v>4.148</c:v>
                </c:pt>
                <c:pt idx="1077">
                  <c:v>4.152</c:v>
                </c:pt>
                <c:pt idx="1078">
                  <c:v>4.156</c:v>
                </c:pt>
                <c:pt idx="1079">
                  <c:v>4.160</c:v>
                </c:pt>
                <c:pt idx="1080">
                  <c:v>4.163</c:v>
                </c:pt>
                <c:pt idx="1081">
                  <c:v>4.167</c:v>
                </c:pt>
                <c:pt idx="1082">
                  <c:v>4.171</c:v>
                </c:pt>
                <c:pt idx="1083">
                  <c:v>4.175</c:v>
                </c:pt>
                <c:pt idx="1084">
                  <c:v>4.179</c:v>
                </c:pt>
                <c:pt idx="1085">
                  <c:v>4.183</c:v>
                </c:pt>
                <c:pt idx="1086">
                  <c:v>4.187</c:v>
                </c:pt>
                <c:pt idx="1087">
                  <c:v>4.190</c:v>
                </c:pt>
                <c:pt idx="1088">
                  <c:v>4.194</c:v>
                </c:pt>
                <c:pt idx="1089">
                  <c:v>4.198</c:v>
                </c:pt>
                <c:pt idx="1090">
                  <c:v>4.202</c:v>
                </c:pt>
                <c:pt idx="1091">
                  <c:v>4.206</c:v>
                </c:pt>
                <c:pt idx="1092">
                  <c:v>4.210</c:v>
                </c:pt>
                <c:pt idx="1093">
                  <c:v>4.214</c:v>
                </c:pt>
                <c:pt idx="1094">
                  <c:v>4.217</c:v>
                </c:pt>
                <c:pt idx="1095">
                  <c:v>4.221</c:v>
                </c:pt>
                <c:pt idx="1096">
                  <c:v>4.225</c:v>
                </c:pt>
                <c:pt idx="1097">
                  <c:v>4.229</c:v>
                </c:pt>
                <c:pt idx="1098">
                  <c:v>4.233</c:v>
                </c:pt>
                <c:pt idx="1099">
                  <c:v>4.237</c:v>
                </c:pt>
                <c:pt idx="1100">
                  <c:v>4.241</c:v>
                </c:pt>
                <c:pt idx="1101">
                  <c:v>4.245</c:v>
                </c:pt>
                <c:pt idx="1102">
                  <c:v>4.248</c:v>
                </c:pt>
                <c:pt idx="1103">
                  <c:v>4.252</c:v>
                </c:pt>
                <c:pt idx="1104">
                  <c:v>4.256</c:v>
                </c:pt>
                <c:pt idx="1105">
                  <c:v>4.260</c:v>
                </c:pt>
                <c:pt idx="1106">
                  <c:v>4.264</c:v>
                </c:pt>
                <c:pt idx="1107">
                  <c:v>4.268</c:v>
                </c:pt>
                <c:pt idx="1108">
                  <c:v>4.272</c:v>
                </c:pt>
                <c:pt idx="1109">
                  <c:v>4.275</c:v>
                </c:pt>
                <c:pt idx="1110">
                  <c:v>4.279</c:v>
                </c:pt>
                <c:pt idx="1111">
                  <c:v>4.283</c:v>
                </c:pt>
                <c:pt idx="1112">
                  <c:v>4.287</c:v>
                </c:pt>
                <c:pt idx="1113">
                  <c:v>4.291</c:v>
                </c:pt>
                <c:pt idx="1114">
                  <c:v>4.295</c:v>
                </c:pt>
                <c:pt idx="1115">
                  <c:v>4.299</c:v>
                </c:pt>
                <c:pt idx="1116">
                  <c:v>4.303</c:v>
                </c:pt>
                <c:pt idx="1117">
                  <c:v>4.306</c:v>
                </c:pt>
                <c:pt idx="1118">
                  <c:v>4.310</c:v>
                </c:pt>
                <c:pt idx="1119">
                  <c:v>4.314</c:v>
                </c:pt>
                <c:pt idx="1120">
                  <c:v>4.318</c:v>
                </c:pt>
                <c:pt idx="1121">
                  <c:v>4.322</c:v>
                </c:pt>
                <c:pt idx="1122">
                  <c:v>4.326</c:v>
                </c:pt>
                <c:pt idx="1123">
                  <c:v>4.330</c:v>
                </c:pt>
                <c:pt idx="1124">
                  <c:v>4.333</c:v>
                </c:pt>
                <c:pt idx="1125">
                  <c:v>4.337</c:v>
                </c:pt>
                <c:pt idx="1126">
                  <c:v>4.341</c:v>
                </c:pt>
                <c:pt idx="1127">
                  <c:v>4.345</c:v>
                </c:pt>
                <c:pt idx="1128">
                  <c:v>4.349</c:v>
                </c:pt>
                <c:pt idx="1129">
                  <c:v>4.353</c:v>
                </c:pt>
                <c:pt idx="1130">
                  <c:v>4.357</c:v>
                </c:pt>
                <c:pt idx="1131">
                  <c:v>4.361</c:v>
                </c:pt>
                <c:pt idx="1132">
                  <c:v>4.364</c:v>
                </c:pt>
                <c:pt idx="1133">
                  <c:v>4.368</c:v>
                </c:pt>
                <c:pt idx="1134">
                  <c:v>4.372</c:v>
                </c:pt>
                <c:pt idx="1135">
                  <c:v>4.376</c:v>
                </c:pt>
                <c:pt idx="1136">
                  <c:v>4.380</c:v>
                </c:pt>
                <c:pt idx="1137">
                  <c:v>4.384</c:v>
                </c:pt>
                <c:pt idx="1138">
                  <c:v>4.388</c:v>
                </c:pt>
                <c:pt idx="1139">
                  <c:v>4.391</c:v>
                </c:pt>
                <c:pt idx="1140">
                  <c:v>4.395</c:v>
                </c:pt>
                <c:pt idx="1141">
                  <c:v>4.399</c:v>
                </c:pt>
                <c:pt idx="1142">
                  <c:v>4.403</c:v>
                </c:pt>
                <c:pt idx="1143">
                  <c:v>4.407</c:v>
                </c:pt>
                <c:pt idx="1144">
                  <c:v>4.411</c:v>
                </c:pt>
                <c:pt idx="1145">
                  <c:v>4.415</c:v>
                </c:pt>
                <c:pt idx="1146">
                  <c:v>4.419</c:v>
                </c:pt>
                <c:pt idx="1147">
                  <c:v>4.422</c:v>
                </c:pt>
                <c:pt idx="1148">
                  <c:v>4.426</c:v>
                </c:pt>
                <c:pt idx="1149">
                  <c:v>4.430</c:v>
                </c:pt>
                <c:pt idx="1150">
                  <c:v>4.434</c:v>
                </c:pt>
                <c:pt idx="1151">
                  <c:v>4.438</c:v>
                </c:pt>
                <c:pt idx="1152">
                  <c:v>4.442</c:v>
                </c:pt>
                <c:pt idx="1153">
                  <c:v>4.446</c:v>
                </c:pt>
                <c:pt idx="1154">
                  <c:v>4.449</c:v>
                </c:pt>
                <c:pt idx="1155">
                  <c:v>4.453</c:v>
                </c:pt>
                <c:pt idx="1156">
                  <c:v>4.457</c:v>
                </c:pt>
                <c:pt idx="1157">
                  <c:v>4.461</c:v>
                </c:pt>
                <c:pt idx="1158">
                  <c:v>4.465</c:v>
                </c:pt>
                <c:pt idx="1159">
                  <c:v>4.469</c:v>
                </c:pt>
                <c:pt idx="1160">
                  <c:v>4.473</c:v>
                </c:pt>
                <c:pt idx="1161">
                  <c:v>4.477</c:v>
                </c:pt>
                <c:pt idx="1162">
                  <c:v>4.480</c:v>
                </c:pt>
                <c:pt idx="1163">
                  <c:v>4.484</c:v>
                </c:pt>
                <c:pt idx="1164">
                  <c:v>4.488</c:v>
                </c:pt>
                <c:pt idx="1165">
                  <c:v>4.492</c:v>
                </c:pt>
                <c:pt idx="1166">
                  <c:v>4.496</c:v>
                </c:pt>
                <c:pt idx="1167">
                  <c:v>4.500</c:v>
                </c:pt>
                <c:pt idx="1168">
                  <c:v>4.504</c:v>
                </c:pt>
                <c:pt idx="1169">
                  <c:v>4.507</c:v>
                </c:pt>
                <c:pt idx="1170">
                  <c:v>4.511</c:v>
                </c:pt>
                <c:pt idx="1171">
                  <c:v>4.515</c:v>
                </c:pt>
                <c:pt idx="1172">
                  <c:v>4.519</c:v>
                </c:pt>
                <c:pt idx="1173">
                  <c:v>4.523</c:v>
                </c:pt>
                <c:pt idx="1174">
                  <c:v>4.527</c:v>
                </c:pt>
                <c:pt idx="1175">
                  <c:v>4.531</c:v>
                </c:pt>
                <c:pt idx="1176">
                  <c:v>4.534</c:v>
                </c:pt>
                <c:pt idx="1177">
                  <c:v>4.538</c:v>
                </c:pt>
                <c:pt idx="1178">
                  <c:v>4.542</c:v>
                </c:pt>
                <c:pt idx="1179">
                  <c:v>4.546</c:v>
                </c:pt>
                <c:pt idx="1180">
                  <c:v>4.550</c:v>
                </c:pt>
                <c:pt idx="1181">
                  <c:v>4.554</c:v>
                </c:pt>
                <c:pt idx="1182">
                  <c:v>4.558</c:v>
                </c:pt>
                <c:pt idx="1183">
                  <c:v>4.562</c:v>
                </c:pt>
                <c:pt idx="1184">
                  <c:v>4.565</c:v>
                </c:pt>
                <c:pt idx="1185">
                  <c:v>4.569</c:v>
                </c:pt>
                <c:pt idx="1186">
                  <c:v>4.573</c:v>
                </c:pt>
                <c:pt idx="1187">
                  <c:v>4.577</c:v>
                </c:pt>
                <c:pt idx="1188">
                  <c:v>4.581</c:v>
                </c:pt>
                <c:pt idx="1189">
                  <c:v>4.585</c:v>
                </c:pt>
                <c:pt idx="1190">
                  <c:v>4.589</c:v>
                </c:pt>
                <c:pt idx="1191">
                  <c:v>4.592</c:v>
                </c:pt>
                <c:pt idx="1192">
                  <c:v>4.596</c:v>
                </c:pt>
                <c:pt idx="1193">
                  <c:v>4.600</c:v>
                </c:pt>
                <c:pt idx="1194">
                  <c:v>4.604</c:v>
                </c:pt>
                <c:pt idx="1195">
                  <c:v>4.608</c:v>
                </c:pt>
                <c:pt idx="1196">
                  <c:v>4.612</c:v>
                </c:pt>
                <c:pt idx="1197">
                  <c:v>4.616</c:v>
                </c:pt>
                <c:pt idx="1198">
                  <c:v>4.620</c:v>
                </c:pt>
                <c:pt idx="1199">
                  <c:v>4.623</c:v>
                </c:pt>
                <c:pt idx="1200">
                  <c:v>4.627</c:v>
                </c:pt>
                <c:pt idx="1201">
                  <c:v>4.631</c:v>
                </c:pt>
                <c:pt idx="1202">
                  <c:v>4.635</c:v>
                </c:pt>
                <c:pt idx="1203">
                  <c:v>4.639</c:v>
                </c:pt>
                <c:pt idx="1204">
                  <c:v>4.643</c:v>
                </c:pt>
                <c:pt idx="1205">
                  <c:v>4.647</c:v>
                </c:pt>
                <c:pt idx="1206">
                  <c:v>4.650</c:v>
                </c:pt>
                <c:pt idx="1207">
                  <c:v>4.654</c:v>
                </c:pt>
                <c:pt idx="1208">
                  <c:v>4.658</c:v>
                </c:pt>
                <c:pt idx="1209">
                  <c:v>4.662</c:v>
                </c:pt>
                <c:pt idx="1210">
                  <c:v>4.666</c:v>
                </c:pt>
                <c:pt idx="1211">
                  <c:v>4.670</c:v>
                </c:pt>
                <c:pt idx="1212">
                  <c:v>4.674</c:v>
                </c:pt>
                <c:pt idx="1213">
                  <c:v>4.678</c:v>
                </c:pt>
                <c:pt idx="1214">
                  <c:v>4.681</c:v>
                </c:pt>
                <c:pt idx="1215">
                  <c:v>4.685</c:v>
                </c:pt>
                <c:pt idx="1216">
                  <c:v>4.689</c:v>
                </c:pt>
                <c:pt idx="1217">
                  <c:v>4.693</c:v>
                </c:pt>
                <c:pt idx="1218">
                  <c:v>4.697</c:v>
                </c:pt>
                <c:pt idx="1219">
                  <c:v>4.701</c:v>
                </c:pt>
                <c:pt idx="1220">
                  <c:v>4.705</c:v>
                </c:pt>
                <c:pt idx="1221">
                  <c:v>4.708</c:v>
                </c:pt>
                <c:pt idx="1222">
                  <c:v>4.712</c:v>
                </c:pt>
                <c:pt idx="1223">
                  <c:v>4.716</c:v>
                </c:pt>
                <c:pt idx="1224">
                  <c:v>4.720</c:v>
                </c:pt>
                <c:pt idx="1225">
                  <c:v>4.724</c:v>
                </c:pt>
                <c:pt idx="1226">
                  <c:v>4.728</c:v>
                </c:pt>
                <c:pt idx="1227">
                  <c:v>4.732</c:v>
                </c:pt>
                <c:pt idx="1228">
                  <c:v>4.736</c:v>
                </c:pt>
                <c:pt idx="1229">
                  <c:v>4.739</c:v>
                </c:pt>
                <c:pt idx="1230">
                  <c:v>4.743</c:v>
                </c:pt>
                <c:pt idx="1231">
                  <c:v>4.747</c:v>
                </c:pt>
                <c:pt idx="1232">
                  <c:v>4.751</c:v>
                </c:pt>
                <c:pt idx="1233">
                  <c:v>4.755</c:v>
                </c:pt>
                <c:pt idx="1234">
                  <c:v>4.759</c:v>
                </c:pt>
                <c:pt idx="1235">
                  <c:v>4.763</c:v>
                </c:pt>
                <c:pt idx="1236">
                  <c:v>4.766</c:v>
                </c:pt>
                <c:pt idx="1237">
                  <c:v>4.770</c:v>
                </c:pt>
                <c:pt idx="1238">
                  <c:v>4.774</c:v>
                </c:pt>
                <c:pt idx="1239">
                  <c:v>4.778</c:v>
                </c:pt>
                <c:pt idx="1240">
                  <c:v>4.782</c:v>
                </c:pt>
                <c:pt idx="1241">
                  <c:v>4.786</c:v>
                </c:pt>
                <c:pt idx="1242">
                  <c:v>4.790</c:v>
                </c:pt>
                <c:pt idx="1243">
                  <c:v>4.793</c:v>
                </c:pt>
                <c:pt idx="1244">
                  <c:v>4.797</c:v>
                </c:pt>
                <c:pt idx="1245">
                  <c:v>4.801</c:v>
                </c:pt>
                <c:pt idx="1246">
                  <c:v>4.805</c:v>
                </c:pt>
                <c:pt idx="1247">
                  <c:v>4.809</c:v>
                </c:pt>
                <c:pt idx="1248">
                  <c:v>4.813</c:v>
                </c:pt>
                <c:pt idx="1249">
                  <c:v>4.817</c:v>
                </c:pt>
                <c:pt idx="1250">
                  <c:v>4.821</c:v>
                </c:pt>
                <c:pt idx="1251">
                  <c:v>4.824</c:v>
                </c:pt>
                <c:pt idx="1252">
                  <c:v>4.828</c:v>
                </c:pt>
                <c:pt idx="1253">
                  <c:v>4.832</c:v>
                </c:pt>
                <c:pt idx="1254">
                  <c:v>4.836</c:v>
                </c:pt>
                <c:pt idx="1255">
                  <c:v>4.840</c:v>
                </c:pt>
                <c:pt idx="1256">
                  <c:v>4.844</c:v>
                </c:pt>
                <c:pt idx="1257">
                  <c:v>4.848</c:v>
                </c:pt>
                <c:pt idx="1258">
                  <c:v>4.851</c:v>
                </c:pt>
                <c:pt idx="1259">
                  <c:v>4.855</c:v>
                </c:pt>
                <c:pt idx="1260">
                  <c:v>4.859</c:v>
                </c:pt>
                <c:pt idx="1261">
                  <c:v>4.863</c:v>
                </c:pt>
                <c:pt idx="1262">
                  <c:v>4.867</c:v>
                </c:pt>
                <c:pt idx="1263">
                  <c:v>4.871</c:v>
                </c:pt>
                <c:pt idx="1264">
                  <c:v>4.875</c:v>
                </c:pt>
                <c:pt idx="1265">
                  <c:v>4.879</c:v>
                </c:pt>
                <c:pt idx="1266">
                  <c:v>4.882</c:v>
                </c:pt>
                <c:pt idx="1267">
                  <c:v>4.886</c:v>
                </c:pt>
                <c:pt idx="1268">
                  <c:v>4.890</c:v>
                </c:pt>
                <c:pt idx="1269">
                  <c:v>4.894</c:v>
                </c:pt>
                <c:pt idx="1270">
                  <c:v>4.898</c:v>
                </c:pt>
                <c:pt idx="1271">
                  <c:v>4.902</c:v>
                </c:pt>
                <c:pt idx="1272">
                  <c:v>4.906</c:v>
                </c:pt>
                <c:pt idx="1273">
                  <c:v>4.909</c:v>
                </c:pt>
                <c:pt idx="1274">
                  <c:v>4.913</c:v>
                </c:pt>
                <c:pt idx="1275">
                  <c:v>4.917</c:v>
                </c:pt>
                <c:pt idx="1276">
                  <c:v>4.921</c:v>
                </c:pt>
                <c:pt idx="1277">
                  <c:v>4.925</c:v>
                </c:pt>
                <c:pt idx="1278">
                  <c:v>4.929</c:v>
                </c:pt>
                <c:pt idx="1279">
                  <c:v>4.933</c:v>
                </c:pt>
                <c:pt idx="1280">
                  <c:v>4.937</c:v>
                </c:pt>
                <c:pt idx="1281">
                  <c:v>4.940</c:v>
                </c:pt>
                <c:pt idx="1282">
                  <c:v>4.944</c:v>
                </c:pt>
                <c:pt idx="1283">
                  <c:v>4.948</c:v>
                </c:pt>
                <c:pt idx="1284">
                  <c:v>4.952</c:v>
                </c:pt>
                <c:pt idx="1285">
                  <c:v>4.956</c:v>
                </c:pt>
                <c:pt idx="1286">
                  <c:v>4.960</c:v>
                </c:pt>
                <c:pt idx="1287">
                  <c:v>4.964</c:v>
                </c:pt>
                <c:pt idx="1288">
                  <c:v>4.967</c:v>
                </c:pt>
                <c:pt idx="1289">
                  <c:v>4.971</c:v>
                </c:pt>
                <c:pt idx="1290">
                  <c:v>4.975</c:v>
                </c:pt>
                <c:pt idx="1291">
                  <c:v>4.979</c:v>
                </c:pt>
                <c:pt idx="1292">
                  <c:v>4.983</c:v>
                </c:pt>
                <c:pt idx="1293">
                  <c:v>4.987</c:v>
                </c:pt>
                <c:pt idx="1294">
                  <c:v>4.991</c:v>
                </c:pt>
                <c:pt idx="1295">
                  <c:v>4.994</c:v>
                </c:pt>
                <c:pt idx="1296">
                  <c:v>4.998</c:v>
                </c:pt>
                <c:pt idx="1297">
                  <c:v>5.002</c:v>
                </c:pt>
                <c:pt idx="1298">
                  <c:v>5.006</c:v>
                </c:pt>
                <c:pt idx="1299">
                  <c:v>5.010</c:v>
                </c:pt>
                <c:pt idx="1300">
                  <c:v>5.014</c:v>
                </c:pt>
                <c:pt idx="1301">
                  <c:v>5.018</c:v>
                </c:pt>
                <c:pt idx="1302">
                  <c:v>5.022</c:v>
                </c:pt>
                <c:pt idx="1303">
                  <c:v>5.025</c:v>
                </c:pt>
                <c:pt idx="1304">
                  <c:v>5.029</c:v>
                </c:pt>
                <c:pt idx="1305">
                  <c:v>5.033</c:v>
                </c:pt>
                <c:pt idx="1306">
                  <c:v>5.037</c:v>
                </c:pt>
                <c:pt idx="1307">
                  <c:v>5.041</c:v>
                </c:pt>
                <c:pt idx="1308">
                  <c:v>5.045</c:v>
                </c:pt>
                <c:pt idx="1309">
                  <c:v>5.049</c:v>
                </c:pt>
                <c:pt idx="1310">
                  <c:v>5.053</c:v>
                </c:pt>
                <c:pt idx="1311">
                  <c:v>5.056</c:v>
                </c:pt>
                <c:pt idx="1312">
                  <c:v>5.060</c:v>
                </c:pt>
                <c:pt idx="1313">
                  <c:v>5.064</c:v>
                </c:pt>
                <c:pt idx="1314">
                  <c:v>5.068</c:v>
                </c:pt>
                <c:pt idx="1315">
                  <c:v>5.072</c:v>
                </c:pt>
                <c:pt idx="1316">
                  <c:v>5.076</c:v>
                </c:pt>
                <c:pt idx="1317">
                  <c:v>5.080</c:v>
                </c:pt>
                <c:pt idx="1318">
                  <c:v>5.083</c:v>
                </c:pt>
                <c:pt idx="1319">
                  <c:v>5.087</c:v>
                </c:pt>
                <c:pt idx="1320">
                  <c:v>5.091</c:v>
                </c:pt>
                <c:pt idx="1321">
                  <c:v>5.095</c:v>
                </c:pt>
                <c:pt idx="1322">
                  <c:v>5.099</c:v>
                </c:pt>
                <c:pt idx="1323">
                  <c:v>5.103</c:v>
                </c:pt>
                <c:pt idx="1324">
                  <c:v>5.107</c:v>
                </c:pt>
                <c:pt idx="1325">
                  <c:v>5.110</c:v>
                </c:pt>
                <c:pt idx="1326">
                  <c:v>5.114</c:v>
                </c:pt>
                <c:pt idx="1327">
                  <c:v>5.118</c:v>
                </c:pt>
                <c:pt idx="1328">
                  <c:v>5.122</c:v>
                </c:pt>
                <c:pt idx="1329">
                  <c:v>5.126</c:v>
                </c:pt>
                <c:pt idx="1330">
                  <c:v>5.130</c:v>
                </c:pt>
                <c:pt idx="1331">
                  <c:v>5.134</c:v>
                </c:pt>
                <c:pt idx="1332">
                  <c:v>5.138</c:v>
                </c:pt>
                <c:pt idx="1333">
                  <c:v>5.141</c:v>
                </c:pt>
                <c:pt idx="1334">
                  <c:v>5.145</c:v>
                </c:pt>
                <c:pt idx="1335">
                  <c:v>5.149</c:v>
                </c:pt>
                <c:pt idx="1336">
                  <c:v>5.153</c:v>
                </c:pt>
                <c:pt idx="1337">
                  <c:v>5.157</c:v>
                </c:pt>
                <c:pt idx="1338">
                  <c:v>5.161</c:v>
                </c:pt>
                <c:pt idx="1339">
                  <c:v>5.165</c:v>
                </c:pt>
                <c:pt idx="1340">
                  <c:v>5.168</c:v>
                </c:pt>
                <c:pt idx="1341">
                  <c:v>5.172</c:v>
                </c:pt>
                <c:pt idx="1342">
                  <c:v>5.176</c:v>
                </c:pt>
                <c:pt idx="1343">
                  <c:v>5.180</c:v>
                </c:pt>
                <c:pt idx="1344">
                  <c:v>5.184</c:v>
                </c:pt>
                <c:pt idx="1345">
                  <c:v>5.188</c:v>
                </c:pt>
                <c:pt idx="1346">
                  <c:v>5.192</c:v>
                </c:pt>
                <c:pt idx="1347">
                  <c:v>5.196</c:v>
                </c:pt>
                <c:pt idx="1348">
                  <c:v>5.199</c:v>
                </c:pt>
                <c:pt idx="1349">
                  <c:v>5.203</c:v>
                </c:pt>
                <c:pt idx="1350">
                  <c:v>5.207</c:v>
                </c:pt>
                <c:pt idx="1351">
                  <c:v>5.211</c:v>
                </c:pt>
                <c:pt idx="1352">
                  <c:v>5.215</c:v>
                </c:pt>
                <c:pt idx="1353">
                  <c:v>5.219</c:v>
                </c:pt>
                <c:pt idx="1354">
                  <c:v>5.223</c:v>
                </c:pt>
                <c:pt idx="1355">
                  <c:v>5.226</c:v>
                </c:pt>
                <c:pt idx="1356">
                  <c:v>5.230</c:v>
                </c:pt>
                <c:pt idx="1357">
                  <c:v>5.234</c:v>
                </c:pt>
                <c:pt idx="1358">
                  <c:v>5.238</c:v>
                </c:pt>
                <c:pt idx="1359">
                  <c:v>5.242</c:v>
                </c:pt>
                <c:pt idx="1360">
                  <c:v>5.246</c:v>
                </c:pt>
                <c:pt idx="1361">
                  <c:v>5.250</c:v>
                </c:pt>
                <c:pt idx="1362">
                  <c:v>5.254</c:v>
                </c:pt>
                <c:pt idx="1363">
                  <c:v>5.257</c:v>
                </c:pt>
                <c:pt idx="1364">
                  <c:v>5.261</c:v>
                </c:pt>
                <c:pt idx="1365">
                  <c:v>5.265</c:v>
                </c:pt>
                <c:pt idx="1366">
                  <c:v>5.269</c:v>
                </c:pt>
                <c:pt idx="1367">
                  <c:v>5.273</c:v>
                </c:pt>
                <c:pt idx="1368">
                  <c:v>5.277</c:v>
                </c:pt>
                <c:pt idx="1369">
                  <c:v>5.281</c:v>
                </c:pt>
                <c:pt idx="1370">
                  <c:v>5.284</c:v>
                </c:pt>
                <c:pt idx="1371">
                  <c:v>5.288</c:v>
                </c:pt>
                <c:pt idx="1372">
                  <c:v>5.292</c:v>
                </c:pt>
                <c:pt idx="1373">
                  <c:v>5.296</c:v>
                </c:pt>
                <c:pt idx="1374">
                  <c:v>5.300</c:v>
                </c:pt>
                <c:pt idx="1375">
                  <c:v>5.304</c:v>
                </c:pt>
                <c:pt idx="1376">
                  <c:v>5.308</c:v>
                </c:pt>
                <c:pt idx="1377">
                  <c:v>5.311</c:v>
                </c:pt>
                <c:pt idx="1378">
                  <c:v>5.315</c:v>
                </c:pt>
                <c:pt idx="1379">
                  <c:v>5.319</c:v>
                </c:pt>
                <c:pt idx="1380">
                  <c:v>5.323</c:v>
                </c:pt>
                <c:pt idx="1381">
                  <c:v>5.327</c:v>
                </c:pt>
                <c:pt idx="1382">
                  <c:v>5.331</c:v>
                </c:pt>
                <c:pt idx="1383">
                  <c:v>5.335</c:v>
                </c:pt>
                <c:pt idx="1384">
                  <c:v>5.339</c:v>
                </c:pt>
                <c:pt idx="1385">
                  <c:v>5.342</c:v>
                </c:pt>
                <c:pt idx="1386">
                  <c:v>5.346</c:v>
                </c:pt>
                <c:pt idx="1387">
                  <c:v>5.350</c:v>
                </c:pt>
                <c:pt idx="1388">
                  <c:v>5.354</c:v>
                </c:pt>
                <c:pt idx="1389">
                  <c:v>5.358</c:v>
                </c:pt>
                <c:pt idx="1390">
                  <c:v>5.362</c:v>
                </c:pt>
                <c:pt idx="1391">
                  <c:v>5.366</c:v>
                </c:pt>
                <c:pt idx="1392">
                  <c:v>5.369</c:v>
                </c:pt>
                <c:pt idx="1393">
                  <c:v>5.373</c:v>
                </c:pt>
                <c:pt idx="1394">
                  <c:v>5.377</c:v>
                </c:pt>
                <c:pt idx="1395">
                  <c:v>5.381</c:v>
                </c:pt>
                <c:pt idx="1396">
                  <c:v>5.385</c:v>
                </c:pt>
                <c:pt idx="1397">
                  <c:v>5.389</c:v>
                </c:pt>
                <c:pt idx="1398">
                  <c:v>5.393</c:v>
                </c:pt>
                <c:pt idx="1399">
                  <c:v>5.397</c:v>
                </c:pt>
                <c:pt idx="1400">
                  <c:v>5.400</c:v>
                </c:pt>
                <c:pt idx="1401">
                  <c:v>5.404</c:v>
                </c:pt>
                <c:pt idx="1402">
                  <c:v>5.408</c:v>
                </c:pt>
                <c:pt idx="1403">
                  <c:v>5.412</c:v>
                </c:pt>
                <c:pt idx="1404">
                  <c:v>5.416</c:v>
                </c:pt>
                <c:pt idx="1405">
                  <c:v>5.420</c:v>
                </c:pt>
                <c:pt idx="1406">
                  <c:v>5.424</c:v>
                </c:pt>
                <c:pt idx="1407">
                  <c:v>5.427</c:v>
                </c:pt>
                <c:pt idx="1408">
                  <c:v>5.431</c:v>
                </c:pt>
                <c:pt idx="1409">
                  <c:v>5.435</c:v>
                </c:pt>
                <c:pt idx="1410">
                  <c:v>5.439</c:v>
                </c:pt>
                <c:pt idx="1411">
                  <c:v>5.443</c:v>
                </c:pt>
                <c:pt idx="1412">
                  <c:v>5.447</c:v>
                </c:pt>
                <c:pt idx="1413">
                  <c:v>5.451</c:v>
                </c:pt>
                <c:pt idx="1414">
                  <c:v>5.455</c:v>
                </c:pt>
                <c:pt idx="1415">
                  <c:v>5.458</c:v>
                </c:pt>
                <c:pt idx="1416">
                  <c:v>5.462</c:v>
                </c:pt>
                <c:pt idx="1417">
                  <c:v>5.466</c:v>
                </c:pt>
                <c:pt idx="1418">
                  <c:v>5.470</c:v>
                </c:pt>
                <c:pt idx="1419">
                  <c:v>5.474</c:v>
                </c:pt>
                <c:pt idx="1420">
                  <c:v>5.478</c:v>
                </c:pt>
                <c:pt idx="1421">
                  <c:v>5.482</c:v>
                </c:pt>
                <c:pt idx="1422">
                  <c:v>5.485</c:v>
                </c:pt>
                <c:pt idx="1423">
                  <c:v>5.489</c:v>
                </c:pt>
                <c:pt idx="1424">
                  <c:v>5.493</c:v>
                </c:pt>
                <c:pt idx="1425">
                  <c:v>5.497</c:v>
                </c:pt>
                <c:pt idx="1426">
                  <c:v>5.501</c:v>
                </c:pt>
                <c:pt idx="1427">
                  <c:v>5.505</c:v>
                </c:pt>
                <c:pt idx="1428">
                  <c:v>5.509</c:v>
                </c:pt>
                <c:pt idx="1429">
                  <c:v>5.513</c:v>
                </c:pt>
                <c:pt idx="1430">
                  <c:v>5.516</c:v>
                </c:pt>
                <c:pt idx="1431">
                  <c:v>5.520</c:v>
                </c:pt>
                <c:pt idx="1432">
                  <c:v>5.524</c:v>
                </c:pt>
                <c:pt idx="1433">
                  <c:v>5.528</c:v>
                </c:pt>
                <c:pt idx="1434">
                  <c:v>5.532</c:v>
                </c:pt>
                <c:pt idx="1435">
                  <c:v>5.536</c:v>
                </c:pt>
                <c:pt idx="1436">
                  <c:v>5.540</c:v>
                </c:pt>
                <c:pt idx="1437">
                  <c:v>5.543</c:v>
                </c:pt>
                <c:pt idx="1438">
                  <c:v>5.547</c:v>
                </c:pt>
                <c:pt idx="1439">
                  <c:v>5.551</c:v>
                </c:pt>
                <c:pt idx="1440">
                  <c:v>5.555</c:v>
                </c:pt>
                <c:pt idx="1441">
                  <c:v>5.559</c:v>
                </c:pt>
                <c:pt idx="1442">
                  <c:v>5.563</c:v>
                </c:pt>
                <c:pt idx="1443">
                  <c:v>5.567</c:v>
                </c:pt>
                <c:pt idx="1444">
                  <c:v>5.570</c:v>
                </c:pt>
                <c:pt idx="1445">
                  <c:v>5.574</c:v>
                </c:pt>
                <c:pt idx="1446">
                  <c:v>5.578</c:v>
                </c:pt>
                <c:pt idx="1447">
                  <c:v>5.582</c:v>
                </c:pt>
                <c:pt idx="1448">
                  <c:v>5.586</c:v>
                </c:pt>
                <c:pt idx="1449">
                  <c:v>5.590</c:v>
                </c:pt>
                <c:pt idx="1450">
                  <c:v>5.594</c:v>
                </c:pt>
                <c:pt idx="1451">
                  <c:v>5.598</c:v>
                </c:pt>
                <c:pt idx="1452">
                  <c:v>5.601</c:v>
                </c:pt>
                <c:pt idx="1453">
                  <c:v>5.605</c:v>
                </c:pt>
                <c:pt idx="1454">
                  <c:v>5.609</c:v>
                </c:pt>
                <c:pt idx="1455">
                  <c:v>5.613</c:v>
                </c:pt>
                <c:pt idx="1456">
                  <c:v>5.617</c:v>
                </c:pt>
                <c:pt idx="1457">
                  <c:v>5.621</c:v>
                </c:pt>
                <c:pt idx="1458">
                  <c:v>5.625</c:v>
                </c:pt>
                <c:pt idx="1459">
                  <c:v>5.628</c:v>
                </c:pt>
                <c:pt idx="1460">
                  <c:v>5.632</c:v>
                </c:pt>
                <c:pt idx="1461">
                  <c:v>5.636</c:v>
                </c:pt>
                <c:pt idx="1462">
                  <c:v>5.640</c:v>
                </c:pt>
                <c:pt idx="1463">
                  <c:v>5.644</c:v>
                </c:pt>
                <c:pt idx="1464">
                  <c:v>5.648</c:v>
                </c:pt>
                <c:pt idx="1465">
                  <c:v>5.652</c:v>
                </c:pt>
                <c:pt idx="1466">
                  <c:v>5.656</c:v>
                </c:pt>
                <c:pt idx="1467">
                  <c:v>5.659</c:v>
                </c:pt>
                <c:pt idx="1468">
                  <c:v>5.663</c:v>
                </c:pt>
                <c:pt idx="1469">
                  <c:v>5.667</c:v>
                </c:pt>
                <c:pt idx="1470">
                  <c:v>5.671</c:v>
                </c:pt>
                <c:pt idx="1471">
                  <c:v>5.675</c:v>
                </c:pt>
                <c:pt idx="1472">
                  <c:v>5.679</c:v>
                </c:pt>
                <c:pt idx="1473">
                  <c:v>5.683</c:v>
                </c:pt>
                <c:pt idx="1474">
                  <c:v>5.686</c:v>
                </c:pt>
                <c:pt idx="1475">
                  <c:v>5.690</c:v>
                </c:pt>
                <c:pt idx="1476">
                  <c:v>5.694</c:v>
                </c:pt>
                <c:pt idx="1477">
                  <c:v>5.698</c:v>
                </c:pt>
                <c:pt idx="1478">
                  <c:v>5.702</c:v>
                </c:pt>
                <c:pt idx="1479">
                  <c:v>5.706</c:v>
                </c:pt>
                <c:pt idx="1480">
                  <c:v>5.710</c:v>
                </c:pt>
                <c:pt idx="1481">
                  <c:v>5.714</c:v>
                </c:pt>
                <c:pt idx="1482">
                  <c:v>5.717</c:v>
                </c:pt>
                <c:pt idx="1483">
                  <c:v>5.721</c:v>
                </c:pt>
                <c:pt idx="1484">
                  <c:v>5.725</c:v>
                </c:pt>
                <c:pt idx="1485">
                  <c:v>5.729</c:v>
                </c:pt>
                <c:pt idx="1486">
                  <c:v>5.733</c:v>
                </c:pt>
                <c:pt idx="1487">
                  <c:v>5.737</c:v>
                </c:pt>
                <c:pt idx="1488">
                  <c:v>5.741</c:v>
                </c:pt>
                <c:pt idx="1489">
                  <c:v>5.744</c:v>
                </c:pt>
                <c:pt idx="1490">
                  <c:v>5.748</c:v>
                </c:pt>
                <c:pt idx="1491">
                  <c:v>5.752</c:v>
                </c:pt>
                <c:pt idx="1492">
                  <c:v>5.756</c:v>
                </c:pt>
                <c:pt idx="1493">
                  <c:v>5.760</c:v>
                </c:pt>
                <c:pt idx="1494">
                  <c:v>5.764</c:v>
                </c:pt>
                <c:pt idx="1495">
                  <c:v>5.768</c:v>
                </c:pt>
                <c:pt idx="1496">
                  <c:v>5.772</c:v>
                </c:pt>
                <c:pt idx="1497">
                  <c:v>5.775</c:v>
                </c:pt>
                <c:pt idx="1498">
                  <c:v>5.779</c:v>
                </c:pt>
                <c:pt idx="1499">
                  <c:v>5.783</c:v>
                </c:pt>
                <c:pt idx="1500">
                  <c:v>5.787</c:v>
                </c:pt>
                <c:pt idx="1501">
                  <c:v>5.791</c:v>
                </c:pt>
                <c:pt idx="1502">
                  <c:v>5.795</c:v>
                </c:pt>
                <c:pt idx="1503">
                  <c:v>5.799</c:v>
                </c:pt>
                <c:pt idx="1504">
                  <c:v>5.802</c:v>
                </c:pt>
                <c:pt idx="1505">
                  <c:v>5.806</c:v>
                </c:pt>
                <c:pt idx="1506">
                  <c:v>5.810</c:v>
                </c:pt>
                <c:pt idx="1507">
                  <c:v>5.814</c:v>
                </c:pt>
                <c:pt idx="1508">
                  <c:v>5.818</c:v>
                </c:pt>
                <c:pt idx="1509">
                  <c:v>5.822</c:v>
                </c:pt>
                <c:pt idx="1510">
                  <c:v>5.826</c:v>
                </c:pt>
                <c:pt idx="1511">
                  <c:v>5.829</c:v>
                </c:pt>
                <c:pt idx="1512">
                  <c:v>5.833</c:v>
                </c:pt>
                <c:pt idx="1513">
                  <c:v>5.837</c:v>
                </c:pt>
                <c:pt idx="1514">
                  <c:v>5.841</c:v>
                </c:pt>
                <c:pt idx="1515">
                  <c:v>5.845</c:v>
                </c:pt>
                <c:pt idx="1516">
                  <c:v>5.849</c:v>
                </c:pt>
                <c:pt idx="1517">
                  <c:v>5.853</c:v>
                </c:pt>
                <c:pt idx="1518">
                  <c:v>5.857</c:v>
                </c:pt>
                <c:pt idx="1519">
                  <c:v>5.860</c:v>
                </c:pt>
                <c:pt idx="1520">
                  <c:v>5.864</c:v>
                </c:pt>
                <c:pt idx="1521">
                  <c:v>5.868</c:v>
                </c:pt>
                <c:pt idx="1522">
                  <c:v>5.872</c:v>
                </c:pt>
                <c:pt idx="1523">
                  <c:v>5.876</c:v>
                </c:pt>
                <c:pt idx="1524">
                  <c:v>5.880</c:v>
                </c:pt>
                <c:pt idx="1525">
                  <c:v>5.884</c:v>
                </c:pt>
                <c:pt idx="1526">
                  <c:v>5.887</c:v>
                </c:pt>
                <c:pt idx="1527">
                  <c:v>5.891</c:v>
                </c:pt>
                <c:pt idx="1528">
                  <c:v>5.895</c:v>
                </c:pt>
                <c:pt idx="1529">
                  <c:v>5.899</c:v>
                </c:pt>
                <c:pt idx="1530">
                  <c:v>5.903</c:v>
                </c:pt>
                <c:pt idx="1531">
                  <c:v>5.907</c:v>
                </c:pt>
                <c:pt idx="1532">
                  <c:v>5.911</c:v>
                </c:pt>
                <c:pt idx="1533">
                  <c:v>5.915</c:v>
                </c:pt>
                <c:pt idx="1534">
                  <c:v>5.918</c:v>
                </c:pt>
                <c:pt idx="1535">
                  <c:v>5.922</c:v>
                </c:pt>
                <c:pt idx="1536">
                  <c:v>5.926</c:v>
                </c:pt>
                <c:pt idx="1537">
                  <c:v>5.930</c:v>
                </c:pt>
                <c:pt idx="1538">
                  <c:v>5.934</c:v>
                </c:pt>
                <c:pt idx="1539">
                  <c:v>5.938</c:v>
                </c:pt>
                <c:pt idx="1540">
                  <c:v>5.942</c:v>
                </c:pt>
                <c:pt idx="1541">
                  <c:v>5.945</c:v>
                </c:pt>
                <c:pt idx="1542">
                  <c:v>5.949</c:v>
                </c:pt>
                <c:pt idx="1543">
                  <c:v>5.953</c:v>
                </c:pt>
                <c:pt idx="1544">
                  <c:v>5.957</c:v>
                </c:pt>
                <c:pt idx="1545">
                  <c:v>5.961</c:v>
                </c:pt>
                <c:pt idx="1546">
                  <c:v>5.965</c:v>
                </c:pt>
                <c:pt idx="1547">
                  <c:v>5.969</c:v>
                </c:pt>
                <c:pt idx="1548">
                  <c:v>5.973</c:v>
                </c:pt>
                <c:pt idx="1549">
                  <c:v>5.976</c:v>
                </c:pt>
                <c:pt idx="1550">
                  <c:v>5.980</c:v>
                </c:pt>
                <c:pt idx="1551">
                  <c:v>5.984</c:v>
                </c:pt>
                <c:pt idx="1552">
                  <c:v>5.988</c:v>
                </c:pt>
                <c:pt idx="1553">
                  <c:v>5.992</c:v>
                </c:pt>
                <c:pt idx="1554">
                  <c:v>5.996</c:v>
                </c:pt>
                <c:pt idx="1555">
                  <c:v>6.000</c:v>
                </c:pt>
                <c:pt idx="1556">
                  <c:v>6.003</c:v>
                </c:pt>
                <c:pt idx="1557">
                  <c:v>6.007</c:v>
                </c:pt>
                <c:pt idx="1558">
                  <c:v>6.011</c:v>
                </c:pt>
                <c:pt idx="1559">
                  <c:v>6.015</c:v>
                </c:pt>
                <c:pt idx="1560">
                  <c:v>6.019</c:v>
                </c:pt>
                <c:pt idx="1561">
                  <c:v>6.023</c:v>
                </c:pt>
                <c:pt idx="1562">
                  <c:v>6.027</c:v>
                </c:pt>
                <c:pt idx="1563">
                  <c:v>6.030</c:v>
                </c:pt>
                <c:pt idx="1564">
                  <c:v>6.034</c:v>
                </c:pt>
                <c:pt idx="1565">
                  <c:v>6.038</c:v>
                </c:pt>
                <c:pt idx="1566">
                  <c:v>6.042</c:v>
                </c:pt>
                <c:pt idx="1567">
                  <c:v>6.046</c:v>
                </c:pt>
                <c:pt idx="1568">
                  <c:v>6.050</c:v>
                </c:pt>
                <c:pt idx="1569">
                  <c:v>6.054</c:v>
                </c:pt>
                <c:pt idx="1570">
                  <c:v>6.058</c:v>
                </c:pt>
                <c:pt idx="1571">
                  <c:v>6.061</c:v>
                </c:pt>
                <c:pt idx="1572">
                  <c:v>6.065</c:v>
                </c:pt>
                <c:pt idx="1573">
                  <c:v>6.069</c:v>
                </c:pt>
                <c:pt idx="1574">
                  <c:v>6.073</c:v>
                </c:pt>
                <c:pt idx="1575">
                  <c:v>6.077</c:v>
                </c:pt>
                <c:pt idx="1576">
                  <c:v>6.081</c:v>
                </c:pt>
                <c:pt idx="1577">
                  <c:v>6.085</c:v>
                </c:pt>
                <c:pt idx="1578">
                  <c:v>6.088</c:v>
                </c:pt>
                <c:pt idx="1579">
                  <c:v>6.092</c:v>
                </c:pt>
                <c:pt idx="1580">
                  <c:v>6.096</c:v>
                </c:pt>
                <c:pt idx="1581">
                  <c:v>6.100</c:v>
                </c:pt>
                <c:pt idx="1582">
                  <c:v>6.104</c:v>
                </c:pt>
                <c:pt idx="1583">
                  <c:v>6.108</c:v>
                </c:pt>
                <c:pt idx="1584">
                  <c:v>6.112</c:v>
                </c:pt>
                <c:pt idx="1585">
                  <c:v>6.116</c:v>
                </c:pt>
                <c:pt idx="1586">
                  <c:v>6.119</c:v>
                </c:pt>
                <c:pt idx="1587">
                  <c:v>6.123</c:v>
                </c:pt>
                <c:pt idx="1588">
                  <c:v>6.127</c:v>
                </c:pt>
                <c:pt idx="1589">
                  <c:v>6.131</c:v>
                </c:pt>
                <c:pt idx="1590">
                  <c:v>6.135</c:v>
                </c:pt>
                <c:pt idx="1591">
                  <c:v>6.139</c:v>
                </c:pt>
                <c:pt idx="1592">
                  <c:v>6.143</c:v>
                </c:pt>
                <c:pt idx="1593">
                  <c:v>6.146</c:v>
                </c:pt>
                <c:pt idx="1594">
                  <c:v>6.150</c:v>
                </c:pt>
                <c:pt idx="1595">
                  <c:v>6.154</c:v>
                </c:pt>
                <c:pt idx="1596">
                  <c:v>6.158</c:v>
                </c:pt>
                <c:pt idx="1597">
                  <c:v>6.162</c:v>
                </c:pt>
                <c:pt idx="1598">
                  <c:v>6.166</c:v>
                </c:pt>
                <c:pt idx="1599">
                  <c:v>6.170</c:v>
                </c:pt>
                <c:pt idx="1600">
                  <c:v>6.174</c:v>
                </c:pt>
                <c:pt idx="1601">
                  <c:v>6.177</c:v>
                </c:pt>
                <c:pt idx="1602">
                  <c:v>6.181</c:v>
                </c:pt>
                <c:pt idx="1603">
                  <c:v>6.185</c:v>
                </c:pt>
                <c:pt idx="1604">
                  <c:v>6.189</c:v>
                </c:pt>
                <c:pt idx="1605">
                  <c:v>6.193</c:v>
                </c:pt>
                <c:pt idx="1606">
                  <c:v>6.197</c:v>
                </c:pt>
                <c:pt idx="1607">
                  <c:v>6.201</c:v>
                </c:pt>
                <c:pt idx="1608">
                  <c:v>6.204</c:v>
                </c:pt>
                <c:pt idx="1609">
                  <c:v>6.208</c:v>
                </c:pt>
                <c:pt idx="1610">
                  <c:v>6.212</c:v>
                </c:pt>
                <c:pt idx="1611">
                  <c:v>6.216</c:v>
                </c:pt>
                <c:pt idx="1612">
                  <c:v>6.220</c:v>
                </c:pt>
                <c:pt idx="1613">
                  <c:v>6.224</c:v>
                </c:pt>
                <c:pt idx="1614">
                  <c:v>6.228</c:v>
                </c:pt>
                <c:pt idx="1615">
                  <c:v>6.232</c:v>
                </c:pt>
                <c:pt idx="1616">
                  <c:v>6.235</c:v>
                </c:pt>
                <c:pt idx="1617">
                  <c:v>6.239</c:v>
                </c:pt>
                <c:pt idx="1618">
                  <c:v>6.243</c:v>
                </c:pt>
                <c:pt idx="1619">
                  <c:v>6.247</c:v>
                </c:pt>
                <c:pt idx="1620">
                  <c:v>6.251</c:v>
                </c:pt>
                <c:pt idx="1621">
                  <c:v>6.255</c:v>
                </c:pt>
                <c:pt idx="1622">
                  <c:v>6.259</c:v>
                </c:pt>
                <c:pt idx="1623">
                  <c:v>6.262</c:v>
                </c:pt>
                <c:pt idx="1624">
                  <c:v>6.266</c:v>
                </c:pt>
                <c:pt idx="1625">
                  <c:v>6.270</c:v>
                </c:pt>
                <c:pt idx="1626">
                  <c:v>6.274</c:v>
                </c:pt>
                <c:pt idx="1627">
                  <c:v>6.278</c:v>
                </c:pt>
                <c:pt idx="1628">
                  <c:v>6.282</c:v>
                </c:pt>
                <c:pt idx="1629">
                  <c:v>6.286</c:v>
                </c:pt>
                <c:pt idx="1630">
                  <c:v>6.290</c:v>
                </c:pt>
                <c:pt idx="1631">
                  <c:v>6.293</c:v>
                </c:pt>
                <c:pt idx="1632">
                  <c:v>6.297</c:v>
                </c:pt>
                <c:pt idx="1633">
                  <c:v>6.301</c:v>
                </c:pt>
                <c:pt idx="1634">
                  <c:v>6.305</c:v>
                </c:pt>
                <c:pt idx="1635">
                  <c:v>6.309</c:v>
                </c:pt>
                <c:pt idx="1636">
                  <c:v>6.313</c:v>
                </c:pt>
                <c:pt idx="1637">
                  <c:v>6.317</c:v>
                </c:pt>
                <c:pt idx="1638">
                  <c:v>6.320</c:v>
                </c:pt>
                <c:pt idx="1639">
                  <c:v>6.324</c:v>
                </c:pt>
                <c:pt idx="1640">
                  <c:v>6.328</c:v>
                </c:pt>
                <c:pt idx="1641">
                  <c:v>6.332</c:v>
                </c:pt>
                <c:pt idx="1642">
                  <c:v>6.336</c:v>
                </c:pt>
                <c:pt idx="1643">
                  <c:v>6.340</c:v>
                </c:pt>
                <c:pt idx="1644">
                  <c:v>6.344</c:v>
                </c:pt>
                <c:pt idx="1645">
                  <c:v>6.347</c:v>
                </c:pt>
                <c:pt idx="1646">
                  <c:v>6.351</c:v>
                </c:pt>
                <c:pt idx="1647">
                  <c:v>6.355</c:v>
                </c:pt>
                <c:pt idx="1648">
                  <c:v>6.359</c:v>
                </c:pt>
                <c:pt idx="1649">
                  <c:v>6.363</c:v>
                </c:pt>
                <c:pt idx="1650">
                  <c:v>6.367</c:v>
                </c:pt>
                <c:pt idx="1651">
                  <c:v>6.371</c:v>
                </c:pt>
                <c:pt idx="1652">
                  <c:v>6.375</c:v>
                </c:pt>
                <c:pt idx="1653">
                  <c:v>6.378</c:v>
                </c:pt>
                <c:pt idx="1654">
                  <c:v>6.382</c:v>
                </c:pt>
                <c:pt idx="1655">
                  <c:v>6.386</c:v>
                </c:pt>
                <c:pt idx="1656">
                  <c:v>6.390</c:v>
                </c:pt>
                <c:pt idx="1657">
                  <c:v>6.394</c:v>
                </c:pt>
                <c:pt idx="1658">
                  <c:v>6.398</c:v>
                </c:pt>
                <c:pt idx="1659">
                  <c:v>6.402</c:v>
                </c:pt>
                <c:pt idx="1660">
                  <c:v>6.405</c:v>
                </c:pt>
                <c:pt idx="1661">
                  <c:v>6.409</c:v>
                </c:pt>
                <c:pt idx="1662">
                  <c:v>6.413</c:v>
                </c:pt>
                <c:pt idx="1663">
                  <c:v>6.417</c:v>
                </c:pt>
                <c:pt idx="1664">
                  <c:v>6.421</c:v>
                </c:pt>
                <c:pt idx="1665">
                  <c:v>6.425</c:v>
                </c:pt>
                <c:pt idx="1666">
                  <c:v>6.429</c:v>
                </c:pt>
                <c:pt idx="1667">
                  <c:v>6.433</c:v>
                </c:pt>
                <c:pt idx="1668">
                  <c:v>6.436</c:v>
                </c:pt>
                <c:pt idx="1669">
                  <c:v>6.440</c:v>
                </c:pt>
                <c:pt idx="1670">
                  <c:v>6.444</c:v>
                </c:pt>
                <c:pt idx="1671">
                  <c:v>6.448</c:v>
                </c:pt>
                <c:pt idx="1672">
                  <c:v>6.452</c:v>
                </c:pt>
                <c:pt idx="1673">
                  <c:v>6.456</c:v>
                </c:pt>
                <c:pt idx="1674">
                  <c:v>6.460</c:v>
                </c:pt>
                <c:pt idx="1675">
                  <c:v>6.463</c:v>
                </c:pt>
                <c:pt idx="1676">
                  <c:v>6.467</c:v>
                </c:pt>
                <c:pt idx="1677">
                  <c:v>6.471</c:v>
                </c:pt>
                <c:pt idx="1678">
                  <c:v>6.475</c:v>
                </c:pt>
                <c:pt idx="1679">
                  <c:v>6.479</c:v>
                </c:pt>
                <c:pt idx="1680">
                  <c:v>6.483</c:v>
                </c:pt>
                <c:pt idx="1681">
                  <c:v>6.487</c:v>
                </c:pt>
                <c:pt idx="1682">
                  <c:v>6.491</c:v>
                </c:pt>
                <c:pt idx="1683">
                  <c:v>6.494</c:v>
                </c:pt>
                <c:pt idx="1684">
                  <c:v>6.498</c:v>
                </c:pt>
                <c:pt idx="1685">
                  <c:v>6.502</c:v>
                </c:pt>
                <c:pt idx="1686">
                  <c:v>6.506</c:v>
                </c:pt>
                <c:pt idx="1687">
                  <c:v>6.510</c:v>
                </c:pt>
                <c:pt idx="1688">
                  <c:v>6.514</c:v>
                </c:pt>
                <c:pt idx="1689">
                  <c:v>6.518</c:v>
                </c:pt>
                <c:pt idx="1690">
                  <c:v>6.521</c:v>
                </c:pt>
                <c:pt idx="1691">
                  <c:v>6.525</c:v>
                </c:pt>
                <c:pt idx="1692">
                  <c:v>6.529</c:v>
                </c:pt>
                <c:pt idx="1693">
                  <c:v>6.533</c:v>
                </c:pt>
                <c:pt idx="1694">
                  <c:v>6.537</c:v>
                </c:pt>
                <c:pt idx="1695">
                  <c:v>6.541</c:v>
                </c:pt>
                <c:pt idx="1696">
                  <c:v>6.545</c:v>
                </c:pt>
                <c:pt idx="1697">
                  <c:v>6.549</c:v>
                </c:pt>
                <c:pt idx="1698">
                  <c:v>6.552</c:v>
                </c:pt>
                <c:pt idx="1699">
                  <c:v>6.556</c:v>
                </c:pt>
                <c:pt idx="1700">
                  <c:v>6.560</c:v>
                </c:pt>
                <c:pt idx="1701">
                  <c:v>6.564</c:v>
                </c:pt>
                <c:pt idx="1702">
                  <c:v>6.568</c:v>
                </c:pt>
                <c:pt idx="1703">
                  <c:v>6.572</c:v>
                </c:pt>
                <c:pt idx="1704">
                  <c:v>6.576</c:v>
                </c:pt>
                <c:pt idx="1705">
                  <c:v>6.579</c:v>
                </c:pt>
                <c:pt idx="1706">
                  <c:v>6.583</c:v>
                </c:pt>
                <c:pt idx="1707">
                  <c:v>6.587</c:v>
                </c:pt>
                <c:pt idx="1708">
                  <c:v>6.591</c:v>
                </c:pt>
                <c:pt idx="1709">
                  <c:v>6.595</c:v>
                </c:pt>
                <c:pt idx="1710">
                  <c:v>6.599</c:v>
                </c:pt>
                <c:pt idx="1711">
                  <c:v>6.603</c:v>
                </c:pt>
                <c:pt idx="1712">
                  <c:v>6.606</c:v>
                </c:pt>
                <c:pt idx="1713">
                  <c:v>6.610</c:v>
                </c:pt>
                <c:pt idx="1714">
                  <c:v>6.614</c:v>
                </c:pt>
                <c:pt idx="1715">
                  <c:v>6.618</c:v>
                </c:pt>
                <c:pt idx="1716">
                  <c:v>6.622</c:v>
                </c:pt>
                <c:pt idx="1717">
                  <c:v>6.626</c:v>
                </c:pt>
                <c:pt idx="1718">
                  <c:v>6.630</c:v>
                </c:pt>
                <c:pt idx="1719">
                  <c:v>6.634</c:v>
                </c:pt>
                <c:pt idx="1720">
                  <c:v>6.637</c:v>
                </c:pt>
                <c:pt idx="1721">
                  <c:v>6.641</c:v>
                </c:pt>
                <c:pt idx="1722">
                  <c:v>6.645</c:v>
                </c:pt>
                <c:pt idx="1723">
                  <c:v>6.649</c:v>
                </c:pt>
                <c:pt idx="1724">
                  <c:v>6.653</c:v>
                </c:pt>
                <c:pt idx="1725">
                  <c:v>6.657</c:v>
                </c:pt>
                <c:pt idx="1726">
                  <c:v>6.661</c:v>
                </c:pt>
                <c:pt idx="1727">
                  <c:v>6.664</c:v>
                </c:pt>
                <c:pt idx="1728">
                  <c:v>6.668</c:v>
                </c:pt>
                <c:pt idx="1729">
                  <c:v>6.672</c:v>
                </c:pt>
                <c:pt idx="1730">
                  <c:v>6.676</c:v>
                </c:pt>
                <c:pt idx="1731">
                  <c:v>6.680</c:v>
                </c:pt>
                <c:pt idx="1732">
                  <c:v>6.684</c:v>
                </c:pt>
                <c:pt idx="1733">
                  <c:v>6.688</c:v>
                </c:pt>
                <c:pt idx="1734">
                  <c:v>6.692</c:v>
                </c:pt>
                <c:pt idx="1735">
                  <c:v>6.695</c:v>
                </c:pt>
                <c:pt idx="1736">
                  <c:v>6.699</c:v>
                </c:pt>
                <c:pt idx="1737">
                  <c:v>6.703</c:v>
                </c:pt>
                <c:pt idx="1738">
                  <c:v>6.707</c:v>
                </c:pt>
                <c:pt idx="1739">
                  <c:v>6.711</c:v>
                </c:pt>
                <c:pt idx="1740">
                  <c:v>6.715</c:v>
                </c:pt>
                <c:pt idx="1741">
                  <c:v>6.719</c:v>
                </c:pt>
                <c:pt idx="1742">
                  <c:v>6.722</c:v>
                </c:pt>
                <c:pt idx="1743">
                  <c:v>6.726</c:v>
                </c:pt>
                <c:pt idx="1744">
                  <c:v>6.730</c:v>
                </c:pt>
                <c:pt idx="1745">
                  <c:v>6.734</c:v>
                </c:pt>
                <c:pt idx="1746">
                  <c:v>6.738</c:v>
                </c:pt>
                <c:pt idx="1747">
                  <c:v>6.742</c:v>
                </c:pt>
                <c:pt idx="1748">
                  <c:v>6.746</c:v>
                </c:pt>
                <c:pt idx="1749">
                  <c:v>6.750</c:v>
                </c:pt>
                <c:pt idx="1750">
                  <c:v>6.753</c:v>
                </c:pt>
                <c:pt idx="1751">
                  <c:v>6.757</c:v>
                </c:pt>
                <c:pt idx="1752">
                  <c:v>6.761</c:v>
                </c:pt>
                <c:pt idx="1753">
                  <c:v>6.765</c:v>
                </c:pt>
                <c:pt idx="1754">
                  <c:v>6.769</c:v>
                </c:pt>
                <c:pt idx="1755">
                  <c:v>6.773</c:v>
                </c:pt>
                <c:pt idx="1756">
                  <c:v>6.777</c:v>
                </c:pt>
                <c:pt idx="1757">
                  <c:v>6.780</c:v>
                </c:pt>
                <c:pt idx="1758">
                  <c:v>6.784</c:v>
                </c:pt>
                <c:pt idx="1759">
                  <c:v>6.788</c:v>
                </c:pt>
                <c:pt idx="1760">
                  <c:v>6.792</c:v>
                </c:pt>
                <c:pt idx="1761">
                  <c:v>6.796</c:v>
                </c:pt>
                <c:pt idx="1762">
                  <c:v>6.800</c:v>
                </c:pt>
                <c:pt idx="1763">
                  <c:v>6.804</c:v>
                </c:pt>
                <c:pt idx="1764">
                  <c:v>6.808</c:v>
                </c:pt>
                <c:pt idx="1765">
                  <c:v>6.811</c:v>
                </c:pt>
                <c:pt idx="1766">
                  <c:v>6.815</c:v>
                </c:pt>
                <c:pt idx="1767">
                  <c:v>6.819</c:v>
                </c:pt>
                <c:pt idx="1768">
                  <c:v>6.823</c:v>
                </c:pt>
                <c:pt idx="1769">
                  <c:v>6.827</c:v>
                </c:pt>
                <c:pt idx="1770">
                  <c:v>6.831</c:v>
                </c:pt>
                <c:pt idx="1771">
                  <c:v>6.835</c:v>
                </c:pt>
                <c:pt idx="1772">
                  <c:v>6.838</c:v>
                </c:pt>
                <c:pt idx="1773">
                  <c:v>6.842</c:v>
                </c:pt>
                <c:pt idx="1774">
                  <c:v>6.846</c:v>
                </c:pt>
                <c:pt idx="1775">
                  <c:v>6.850</c:v>
                </c:pt>
                <c:pt idx="1776">
                  <c:v>6.854</c:v>
                </c:pt>
                <c:pt idx="1777">
                  <c:v>6.858</c:v>
                </c:pt>
                <c:pt idx="1778">
                  <c:v>6.862</c:v>
                </c:pt>
                <c:pt idx="1779">
                  <c:v>6.866</c:v>
                </c:pt>
                <c:pt idx="1780">
                  <c:v>6.869</c:v>
                </c:pt>
                <c:pt idx="1781">
                  <c:v>6.873</c:v>
                </c:pt>
                <c:pt idx="1782">
                  <c:v>6.877</c:v>
                </c:pt>
                <c:pt idx="1783">
                  <c:v>6.881</c:v>
                </c:pt>
                <c:pt idx="1784">
                  <c:v>6.885</c:v>
                </c:pt>
                <c:pt idx="1785">
                  <c:v>6.889</c:v>
                </c:pt>
                <c:pt idx="1786">
                  <c:v>6.893</c:v>
                </c:pt>
                <c:pt idx="1787">
                  <c:v>6.896</c:v>
                </c:pt>
                <c:pt idx="1788">
                  <c:v>6.900</c:v>
                </c:pt>
                <c:pt idx="1789">
                  <c:v>6.904</c:v>
                </c:pt>
                <c:pt idx="1790">
                  <c:v>6.908</c:v>
                </c:pt>
                <c:pt idx="1791">
                  <c:v>6.912</c:v>
                </c:pt>
                <c:pt idx="1792">
                  <c:v>6.916</c:v>
                </c:pt>
                <c:pt idx="1793">
                  <c:v>6.920</c:v>
                </c:pt>
                <c:pt idx="1794">
                  <c:v>6.923</c:v>
                </c:pt>
                <c:pt idx="1795">
                  <c:v>6.927</c:v>
                </c:pt>
                <c:pt idx="1796">
                  <c:v>6.931</c:v>
                </c:pt>
                <c:pt idx="1797">
                  <c:v>6.935</c:v>
                </c:pt>
                <c:pt idx="1798">
                  <c:v>6.939</c:v>
                </c:pt>
                <c:pt idx="1799">
                  <c:v>6.943</c:v>
                </c:pt>
                <c:pt idx="1800">
                  <c:v>6.947</c:v>
                </c:pt>
                <c:pt idx="1801">
                  <c:v>6.951</c:v>
                </c:pt>
                <c:pt idx="1802">
                  <c:v>6.954</c:v>
                </c:pt>
                <c:pt idx="1803">
                  <c:v>6.958</c:v>
                </c:pt>
                <c:pt idx="1804">
                  <c:v>6.962</c:v>
                </c:pt>
                <c:pt idx="1805">
                  <c:v>6.966</c:v>
                </c:pt>
                <c:pt idx="1806">
                  <c:v>6.970</c:v>
                </c:pt>
                <c:pt idx="1807">
                  <c:v>6.974</c:v>
                </c:pt>
                <c:pt idx="1808">
                  <c:v>6.978</c:v>
                </c:pt>
                <c:pt idx="1809">
                  <c:v>6.981</c:v>
                </c:pt>
                <c:pt idx="1810">
                  <c:v>6.985</c:v>
                </c:pt>
                <c:pt idx="1811">
                  <c:v>6.989</c:v>
                </c:pt>
                <c:pt idx="1812">
                  <c:v>6.993</c:v>
                </c:pt>
                <c:pt idx="1813">
                  <c:v>6.997</c:v>
                </c:pt>
                <c:pt idx="1814">
                  <c:v>7.001</c:v>
                </c:pt>
                <c:pt idx="1815">
                  <c:v>7.005</c:v>
                </c:pt>
                <c:pt idx="1816">
                  <c:v>7.009</c:v>
                </c:pt>
                <c:pt idx="1817">
                  <c:v>7.012</c:v>
                </c:pt>
                <c:pt idx="1818">
                  <c:v>7.016</c:v>
                </c:pt>
                <c:pt idx="1819">
                  <c:v>7.020</c:v>
                </c:pt>
                <c:pt idx="1820">
                  <c:v>7.024</c:v>
                </c:pt>
                <c:pt idx="1821">
                  <c:v>7.028</c:v>
                </c:pt>
                <c:pt idx="1822">
                  <c:v>7.032</c:v>
                </c:pt>
                <c:pt idx="1823">
                  <c:v>7.036</c:v>
                </c:pt>
                <c:pt idx="1824">
                  <c:v>7.039</c:v>
                </c:pt>
                <c:pt idx="1825">
                  <c:v>7.043</c:v>
                </c:pt>
                <c:pt idx="1826">
                  <c:v>7.047</c:v>
                </c:pt>
                <c:pt idx="1827">
                  <c:v>7.051</c:v>
                </c:pt>
                <c:pt idx="1828">
                  <c:v>7.055</c:v>
                </c:pt>
                <c:pt idx="1829">
                  <c:v>7.059</c:v>
                </c:pt>
                <c:pt idx="1830">
                  <c:v>7.063</c:v>
                </c:pt>
                <c:pt idx="1831">
                  <c:v>7.066</c:v>
                </c:pt>
                <c:pt idx="1832">
                  <c:v>7.070</c:v>
                </c:pt>
                <c:pt idx="1833">
                  <c:v>7.074</c:v>
                </c:pt>
                <c:pt idx="1834">
                  <c:v>7.078</c:v>
                </c:pt>
                <c:pt idx="1835">
                  <c:v>7.082</c:v>
                </c:pt>
                <c:pt idx="1836">
                  <c:v>7.086</c:v>
                </c:pt>
                <c:pt idx="1837">
                  <c:v>7.090</c:v>
                </c:pt>
                <c:pt idx="1838">
                  <c:v>7.094</c:v>
                </c:pt>
                <c:pt idx="1839">
                  <c:v>7.097</c:v>
                </c:pt>
                <c:pt idx="1840">
                  <c:v>7.101</c:v>
                </c:pt>
                <c:pt idx="1841">
                  <c:v>7.105</c:v>
                </c:pt>
                <c:pt idx="1842">
                  <c:v>7.109</c:v>
                </c:pt>
                <c:pt idx="1843">
                  <c:v>7.113</c:v>
                </c:pt>
                <c:pt idx="1844">
                  <c:v>7.117</c:v>
                </c:pt>
                <c:pt idx="1845">
                  <c:v>7.121</c:v>
                </c:pt>
                <c:pt idx="1846">
                  <c:v>7.124</c:v>
                </c:pt>
                <c:pt idx="1847">
                  <c:v>7.128</c:v>
                </c:pt>
                <c:pt idx="1848">
                  <c:v>7.132</c:v>
                </c:pt>
                <c:pt idx="1849">
                  <c:v>7.136</c:v>
                </c:pt>
                <c:pt idx="1850">
                  <c:v>7.140</c:v>
                </c:pt>
                <c:pt idx="1851">
                  <c:v>7.144</c:v>
                </c:pt>
                <c:pt idx="1852">
                  <c:v>7.148</c:v>
                </c:pt>
                <c:pt idx="1853">
                  <c:v>7.152</c:v>
                </c:pt>
                <c:pt idx="1854">
                  <c:v>7.155</c:v>
                </c:pt>
                <c:pt idx="1855">
                  <c:v>7.159</c:v>
                </c:pt>
                <c:pt idx="1856">
                  <c:v>7.163</c:v>
                </c:pt>
                <c:pt idx="1857">
                  <c:v>7.167</c:v>
                </c:pt>
                <c:pt idx="1858">
                  <c:v>7.171</c:v>
                </c:pt>
                <c:pt idx="1859">
                  <c:v>7.175</c:v>
                </c:pt>
                <c:pt idx="1860">
                  <c:v>7.179</c:v>
                </c:pt>
                <c:pt idx="1861">
                  <c:v>7.182</c:v>
                </c:pt>
                <c:pt idx="1862">
                  <c:v>7.186</c:v>
                </c:pt>
                <c:pt idx="1863">
                  <c:v>7.190</c:v>
                </c:pt>
                <c:pt idx="1864">
                  <c:v>7.194</c:v>
                </c:pt>
                <c:pt idx="1865">
                  <c:v>7.198</c:v>
                </c:pt>
                <c:pt idx="1866">
                  <c:v>7.202</c:v>
                </c:pt>
                <c:pt idx="1867">
                  <c:v>7.206</c:v>
                </c:pt>
                <c:pt idx="1868">
                  <c:v>7.210</c:v>
                </c:pt>
                <c:pt idx="1869">
                  <c:v>7.213</c:v>
                </c:pt>
                <c:pt idx="1870">
                  <c:v>7.217</c:v>
                </c:pt>
                <c:pt idx="1871">
                  <c:v>7.221</c:v>
                </c:pt>
                <c:pt idx="1872">
                  <c:v>7.225</c:v>
                </c:pt>
                <c:pt idx="1873">
                  <c:v>7.229</c:v>
                </c:pt>
                <c:pt idx="1874">
                  <c:v>7.233</c:v>
                </c:pt>
                <c:pt idx="1875">
                  <c:v>7.237</c:v>
                </c:pt>
                <c:pt idx="1876">
                  <c:v>7.240</c:v>
                </c:pt>
                <c:pt idx="1877">
                  <c:v>7.244</c:v>
                </c:pt>
                <c:pt idx="1878">
                  <c:v>7.248</c:v>
                </c:pt>
                <c:pt idx="1879">
                  <c:v>7.252</c:v>
                </c:pt>
                <c:pt idx="1880">
                  <c:v>7.256</c:v>
                </c:pt>
                <c:pt idx="1881">
                  <c:v>7.260</c:v>
                </c:pt>
                <c:pt idx="1882">
                  <c:v>7.264</c:v>
                </c:pt>
                <c:pt idx="1883">
                  <c:v>7.268</c:v>
                </c:pt>
                <c:pt idx="1884">
                  <c:v>7.271</c:v>
                </c:pt>
                <c:pt idx="1885">
                  <c:v>7.275</c:v>
                </c:pt>
                <c:pt idx="1886">
                  <c:v>7.279</c:v>
                </c:pt>
                <c:pt idx="1887">
                  <c:v>7.283</c:v>
                </c:pt>
                <c:pt idx="1888">
                  <c:v>7.287</c:v>
                </c:pt>
                <c:pt idx="1889">
                  <c:v>7.291</c:v>
                </c:pt>
                <c:pt idx="1890">
                  <c:v>7.295</c:v>
                </c:pt>
                <c:pt idx="1891">
                  <c:v>7.298</c:v>
                </c:pt>
                <c:pt idx="1892">
                  <c:v>7.302</c:v>
                </c:pt>
                <c:pt idx="1893">
                  <c:v>7.306</c:v>
                </c:pt>
                <c:pt idx="1894">
                  <c:v>7.310</c:v>
                </c:pt>
                <c:pt idx="1895">
                  <c:v>7.314</c:v>
                </c:pt>
                <c:pt idx="1896">
                  <c:v>7.318</c:v>
                </c:pt>
                <c:pt idx="1897">
                  <c:v>7.322</c:v>
                </c:pt>
                <c:pt idx="1898">
                  <c:v>7.326</c:v>
                </c:pt>
                <c:pt idx="1899">
                  <c:v>7.329</c:v>
                </c:pt>
                <c:pt idx="1900">
                  <c:v>7.333</c:v>
                </c:pt>
                <c:pt idx="1901">
                  <c:v>7.337</c:v>
                </c:pt>
                <c:pt idx="1902">
                  <c:v>7.341</c:v>
                </c:pt>
                <c:pt idx="1903">
                  <c:v>7.345</c:v>
                </c:pt>
                <c:pt idx="1904">
                  <c:v>7.349</c:v>
                </c:pt>
                <c:pt idx="1905">
                  <c:v>7.353</c:v>
                </c:pt>
                <c:pt idx="1906">
                  <c:v>7.356</c:v>
                </c:pt>
                <c:pt idx="1907">
                  <c:v>7.360</c:v>
                </c:pt>
                <c:pt idx="1908">
                  <c:v>7.364</c:v>
                </c:pt>
                <c:pt idx="1909">
                  <c:v>7.368</c:v>
                </c:pt>
                <c:pt idx="1910">
                  <c:v>7.372</c:v>
                </c:pt>
                <c:pt idx="1911">
                  <c:v>7.376</c:v>
                </c:pt>
                <c:pt idx="1912">
                  <c:v>7.380</c:v>
                </c:pt>
                <c:pt idx="1913">
                  <c:v>7.383</c:v>
                </c:pt>
                <c:pt idx="1914">
                  <c:v>7.387</c:v>
                </c:pt>
                <c:pt idx="1915">
                  <c:v>7.391</c:v>
                </c:pt>
                <c:pt idx="1916">
                  <c:v>7.395</c:v>
                </c:pt>
                <c:pt idx="1917">
                  <c:v>7.399</c:v>
                </c:pt>
                <c:pt idx="1918">
                  <c:v>7.403</c:v>
                </c:pt>
                <c:pt idx="1919">
                  <c:v>7.407</c:v>
                </c:pt>
                <c:pt idx="1920">
                  <c:v>7.411</c:v>
                </c:pt>
                <c:pt idx="1921">
                  <c:v>7.414</c:v>
                </c:pt>
                <c:pt idx="1922">
                  <c:v>7.418</c:v>
                </c:pt>
                <c:pt idx="1923">
                  <c:v>7.422</c:v>
                </c:pt>
                <c:pt idx="1924">
                  <c:v>7.426</c:v>
                </c:pt>
                <c:pt idx="1925">
                  <c:v>7.430</c:v>
                </c:pt>
                <c:pt idx="1926">
                  <c:v>7.434</c:v>
                </c:pt>
                <c:pt idx="1927">
                  <c:v>7.438</c:v>
                </c:pt>
                <c:pt idx="1928">
                  <c:v>7.441</c:v>
                </c:pt>
                <c:pt idx="1929">
                  <c:v>7.445</c:v>
                </c:pt>
                <c:pt idx="1930">
                  <c:v>7.449</c:v>
                </c:pt>
                <c:pt idx="1931">
                  <c:v>7.453</c:v>
                </c:pt>
                <c:pt idx="1932">
                  <c:v>7.457</c:v>
                </c:pt>
                <c:pt idx="1933">
                  <c:v>7.461</c:v>
                </c:pt>
                <c:pt idx="1934">
                  <c:v>7.465</c:v>
                </c:pt>
                <c:pt idx="1935">
                  <c:v>7.469</c:v>
                </c:pt>
                <c:pt idx="1936">
                  <c:v>7.472</c:v>
                </c:pt>
                <c:pt idx="1937">
                  <c:v>7.476</c:v>
                </c:pt>
                <c:pt idx="1938">
                  <c:v>7.480</c:v>
                </c:pt>
                <c:pt idx="1939">
                  <c:v>7.484</c:v>
                </c:pt>
                <c:pt idx="1940">
                  <c:v>7.488</c:v>
                </c:pt>
                <c:pt idx="1941">
                  <c:v>7.492</c:v>
                </c:pt>
                <c:pt idx="1942">
                  <c:v>7.496</c:v>
                </c:pt>
                <c:pt idx="1943">
                  <c:v>7.499</c:v>
                </c:pt>
                <c:pt idx="1944">
                  <c:v>7.503</c:v>
                </c:pt>
                <c:pt idx="1945">
                  <c:v>7.507</c:v>
                </c:pt>
                <c:pt idx="1946">
                  <c:v>7.511</c:v>
                </c:pt>
                <c:pt idx="1947">
                  <c:v>7.515</c:v>
                </c:pt>
                <c:pt idx="1948">
                  <c:v>7.519</c:v>
                </c:pt>
                <c:pt idx="1949">
                  <c:v>7.523</c:v>
                </c:pt>
                <c:pt idx="1950">
                  <c:v>7.527</c:v>
                </c:pt>
                <c:pt idx="1951">
                  <c:v>7.530</c:v>
                </c:pt>
                <c:pt idx="1952">
                  <c:v>7.534</c:v>
                </c:pt>
                <c:pt idx="1953">
                  <c:v>7.538</c:v>
                </c:pt>
                <c:pt idx="1954">
                  <c:v>7.542</c:v>
                </c:pt>
                <c:pt idx="1955">
                  <c:v>7.546</c:v>
                </c:pt>
                <c:pt idx="1956">
                  <c:v>7.550</c:v>
                </c:pt>
                <c:pt idx="1957">
                  <c:v>7.554</c:v>
                </c:pt>
                <c:pt idx="1958">
                  <c:v>7.557</c:v>
                </c:pt>
                <c:pt idx="1959">
                  <c:v>7.561</c:v>
                </c:pt>
                <c:pt idx="1960">
                  <c:v>7.565</c:v>
                </c:pt>
                <c:pt idx="1961">
                  <c:v>7.569</c:v>
                </c:pt>
                <c:pt idx="1962">
                  <c:v>7.573</c:v>
                </c:pt>
                <c:pt idx="1963">
                  <c:v>7.577</c:v>
                </c:pt>
                <c:pt idx="1964">
                  <c:v>7.581</c:v>
                </c:pt>
                <c:pt idx="1965">
                  <c:v>7.584</c:v>
                </c:pt>
                <c:pt idx="1966">
                  <c:v>7.588</c:v>
                </c:pt>
                <c:pt idx="1967">
                  <c:v>7.592</c:v>
                </c:pt>
                <c:pt idx="1968">
                  <c:v>7.596</c:v>
                </c:pt>
                <c:pt idx="1969">
                  <c:v>7.600</c:v>
                </c:pt>
                <c:pt idx="1970">
                  <c:v>7.604</c:v>
                </c:pt>
                <c:pt idx="1971">
                  <c:v>7.608</c:v>
                </c:pt>
                <c:pt idx="1972">
                  <c:v>7.612</c:v>
                </c:pt>
                <c:pt idx="1973">
                  <c:v>7.615</c:v>
                </c:pt>
                <c:pt idx="1974">
                  <c:v>7.619</c:v>
                </c:pt>
                <c:pt idx="1975">
                  <c:v>7.623</c:v>
                </c:pt>
                <c:pt idx="1976">
                  <c:v>7.627</c:v>
                </c:pt>
                <c:pt idx="1977">
                  <c:v>7.631</c:v>
                </c:pt>
                <c:pt idx="1978">
                  <c:v>7.635</c:v>
                </c:pt>
                <c:pt idx="1979">
                  <c:v>7.639</c:v>
                </c:pt>
                <c:pt idx="1980">
                  <c:v>7.642</c:v>
                </c:pt>
                <c:pt idx="1981">
                  <c:v>7.646</c:v>
                </c:pt>
                <c:pt idx="1982">
                  <c:v>7.650</c:v>
                </c:pt>
                <c:pt idx="1983">
                  <c:v>7.654</c:v>
                </c:pt>
                <c:pt idx="1984">
                  <c:v>7.658</c:v>
                </c:pt>
                <c:pt idx="1985">
                  <c:v>7.662</c:v>
                </c:pt>
                <c:pt idx="1986">
                  <c:v>7.666</c:v>
                </c:pt>
                <c:pt idx="1987">
                  <c:v>7.670</c:v>
                </c:pt>
                <c:pt idx="1988">
                  <c:v>7.673</c:v>
                </c:pt>
                <c:pt idx="1989">
                  <c:v>7.677</c:v>
                </c:pt>
                <c:pt idx="1990">
                  <c:v>7.681</c:v>
                </c:pt>
                <c:pt idx="1991">
                  <c:v>7.685</c:v>
                </c:pt>
                <c:pt idx="1992">
                  <c:v>7.689</c:v>
                </c:pt>
                <c:pt idx="1993">
                  <c:v>7.693</c:v>
                </c:pt>
                <c:pt idx="1994">
                  <c:v>7.697</c:v>
                </c:pt>
                <c:pt idx="1995">
                  <c:v>7.700</c:v>
                </c:pt>
                <c:pt idx="1996">
                  <c:v>7.704</c:v>
                </c:pt>
                <c:pt idx="1997">
                  <c:v>7.708</c:v>
                </c:pt>
                <c:pt idx="1998">
                  <c:v>7.712</c:v>
                </c:pt>
                <c:pt idx="1999">
                  <c:v>7.716</c:v>
                </c:pt>
                <c:pt idx="2000">
                  <c:v>7.720</c:v>
                </c:pt>
                <c:pt idx="2001">
                  <c:v>7.724</c:v>
                </c:pt>
                <c:pt idx="2002">
                  <c:v>7.728</c:v>
                </c:pt>
                <c:pt idx="2003">
                  <c:v>7.731</c:v>
                </c:pt>
                <c:pt idx="2004">
                  <c:v>7.735</c:v>
                </c:pt>
                <c:pt idx="2005">
                  <c:v>7.739</c:v>
                </c:pt>
                <c:pt idx="2006">
                  <c:v>7.743</c:v>
                </c:pt>
                <c:pt idx="2007">
                  <c:v>7.747</c:v>
                </c:pt>
                <c:pt idx="2008">
                  <c:v>7.751</c:v>
                </c:pt>
                <c:pt idx="2009">
                  <c:v>7.755</c:v>
                </c:pt>
                <c:pt idx="2010">
                  <c:v>7.758</c:v>
                </c:pt>
                <c:pt idx="2011">
                  <c:v>7.762</c:v>
                </c:pt>
                <c:pt idx="2012">
                  <c:v>7.766</c:v>
                </c:pt>
                <c:pt idx="2013">
                  <c:v>7.770</c:v>
                </c:pt>
                <c:pt idx="2014">
                  <c:v>7.774</c:v>
                </c:pt>
                <c:pt idx="2015">
                  <c:v>7.778</c:v>
                </c:pt>
                <c:pt idx="2016">
                  <c:v>7.782</c:v>
                </c:pt>
                <c:pt idx="2017">
                  <c:v>7.786</c:v>
                </c:pt>
                <c:pt idx="2018">
                  <c:v>7.789</c:v>
                </c:pt>
                <c:pt idx="2019">
                  <c:v>7.793</c:v>
                </c:pt>
                <c:pt idx="2020">
                  <c:v>7.797</c:v>
                </c:pt>
                <c:pt idx="2021">
                  <c:v>7.801</c:v>
                </c:pt>
                <c:pt idx="2022">
                  <c:v>7.805</c:v>
                </c:pt>
                <c:pt idx="2023">
                  <c:v>7.809</c:v>
                </c:pt>
                <c:pt idx="2024">
                  <c:v>7.813</c:v>
                </c:pt>
                <c:pt idx="2025">
                  <c:v>7.816</c:v>
                </c:pt>
                <c:pt idx="2026">
                  <c:v>7.820</c:v>
                </c:pt>
                <c:pt idx="2027">
                  <c:v>7.824</c:v>
                </c:pt>
                <c:pt idx="2028">
                  <c:v>7.828</c:v>
                </c:pt>
                <c:pt idx="2029">
                  <c:v>7.832</c:v>
                </c:pt>
                <c:pt idx="2030">
                  <c:v>7.836</c:v>
                </c:pt>
                <c:pt idx="2031">
                  <c:v>7.840</c:v>
                </c:pt>
                <c:pt idx="2032">
                  <c:v>7.843</c:v>
                </c:pt>
                <c:pt idx="2033">
                  <c:v>7.847</c:v>
                </c:pt>
                <c:pt idx="2034">
                  <c:v>7.851</c:v>
                </c:pt>
                <c:pt idx="2035">
                  <c:v>7.855</c:v>
                </c:pt>
                <c:pt idx="2036">
                  <c:v>7.859</c:v>
                </c:pt>
                <c:pt idx="2037">
                  <c:v>7.863</c:v>
                </c:pt>
                <c:pt idx="2038">
                  <c:v>7.867</c:v>
                </c:pt>
                <c:pt idx="2039">
                  <c:v>7.871</c:v>
                </c:pt>
                <c:pt idx="2040">
                  <c:v>7.874</c:v>
                </c:pt>
                <c:pt idx="2041">
                  <c:v>7.878</c:v>
                </c:pt>
                <c:pt idx="2042">
                  <c:v>7.882</c:v>
                </c:pt>
                <c:pt idx="2043">
                  <c:v>7.886</c:v>
                </c:pt>
                <c:pt idx="2044">
                  <c:v>7.890</c:v>
                </c:pt>
                <c:pt idx="2045">
                  <c:v>7.894</c:v>
                </c:pt>
                <c:pt idx="2046">
                  <c:v>7.898</c:v>
                </c:pt>
                <c:pt idx="2047">
                  <c:v>7.901</c:v>
                </c:pt>
                <c:pt idx="2048">
                  <c:v>7.905</c:v>
                </c:pt>
                <c:pt idx="2049">
                  <c:v>7.909</c:v>
                </c:pt>
                <c:pt idx="2050">
                  <c:v>7.913</c:v>
                </c:pt>
                <c:pt idx="2051">
                  <c:v>7.917</c:v>
                </c:pt>
                <c:pt idx="2052">
                  <c:v>7.921</c:v>
                </c:pt>
                <c:pt idx="2053">
                  <c:v>7.925</c:v>
                </c:pt>
                <c:pt idx="2054">
                  <c:v>7.929</c:v>
                </c:pt>
                <c:pt idx="2055">
                  <c:v>7.932</c:v>
                </c:pt>
                <c:pt idx="2056">
                  <c:v>7.936</c:v>
                </c:pt>
                <c:pt idx="2057">
                  <c:v>7.940</c:v>
                </c:pt>
                <c:pt idx="2058">
                  <c:v>7.944</c:v>
                </c:pt>
                <c:pt idx="2059">
                  <c:v>7.948</c:v>
                </c:pt>
                <c:pt idx="2060">
                  <c:v>7.952</c:v>
                </c:pt>
                <c:pt idx="2061">
                  <c:v>7.956</c:v>
                </c:pt>
                <c:pt idx="2062">
                  <c:v>7.959</c:v>
                </c:pt>
                <c:pt idx="2063">
                  <c:v>7.963</c:v>
                </c:pt>
                <c:pt idx="2064">
                  <c:v>7.967</c:v>
                </c:pt>
                <c:pt idx="2065">
                  <c:v>7.971</c:v>
                </c:pt>
                <c:pt idx="2066">
                  <c:v>7.975</c:v>
                </c:pt>
                <c:pt idx="2067">
                  <c:v>7.979</c:v>
                </c:pt>
                <c:pt idx="2068">
                  <c:v>7.983</c:v>
                </c:pt>
                <c:pt idx="2069">
                  <c:v>7.987</c:v>
                </c:pt>
                <c:pt idx="2070">
                  <c:v>7.990</c:v>
                </c:pt>
                <c:pt idx="2071">
                  <c:v>7.994</c:v>
                </c:pt>
                <c:pt idx="2072">
                  <c:v>7.998</c:v>
                </c:pt>
                <c:pt idx="2073">
                  <c:v>8.002</c:v>
                </c:pt>
                <c:pt idx="2074">
                  <c:v>8.006</c:v>
                </c:pt>
                <c:pt idx="2075">
                  <c:v>8.010</c:v>
                </c:pt>
                <c:pt idx="2076">
                  <c:v>8.014</c:v>
                </c:pt>
                <c:pt idx="2077">
                  <c:v>8.017</c:v>
                </c:pt>
                <c:pt idx="2078">
                  <c:v>8.021</c:v>
                </c:pt>
                <c:pt idx="2079">
                  <c:v>8.025</c:v>
                </c:pt>
                <c:pt idx="2080">
                  <c:v>8.029</c:v>
                </c:pt>
                <c:pt idx="2081">
                  <c:v>8.033</c:v>
                </c:pt>
                <c:pt idx="2082">
                  <c:v>8.037</c:v>
                </c:pt>
                <c:pt idx="2083">
                  <c:v>8.041</c:v>
                </c:pt>
                <c:pt idx="2084">
                  <c:v>8.044</c:v>
                </c:pt>
                <c:pt idx="2085">
                  <c:v>8.048</c:v>
                </c:pt>
                <c:pt idx="2086">
                  <c:v>8.052</c:v>
                </c:pt>
                <c:pt idx="2087">
                  <c:v>8.056</c:v>
                </c:pt>
                <c:pt idx="2088">
                  <c:v>8.060</c:v>
                </c:pt>
                <c:pt idx="2089">
                  <c:v>8.064</c:v>
                </c:pt>
                <c:pt idx="2090">
                  <c:v>8.068</c:v>
                </c:pt>
                <c:pt idx="2091">
                  <c:v>8.072</c:v>
                </c:pt>
                <c:pt idx="2092">
                  <c:v>8.075</c:v>
                </c:pt>
                <c:pt idx="2093">
                  <c:v>8.079</c:v>
                </c:pt>
                <c:pt idx="2094">
                  <c:v>8.083</c:v>
                </c:pt>
                <c:pt idx="2095">
                  <c:v>8.087</c:v>
                </c:pt>
                <c:pt idx="2096">
                  <c:v>8.091</c:v>
                </c:pt>
                <c:pt idx="2097">
                  <c:v>8.095</c:v>
                </c:pt>
                <c:pt idx="2098">
                  <c:v>8.099</c:v>
                </c:pt>
                <c:pt idx="2099">
                  <c:v>8.103</c:v>
                </c:pt>
                <c:pt idx="2100">
                  <c:v>8.106</c:v>
                </c:pt>
                <c:pt idx="2101">
                  <c:v>8.110</c:v>
                </c:pt>
                <c:pt idx="2102">
                  <c:v>8.114</c:v>
                </c:pt>
                <c:pt idx="2103">
                  <c:v>8.118</c:v>
                </c:pt>
                <c:pt idx="2104">
                  <c:v>8.122</c:v>
                </c:pt>
                <c:pt idx="2105">
                  <c:v>8.126</c:v>
                </c:pt>
                <c:pt idx="2106">
                  <c:v>8.130</c:v>
                </c:pt>
                <c:pt idx="2107">
                  <c:v>8.133</c:v>
                </c:pt>
                <c:pt idx="2108">
                  <c:v>8.137</c:v>
                </c:pt>
                <c:pt idx="2109">
                  <c:v>8.141</c:v>
                </c:pt>
                <c:pt idx="2110">
                  <c:v>8.145</c:v>
                </c:pt>
                <c:pt idx="2111">
                  <c:v>8.149</c:v>
                </c:pt>
                <c:pt idx="2112">
                  <c:v>8.153</c:v>
                </c:pt>
                <c:pt idx="2113">
                  <c:v>8.157</c:v>
                </c:pt>
                <c:pt idx="2114">
                  <c:v>8.160</c:v>
                </c:pt>
                <c:pt idx="2115">
                  <c:v>8.164</c:v>
                </c:pt>
                <c:pt idx="2116">
                  <c:v>8.168</c:v>
                </c:pt>
                <c:pt idx="2117">
                  <c:v>8.172</c:v>
                </c:pt>
                <c:pt idx="2118">
                  <c:v>8.176</c:v>
                </c:pt>
                <c:pt idx="2119">
                  <c:v>8.180</c:v>
                </c:pt>
                <c:pt idx="2120">
                  <c:v>8.184</c:v>
                </c:pt>
                <c:pt idx="2121">
                  <c:v>8.188</c:v>
                </c:pt>
                <c:pt idx="2122">
                  <c:v>8.191</c:v>
                </c:pt>
                <c:pt idx="2123">
                  <c:v>8.195</c:v>
                </c:pt>
                <c:pt idx="2124">
                  <c:v>8.199</c:v>
                </c:pt>
                <c:pt idx="2125">
                  <c:v>8.203</c:v>
                </c:pt>
                <c:pt idx="2126">
                  <c:v>8.207</c:v>
                </c:pt>
                <c:pt idx="2127">
                  <c:v>8.211</c:v>
                </c:pt>
                <c:pt idx="2128">
                  <c:v>8.215</c:v>
                </c:pt>
                <c:pt idx="2129">
                  <c:v>8.218</c:v>
                </c:pt>
                <c:pt idx="2130">
                  <c:v>8.222</c:v>
                </c:pt>
                <c:pt idx="2131">
                  <c:v>8.226</c:v>
                </c:pt>
                <c:pt idx="2132">
                  <c:v>8.230</c:v>
                </c:pt>
                <c:pt idx="2133">
                  <c:v>8.234</c:v>
                </c:pt>
                <c:pt idx="2134">
                  <c:v>8.238</c:v>
                </c:pt>
                <c:pt idx="2135">
                  <c:v>8.242</c:v>
                </c:pt>
                <c:pt idx="2136">
                  <c:v>8.246</c:v>
                </c:pt>
                <c:pt idx="2137">
                  <c:v>8.249</c:v>
                </c:pt>
                <c:pt idx="2138">
                  <c:v>8.253</c:v>
                </c:pt>
                <c:pt idx="2139">
                  <c:v>8.257</c:v>
                </c:pt>
                <c:pt idx="2140">
                  <c:v>8.261</c:v>
                </c:pt>
                <c:pt idx="2141">
                  <c:v>8.265</c:v>
                </c:pt>
                <c:pt idx="2142">
                  <c:v>8.269</c:v>
                </c:pt>
                <c:pt idx="2143">
                  <c:v>8.273</c:v>
                </c:pt>
                <c:pt idx="2144">
                  <c:v>8.276</c:v>
                </c:pt>
                <c:pt idx="2145">
                  <c:v>8.280</c:v>
                </c:pt>
                <c:pt idx="2146">
                  <c:v>8.284</c:v>
                </c:pt>
                <c:pt idx="2147">
                  <c:v>8.288</c:v>
                </c:pt>
                <c:pt idx="2148">
                  <c:v>8.292</c:v>
                </c:pt>
                <c:pt idx="2149">
                  <c:v>8.296</c:v>
                </c:pt>
                <c:pt idx="2150">
                  <c:v>8.300</c:v>
                </c:pt>
                <c:pt idx="2151">
                  <c:v>8.304</c:v>
                </c:pt>
                <c:pt idx="2152">
                  <c:v>8.307</c:v>
                </c:pt>
                <c:pt idx="2153">
                  <c:v>8.311</c:v>
                </c:pt>
                <c:pt idx="2154">
                  <c:v>8.315</c:v>
                </c:pt>
                <c:pt idx="2155">
                  <c:v>8.319</c:v>
                </c:pt>
                <c:pt idx="2156">
                  <c:v>8.323</c:v>
                </c:pt>
                <c:pt idx="2157">
                  <c:v>8.327</c:v>
                </c:pt>
                <c:pt idx="2158">
                  <c:v>8.331</c:v>
                </c:pt>
                <c:pt idx="2159">
                  <c:v>8.334</c:v>
                </c:pt>
                <c:pt idx="2160">
                  <c:v>8.338</c:v>
                </c:pt>
                <c:pt idx="2161">
                  <c:v>8.342</c:v>
                </c:pt>
                <c:pt idx="2162">
                  <c:v>8.346</c:v>
                </c:pt>
                <c:pt idx="2163">
                  <c:v>8.350</c:v>
                </c:pt>
                <c:pt idx="2164">
                  <c:v>8.354</c:v>
                </c:pt>
                <c:pt idx="2165">
                  <c:v>8.358</c:v>
                </c:pt>
                <c:pt idx="2166">
                  <c:v>8.362</c:v>
                </c:pt>
                <c:pt idx="2167">
                  <c:v>8.365</c:v>
                </c:pt>
                <c:pt idx="2168">
                  <c:v>8.369</c:v>
                </c:pt>
                <c:pt idx="2169">
                  <c:v>8.373</c:v>
                </c:pt>
                <c:pt idx="2170">
                  <c:v>8.377</c:v>
                </c:pt>
                <c:pt idx="2171">
                  <c:v>8.381</c:v>
                </c:pt>
                <c:pt idx="2172">
                  <c:v>8.385</c:v>
                </c:pt>
                <c:pt idx="2173">
                  <c:v>8.389</c:v>
                </c:pt>
                <c:pt idx="2174">
                  <c:v>8.392</c:v>
                </c:pt>
                <c:pt idx="2175">
                  <c:v>8.396</c:v>
                </c:pt>
                <c:pt idx="2176">
                  <c:v>8.400</c:v>
                </c:pt>
                <c:pt idx="2177">
                  <c:v>8.404</c:v>
                </c:pt>
                <c:pt idx="2178">
                  <c:v>8.408</c:v>
                </c:pt>
                <c:pt idx="2179">
                  <c:v>8.412</c:v>
                </c:pt>
                <c:pt idx="2180">
                  <c:v>8.416</c:v>
                </c:pt>
                <c:pt idx="2181">
                  <c:v>8.419</c:v>
                </c:pt>
                <c:pt idx="2182">
                  <c:v>8.423</c:v>
                </c:pt>
                <c:pt idx="2183">
                  <c:v>8.427</c:v>
                </c:pt>
                <c:pt idx="2184">
                  <c:v>8.431</c:v>
                </c:pt>
                <c:pt idx="2185">
                  <c:v>8.435</c:v>
                </c:pt>
                <c:pt idx="2186">
                  <c:v>8.439</c:v>
                </c:pt>
                <c:pt idx="2187">
                  <c:v>8.443</c:v>
                </c:pt>
                <c:pt idx="2188">
                  <c:v>8.447</c:v>
                </c:pt>
                <c:pt idx="2189">
                  <c:v>8.450</c:v>
                </c:pt>
                <c:pt idx="2190">
                  <c:v>8.454</c:v>
                </c:pt>
                <c:pt idx="2191">
                  <c:v>8.458</c:v>
                </c:pt>
                <c:pt idx="2192">
                  <c:v>8.462</c:v>
                </c:pt>
                <c:pt idx="2193">
                  <c:v>8.466</c:v>
                </c:pt>
                <c:pt idx="2194">
                  <c:v>8.470</c:v>
                </c:pt>
                <c:pt idx="2195">
                  <c:v>8.474</c:v>
                </c:pt>
                <c:pt idx="2196">
                  <c:v>8.477</c:v>
                </c:pt>
                <c:pt idx="2197">
                  <c:v>8.481</c:v>
                </c:pt>
                <c:pt idx="2198">
                  <c:v>8.485</c:v>
                </c:pt>
                <c:pt idx="2199">
                  <c:v>8.489</c:v>
                </c:pt>
                <c:pt idx="2200">
                  <c:v>8.493</c:v>
                </c:pt>
                <c:pt idx="2201">
                  <c:v>8.497</c:v>
                </c:pt>
                <c:pt idx="2202">
                  <c:v>8.501</c:v>
                </c:pt>
                <c:pt idx="2203">
                  <c:v>8.505</c:v>
                </c:pt>
                <c:pt idx="2204">
                  <c:v>8.508</c:v>
                </c:pt>
                <c:pt idx="2205">
                  <c:v>8.512</c:v>
                </c:pt>
                <c:pt idx="2206">
                  <c:v>8.516</c:v>
                </c:pt>
                <c:pt idx="2207">
                  <c:v>8.520</c:v>
                </c:pt>
                <c:pt idx="2208">
                  <c:v>8.524</c:v>
                </c:pt>
                <c:pt idx="2209">
                  <c:v>8.528</c:v>
                </c:pt>
                <c:pt idx="2210">
                  <c:v>8.532</c:v>
                </c:pt>
                <c:pt idx="2211">
                  <c:v>8.535</c:v>
                </c:pt>
                <c:pt idx="2212">
                  <c:v>8.539</c:v>
                </c:pt>
                <c:pt idx="2213">
                  <c:v>8.543</c:v>
                </c:pt>
                <c:pt idx="2214">
                  <c:v>8.547</c:v>
                </c:pt>
                <c:pt idx="2215">
                  <c:v>8.551</c:v>
                </c:pt>
                <c:pt idx="2216">
                  <c:v>8.555</c:v>
                </c:pt>
                <c:pt idx="2217">
                  <c:v>8.559</c:v>
                </c:pt>
                <c:pt idx="2218">
                  <c:v>8.563</c:v>
                </c:pt>
                <c:pt idx="2219">
                  <c:v>8.566</c:v>
                </c:pt>
                <c:pt idx="2220">
                  <c:v>8.570</c:v>
                </c:pt>
                <c:pt idx="2221">
                  <c:v>8.574</c:v>
                </c:pt>
                <c:pt idx="2222">
                  <c:v>8.578</c:v>
                </c:pt>
                <c:pt idx="2223">
                  <c:v>8.582</c:v>
                </c:pt>
                <c:pt idx="2224">
                  <c:v>8.586</c:v>
                </c:pt>
                <c:pt idx="2225">
                  <c:v>8.590</c:v>
                </c:pt>
                <c:pt idx="2226">
                  <c:v>8.593</c:v>
                </c:pt>
                <c:pt idx="2227">
                  <c:v>8.597</c:v>
                </c:pt>
                <c:pt idx="2228">
                  <c:v>8.601</c:v>
                </c:pt>
                <c:pt idx="2229">
                  <c:v>8.605</c:v>
                </c:pt>
                <c:pt idx="2230">
                  <c:v>8.609</c:v>
                </c:pt>
                <c:pt idx="2231">
                  <c:v>8.613</c:v>
                </c:pt>
                <c:pt idx="2232">
                  <c:v>8.617</c:v>
                </c:pt>
                <c:pt idx="2233">
                  <c:v>8.620</c:v>
                </c:pt>
                <c:pt idx="2234">
                  <c:v>8.624</c:v>
                </c:pt>
                <c:pt idx="2235">
                  <c:v>8.628</c:v>
                </c:pt>
                <c:pt idx="2236">
                  <c:v>8.632</c:v>
                </c:pt>
                <c:pt idx="2237">
                  <c:v>8.636</c:v>
                </c:pt>
                <c:pt idx="2238">
                  <c:v>8.640</c:v>
                </c:pt>
                <c:pt idx="2239">
                  <c:v>8.644</c:v>
                </c:pt>
                <c:pt idx="2240">
                  <c:v>8.648</c:v>
                </c:pt>
                <c:pt idx="2241">
                  <c:v>8.651</c:v>
                </c:pt>
                <c:pt idx="2242">
                  <c:v>8.655</c:v>
                </c:pt>
                <c:pt idx="2243">
                  <c:v>8.659</c:v>
                </c:pt>
                <c:pt idx="2244">
                  <c:v>8.663</c:v>
                </c:pt>
                <c:pt idx="2245">
                  <c:v>8.667</c:v>
                </c:pt>
                <c:pt idx="2246">
                  <c:v>8.671</c:v>
                </c:pt>
                <c:pt idx="2247">
                  <c:v>8.675</c:v>
                </c:pt>
                <c:pt idx="2248">
                  <c:v>8.678</c:v>
                </c:pt>
                <c:pt idx="2249">
                  <c:v>8.682</c:v>
                </c:pt>
                <c:pt idx="2250">
                  <c:v>8.686</c:v>
                </c:pt>
                <c:pt idx="2251">
                  <c:v>8.690</c:v>
                </c:pt>
                <c:pt idx="2252">
                  <c:v>8.694</c:v>
                </c:pt>
                <c:pt idx="2253">
                  <c:v>8.698</c:v>
                </c:pt>
                <c:pt idx="2254">
                  <c:v>8.702</c:v>
                </c:pt>
                <c:pt idx="2255">
                  <c:v>8.706</c:v>
                </c:pt>
                <c:pt idx="2256">
                  <c:v>8.709</c:v>
                </c:pt>
                <c:pt idx="2257">
                  <c:v>8.713</c:v>
                </c:pt>
                <c:pt idx="2258">
                  <c:v>8.717</c:v>
                </c:pt>
                <c:pt idx="2259">
                  <c:v>8.721</c:v>
                </c:pt>
                <c:pt idx="2260">
                  <c:v>8.725</c:v>
                </c:pt>
                <c:pt idx="2261">
                  <c:v>8.729</c:v>
                </c:pt>
                <c:pt idx="2262">
                  <c:v>8.733</c:v>
                </c:pt>
                <c:pt idx="2263">
                  <c:v>8.736</c:v>
                </c:pt>
                <c:pt idx="2264">
                  <c:v>8.740</c:v>
                </c:pt>
                <c:pt idx="2265">
                  <c:v>8.744</c:v>
                </c:pt>
                <c:pt idx="2266">
                  <c:v>8.748</c:v>
                </c:pt>
                <c:pt idx="2267">
                  <c:v>8.752</c:v>
                </c:pt>
                <c:pt idx="2268">
                  <c:v>8.756</c:v>
                </c:pt>
                <c:pt idx="2269">
                  <c:v>8.760</c:v>
                </c:pt>
                <c:pt idx="2270">
                  <c:v>8.764</c:v>
                </c:pt>
                <c:pt idx="2271">
                  <c:v>8.767</c:v>
                </c:pt>
                <c:pt idx="2272">
                  <c:v>8.771</c:v>
                </c:pt>
                <c:pt idx="2273">
                  <c:v>8.775</c:v>
                </c:pt>
                <c:pt idx="2274">
                  <c:v>8.779</c:v>
                </c:pt>
                <c:pt idx="2275">
                  <c:v>8.783</c:v>
                </c:pt>
                <c:pt idx="2276">
                  <c:v>8.787</c:v>
                </c:pt>
                <c:pt idx="2277">
                  <c:v>8.791</c:v>
                </c:pt>
                <c:pt idx="2278">
                  <c:v>8.794</c:v>
                </c:pt>
                <c:pt idx="2279">
                  <c:v>8.798</c:v>
                </c:pt>
                <c:pt idx="2280">
                  <c:v>8.802</c:v>
                </c:pt>
                <c:pt idx="2281">
                  <c:v>8.806</c:v>
                </c:pt>
                <c:pt idx="2282">
                  <c:v>8.810</c:v>
                </c:pt>
                <c:pt idx="2283">
                  <c:v>8.814</c:v>
                </c:pt>
                <c:pt idx="2284">
                  <c:v>8.818</c:v>
                </c:pt>
                <c:pt idx="2285">
                  <c:v>8.821</c:v>
                </c:pt>
                <c:pt idx="2286">
                  <c:v>8.825</c:v>
                </c:pt>
                <c:pt idx="2287">
                  <c:v>8.829</c:v>
                </c:pt>
                <c:pt idx="2288">
                  <c:v>8.833</c:v>
                </c:pt>
                <c:pt idx="2289">
                  <c:v>8.837</c:v>
                </c:pt>
                <c:pt idx="2290">
                  <c:v>8.841</c:v>
                </c:pt>
                <c:pt idx="2291">
                  <c:v>8.845</c:v>
                </c:pt>
                <c:pt idx="2292">
                  <c:v>8.849</c:v>
                </c:pt>
                <c:pt idx="2293">
                  <c:v>8.852</c:v>
                </c:pt>
                <c:pt idx="2294">
                  <c:v>8.856</c:v>
                </c:pt>
                <c:pt idx="2295">
                  <c:v>8.860</c:v>
                </c:pt>
                <c:pt idx="2296">
                  <c:v>8.864</c:v>
                </c:pt>
                <c:pt idx="2297">
                  <c:v>8.868</c:v>
                </c:pt>
                <c:pt idx="2298">
                  <c:v>8.872</c:v>
                </c:pt>
                <c:pt idx="2299">
                  <c:v>8.876</c:v>
                </c:pt>
                <c:pt idx="2300">
                  <c:v>8.879</c:v>
                </c:pt>
                <c:pt idx="2301">
                  <c:v>8.883</c:v>
                </c:pt>
                <c:pt idx="2302">
                  <c:v>8.887</c:v>
                </c:pt>
                <c:pt idx="2303">
                  <c:v>8.891</c:v>
                </c:pt>
                <c:pt idx="2304">
                  <c:v>8.895</c:v>
                </c:pt>
                <c:pt idx="2305">
                  <c:v>8.899</c:v>
                </c:pt>
                <c:pt idx="2306">
                  <c:v>8.903</c:v>
                </c:pt>
                <c:pt idx="2307">
                  <c:v>8.907</c:v>
                </c:pt>
                <c:pt idx="2308">
                  <c:v>8.910</c:v>
                </c:pt>
                <c:pt idx="2309">
                  <c:v>8.914</c:v>
                </c:pt>
                <c:pt idx="2310">
                  <c:v>8.918</c:v>
                </c:pt>
                <c:pt idx="2311">
                  <c:v>8.922</c:v>
                </c:pt>
                <c:pt idx="2312">
                  <c:v>8.926</c:v>
                </c:pt>
                <c:pt idx="2313">
                  <c:v>8.930</c:v>
                </c:pt>
                <c:pt idx="2314">
                  <c:v>8.934</c:v>
                </c:pt>
                <c:pt idx="2315">
                  <c:v>8.937</c:v>
                </c:pt>
                <c:pt idx="2316">
                  <c:v>8.941</c:v>
                </c:pt>
                <c:pt idx="2317">
                  <c:v>8.945</c:v>
                </c:pt>
                <c:pt idx="2318">
                  <c:v>8.949</c:v>
                </c:pt>
                <c:pt idx="2319">
                  <c:v>8.953</c:v>
                </c:pt>
                <c:pt idx="2320">
                  <c:v>8.957</c:v>
                </c:pt>
                <c:pt idx="2321">
                  <c:v>8.961</c:v>
                </c:pt>
                <c:pt idx="2322">
                  <c:v>8.965</c:v>
                </c:pt>
                <c:pt idx="2323">
                  <c:v>8.968</c:v>
                </c:pt>
                <c:pt idx="2324">
                  <c:v>8.972</c:v>
                </c:pt>
                <c:pt idx="2325">
                  <c:v>8.976</c:v>
                </c:pt>
                <c:pt idx="2326">
                  <c:v>8.980</c:v>
                </c:pt>
                <c:pt idx="2327">
                  <c:v>8.984</c:v>
                </c:pt>
                <c:pt idx="2328">
                  <c:v>8.988</c:v>
                </c:pt>
                <c:pt idx="2329">
                  <c:v>8.992</c:v>
                </c:pt>
                <c:pt idx="2330">
                  <c:v>8.995</c:v>
                </c:pt>
                <c:pt idx="2331">
                  <c:v>8.999</c:v>
                </c:pt>
                <c:pt idx="2332">
                  <c:v>9.003</c:v>
                </c:pt>
                <c:pt idx="2333">
                  <c:v>9.007</c:v>
                </c:pt>
                <c:pt idx="2334">
                  <c:v>9.011</c:v>
                </c:pt>
                <c:pt idx="2335">
                  <c:v>9.015</c:v>
                </c:pt>
                <c:pt idx="2336">
                  <c:v>9.019</c:v>
                </c:pt>
                <c:pt idx="2337">
                  <c:v>9.023</c:v>
                </c:pt>
                <c:pt idx="2338">
                  <c:v>9.026</c:v>
                </c:pt>
                <c:pt idx="2339">
                  <c:v>9.030</c:v>
                </c:pt>
                <c:pt idx="2340">
                  <c:v>9.034</c:v>
                </c:pt>
                <c:pt idx="2341">
                  <c:v>9.038</c:v>
                </c:pt>
                <c:pt idx="2342">
                  <c:v>9.042</c:v>
                </c:pt>
                <c:pt idx="2343">
                  <c:v>9.046</c:v>
                </c:pt>
                <c:pt idx="2344">
                  <c:v>9.050</c:v>
                </c:pt>
                <c:pt idx="2345">
                  <c:v>9.053</c:v>
                </c:pt>
                <c:pt idx="2346">
                  <c:v>9.057</c:v>
                </c:pt>
                <c:pt idx="2347">
                  <c:v>9.061</c:v>
                </c:pt>
                <c:pt idx="2348">
                  <c:v>9.065</c:v>
                </c:pt>
                <c:pt idx="2349">
                  <c:v>9.069</c:v>
                </c:pt>
                <c:pt idx="2350">
                  <c:v>9.073</c:v>
                </c:pt>
                <c:pt idx="2351">
                  <c:v>9.077</c:v>
                </c:pt>
                <c:pt idx="2352">
                  <c:v>9.081</c:v>
                </c:pt>
                <c:pt idx="2353">
                  <c:v>9.084</c:v>
                </c:pt>
                <c:pt idx="2354">
                  <c:v>9.088</c:v>
                </c:pt>
                <c:pt idx="2355">
                  <c:v>9.092</c:v>
                </c:pt>
                <c:pt idx="2356">
                  <c:v>9.096</c:v>
                </c:pt>
                <c:pt idx="2357">
                  <c:v>9.100</c:v>
                </c:pt>
                <c:pt idx="2358">
                  <c:v>9.104</c:v>
                </c:pt>
                <c:pt idx="2359">
                  <c:v>9.108</c:v>
                </c:pt>
                <c:pt idx="2360">
                  <c:v>9.111</c:v>
                </c:pt>
                <c:pt idx="2361">
                  <c:v>9.115</c:v>
                </c:pt>
                <c:pt idx="2362">
                  <c:v>9.119</c:v>
                </c:pt>
                <c:pt idx="2363">
                  <c:v>9.123</c:v>
                </c:pt>
                <c:pt idx="2364">
                  <c:v>9.127</c:v>
                </c:pt>
                <c:pt idx="2365">
                  <c:v>9.131</c:v>
                </c:pt>
                <c:pt idx="2366">
                  <c:v>9.135</c:v>
                </c:pt>
                <c:pt idx="2367">
                  <c:v>9.138</c:v>
                </c:pt>
                <c:pt idx="2368">
                  <c:v>9.142</c:v>
                </c:pt>
                <c:pt idx="2369">
                  <c:v>9.146</c:v>
                </c:pt>
                <c:pt idx="2370">
                  <c:v>9.150</c:v>
                </c:pt>
                <c:pt idx="2371">
                  <c:v>9.154</c:v>
                </c:pt>
                <c:pt idx="2372">
                  <c:v>9.158</c:v>
                </c:pt>
                <c:pt idx="2373">
                  <c:v>9.162</c:v>
                </c:pt>
                <c:pt idx="2374">
                  <c:v>9.166</c:v>
                </c:pt>
                <c:pt idx="2375">
                  <c:v>9.169</c:v>
                </c:pt>
                <c:pt idx="2376">
                  <c:v>9.173</c:v>
                </c:pt>
                <c:pt idx="2377">
                  <c:v>9.177</c:v>
                </c:pt>
                <c:pt idx="2378">
                  <c:v>9.181</c:v>
                </c:pt>
                <c:pt idx="2379">
                  <c:v>9.185</c:v>
                </c:pt>
                <c:pt idx="2380">
                  <c:v>9.189</c:v>
                </c:pt>
                <c:pt idx="2381">
                  <c:v>9.193</c:v>
                </c:pt>
                <c:pt idx="2382">
                  <c:v>9.196</c:v>
                </c:pt>
                <c:pt idx="2383">
                  <c:v>9.200</c:v>
                </c:pt>
                <c:pt idx="2384">
                  <c:v>9.204</c:v>
                </c:pt>
                <c:pt idx="2385">
                  <c:v>9.208</c:v>
                </c:pt>
                <c:pt idx="2386">
                  <c:v>9.212</c:v>
                </c:pt>
                <c:pt idx="2387">
                  <c:v>9.216</c:v>
                </c:pt>
                <c:pt idx="2388">
                  <c:v>9.220</c:v>
                </c:pt>
                <c:pt idx="2389">
                  <c:v>9.224</c:v>
                </c:pt>
                <c:pt idx="2390">
                  <c:v>9.227</c:v>
                </c:pt>
                <c:pt idx="2391">
                  <c:v>9.231</c:v>
                </c:pt>
                <c:pt idx="2392">
                  <c:v>9.235</c:v>
                </c:pt>
                <c:pt idx="2393">
                  <c:v>9.239</c:v>
                </c:pt>
                <c:pt idx="2394">
                  <c:v>9.243</c:v>
                </c:pt>
                <c:pt idx="2395">
                  <c:v>9.247</c:v>
                </c:pt>
                <c:pt idx="2396">
                  <c:v>9.251</c:v>
                </c:pt>
                <c:pt idx="2397">
                  <c:v>9.254</c:v>
                </c:pt>
                <c:pt idx="2398">
                  <c:v>9.258</c:v>
                </c:pt>
                <c:pt idx="2399">
                  <c:v>9.262</c:v>
                </c:pt>
                <c:pt idx="2400">
                  <c:v>9.266</c:v>
                </c:pt>
                <c:pt idx="2401">
                  <c:v>9.270</c:v>
                </c:pt>
                <c:pt idx="2402">
                  <c:v>9.274</c:v>
                </c:pt>
                <c:pt idx="2403">
                  <c:v>9.278</c:v>
                </c:pt>
                <c:pt idx="2404">
                  <c:v>9.282</c:v>
                </c:pt>
                <c:pt idx="2405">
                  <c:v>9.285</c:v>
                </c:pt>
                <c:pt idx="2406">
                  <c:v>9.289</c:v>
                </c:pt>
                <c:pt idx="2407">
                  <c:v>9.293</c:v>
                </c:pt>
                <c:pt idx="2408">
                  <c:v>9.297</c:v>
                </c:pt>
                <c:pt idx="2409">
                  <c:v>9.301</c:v>
                </c:pt>
                <c:pt idx="2410">
                  <c:v>9.305</c:v>
                </c:pt>
                <c:pt idx="2411">
                  <c:v>9.309</c:v>
                </c:pt>
                <c:pt idx="2412">
                  <c:v>9.312</c:v>
                </c:pt>
                <c:pt idx="2413">
                  <c:v>9.316</c:v>
                </c:pt>
                <c:pt idx="2414">
                  <c:v>9.320</c:v>
                </c:pt>
                <c:pt idx="2415">
                  <c:v>9.324</c:v>
                </c:pt>
                <c:pt idx="2416">
                  <c:v>9.328</c:v>
                </c:pt>
                <c:pt idx="2417">
                  <c:v>9.332</c:v>
                </c:pt>
                <c:pt idx="2418">
                  <c:v>9.336</c:v>
                </c:pt>
                <c:pt idx="2419">
                  <c:v>9.340</c:v>
                </c:pt>
                <c:pt idx="2420">
                  <c:v>9.343</c:v>
                </c:pt>
                <c:pt idx="2421">
                  <c:v>9.347</c:v>
                </c:pt>
                <c:pt idx="2422">
                  <c:v>9.351</c:v>
                </c:pt>
                <c:pt idx="2423">
                  <c:v>9.355</c:v>
                </c:pt>
                <c:pt idx="2424">
                  <c:v>9.359</c:v>
                </c:pt>
                <c:pt idx="2425">
                  <c:v>9.363</c:v>
                </c:pt>
                <c:pt idx="2426">
                  <c:v>9.367</c:v>
                </c:pt>
                <c:pt idx="2427">
                  <c:v>9.370</c:v>
                </c:pt>
                <c:pt idx="2428">
                  <c:v>9.374</c:v>
                </c:pt>
                <c:pt idx="2429">
                  <c:v>9.378</c:v>
                </c:pt>
                <c:pt idx="2430">
                  <c:v>9.382</c:v>
                </c:pt>
                <c:pt idx="2431">
                  <c:v>9.386</c:v>
                </c:pt>
                <c:pt idx="2432">
                  <c:v>9.390</c:v>
                </c:pt>
                <c:pt idx="2433">
                  <c:v>9.394</c:v>
                </c:pt>
                <c:pt idx="2434">
                  <c:v>9.397</c:v>
                </c:pt>
                <c:pt idx="2435">
                  <c:v>9.401</c:v>
                </c:pt>
                <c:pt idx="2436">
                  <c:v>9.405</c:v>
                </c:pt>
                <c:pt idx="2437">
                  <c:v>9.409</c:v>
                </c:pt>
                <c:pt idx="2438">
                  <c:v>9.413</c:v>
                </c:pt>
                <c:pt idx="2439">
                  <c:v>9.417</c:v>
                </c:pt>
                <c:pt idx="2440">
                  <c:v>9.421</c:v>
                </c:pt>
                <c:pt idx="2441">
                  <c:v>9.425</c:v>
                </c:pt>
                <c:pt idx="2442">
                  <c:v>9.428</c:v>
                </c:pt>
                <c:pt idx="2443">
                  <c:v>9.432</c:v>
                </c:pt>
                <c:pt idx="2444">
                  <c:v>9.436</c:v>
                </c:pt>
                <c:pt idx="2445">
                  <c:v>9.440</c:v>
                </c:pt>
                <c:pt idx="2446">
                  <c:v>9.444</c:v>
                </c:pt>
                <c:pt idx="2447">
                  <c:v>9.448</c:v>
                </c:pt>
                <c:pt idx="2448">
                  <c:v>9.452</c:v>
                </c:pt>
                <c:pt idx="2449">
                  <c:v>9.455</c:v>
                </c:pt>
                <c:pt idx="2450">
                  <c:v>9.459</c:v>
                </c:pt>
                <c:pt idx="2451">
                  <c:v>9.463</c:v>
                </c:pt>
                <c:pt idx="2452">
                  <c:v>9.467</c:v>
                </c:pt>
                <c:pt idx="2453">
                  <c:v>9.471</c:v>
                </c:pt>
                <c:pt idx="2454">
                  <c:v>9.475</c:v>
                </c:pt>
                <c:pt idx="2455">
                  <c:v>9.479</c:v>
                </c:pt>
                <c:pt idx="2456">
                  <c:v>9.483</c:v>
                </c:pt>
                <c:pt idx="2457">
                  <c:v>9.486</c:v>
                </c:pt>
                <c:pt idx="2458">
                  <c:v>9.490</c:v>
                </c:pt>
                <c:pt idx="2459">
                  <c:v>9.494</c:v>
                </c:pt>
                <c:pt idx="2460">
                  <c:v>9.498</c:v>
                </c:pt>
                <c:pt idx="2461">
                  <c:v>9.502</c:v>
                </c:pt>
                <c:pt idx="2462">
                  <c:v>9.506</c:v>
                </c:pt>
                <c:pt idx="2463">
                  <c:v>9.510</c:v>
                </c:pt>
                <c:pt idx="2464">
                  <c:v>9.513</c:v>
                </c:pt>
                <c:pt idx="2465">
                  <c:v>9.517</c:v>
                </c:pt>
                <c:pt idx="2466">
                  <c:v>9.521</c:v>
                </c:pt>
                <c:pt idx="2467">
                  <c:v>9.525</c:v>
                </c:pt>
                <c:pt idx="2468">
                  <c:v>9.529</c:v>
                </c:pt>
                <c:pt idx="2469">
                  <c:v>9.533</c:v>
                </c:pt>
                <c:pt idx="2470">
                  <c:v>9.537</c:v>
                </c:pt>
                <c:pt idx="2471">
                  <c:v>9.541</c:v>
                </c:pt>
                <c:pt idx="2472">
                  <c:v>9.544</c:v>
                </c:pt>
                <c:pt idx="2473">
                  <c:v>9.548</c:v>
                </c:pt>
                <c:pt idx="2474">
                  <c:v>9.552</c:v>
                </c:pt>
                <c:pt idx="2475">
                  <c:v>9.556</c:v>
                </c:pt>
                <c:pt idx="2476">
                  <c:v>9.560</c:v>
                </c:pt>
                <c:pt idx="2477">
                  <c:v>9.564</c:v>
                </c:pt>
                <c:pt idx="2478">
                  <c:v>9.568</c:v>
                </c:pt>
                <c:pt idx="2479">
                  <c:v>9.571</c:v>
                </c:pt>
                <c:pt idx="2480">
                  <c:v>9.575</c:v>
                </c:pt>
                <c:pt idx="2481">
                  <c:v>9.579</c:v>
                </c:pt>
                <c:pt idx="2482">
                  <c:v>9.583</c:v>
                </c:pt>
                <c:pt idx="2483">
                  <c:v>9.587</c:v>
                </c:pt>
                <c:pt idx="2484">
                  <c:v>9.591</c:v>
                </c:pt>
                <c:pt idx="2485">
                  <c:v>9.595</c:v>
                </c:pt>
                <c:pt idx="2486">
                  <c:v>9.598</c:v>
                </c:pt>
                <c:pt idx="2487">
                  <c:v>9.602</c:v>
                </c:pt>
                <c:pt idx="2488">
                  <c:v>9.606</c:v>
                </c:pt>
                <c:pt idx="2489">
                  <c:v>9.610</c:v>
                </c:pt>
                <c:pt idx="2490">
                  <c:v>9.614</c:v>
                </c:pt>
                <c:pt idx="2491">
                  <c:v>9.618</c:v>
                </c:pt>
                <c:pt idx="2492">
                  <c:v>9.622</c:v>
                </c:pt>
                <c:pt idx="2493">
                  <c:v>9.626</c:v>
                </c:pt>
                <c:pt idx="2494">
                  <c:v>9.629</c:v>
                </c:pt>
                <c:pt idx="2495">
                  <c:v>9.633</c:v>
                </c:pt>
                <c:pt idx="2496">
                  <c:v>9.637</c:v>
                </c:pt>
                <c:pt idx="2497">
                  <c:v>9.641</c:v>
                </c:pt>
                <c:pt idx="2498">
                  <c:v>9.645</c:v>
                </c:pt>
                <c:pt idx="2499">
                  <c:v>9.649</c:v>
                </c:pt>
                <c:pt idx="2500">
                  <c:v>9.653</c:v>
                </c:pt>
                <c:pt idx="2501">
                  <c:v>9.656</c:v>
                </c:pt>
                <c:pt idx="2502">
                  <c:v>9.660</c:v>
                </c:pt>
                <c:pt idx="2503">
                  <c:v>9.664</c:v>
                </c:pt>
                <c:pt idx="2504">
                  <c:v>9.668</c:v>
                </c:pt>
                <c:pt idx="2505">
                  <c:v>9.672</c:v>
                </c:pt>
                <c:pt idx="2506">
                  <c:v>9.676</c:v>
                </c:pt>
                <c:pt idx="2507">
                  <c:v>9.680</c:v>
                </c:pt>
                <c:pt idx="2508">
                  <c:v>9.684</c:v>
                </c:pt>
                <c:pt idx="2509">
                  <c:v>9.687</c:v>
                </c:pt>
                <c:pt idx="2510">
                  <c:v>9.691</c:v>
                </c:pt>
                <c:pt idx="2511">
                  <c:v>9.695</c:v>
                </c:pt>
                <c:pt idx="2512">
                  <c:v>9.699</c:v>
                </c:pt>
                <c:pt idx="2513">
                  <c:v>9.703</c:v>
                </c:pt>
                <c:pt idx="2514">
                  <c:v>9.707</c:v>
                </c:pt>
                <c:pt idx="2515">
                  <c:v>9.711</c:v>
                </c:pt>
                <c:pt idx="2516">
                  <c:v>9.714</c:v>
                </c:pt>
                <c:pt idx="2517">
                  <c:v>9.718</c:v>
                </c:pt>
                <c:pt idx="2518">
                  <c:v>9.722</c:v>
                </c:pt>
                <c:pt idx="2519">
                  <c:v>9.726</c:v>
                </c:pt>
                <c:pt idx="2520">
                  <c:v>9.730</c:v>
                </c:pt>
                <c:pt idx="2521">
                  <c:v>9.734</c:v>
                </c:pt>
                <c:pt idx="2522">
                  <c:v>9.738</c:v>
                </c:pt>
                <c:pt idx="2523">
                  <c:v>9.742</c:v>
                </c:pt>
                <c:pt idx="2524">
                  <c:v>9.745</c:v>
                </c:pt>
                <c:pt idx="2525">
                  <c:v>9.749</c:v>
                </c:pt>
                <c:pt idx="2526">
                  <c:v>9.753</c:v>
                </c:pt>
                <c:pt idx="2527">
                  <c:v>9.757</c:v>
                </c:pt>
                <c:pt idx="2528">
                  <c:v>9.761</c:v>
                </c:pt>
                <c:pt idx="2529">
                  <c:v>9.765</c:v>
                </c:pt>
                <c:pt idx="2530">
                  <c:v>9.769</c:v>
                </c:pt>
                <c:pt idx="2531">
                  <c:v>9.772</c:v>
                </c:pt>
                <c:pt idx="2532">
                  <c:v>9.776</c:v>
                </c:pt>
                <c:pt idx="2533">
                  <c:v>9.780</c:v>
                </c:pt>
                <c:pt idx="2534">
                  <c:v>9.784</c:v>
                </c:pt>
                <c:pt idx="2535">
                  <c:v>9.788</c:v>
                </c:pt>
                <c:pt idx="2536">
                  <c:v>9.792</c:v>
                </c:pt>
                <c:pt idx="2537">
                  <c:v>9.796</c:v>
                </c:pt>
                <c:pt idx="2538">
                  <c:v>9.800</c:v>
                </c:pt>
                <c:pt idx="2539">
                  <c:v>9.803</c:v>
                </c:pt>
                <c:pt idx="2540">
                  <c:v>9.807</c:v>
                </c:pt>
                <c:pt idx="2541">
                  <c:v>9.811</c:v>
                </c:pt>
                <c:pt idx="2542">
                  <c:v>9.815</c:v>
                </c:pt>
                <c:pt idx="2543">
                  <c:v>9.819</c:v>
                </c:pt>
                <c:pt idx="2544">
                  <c:v>9.823</c:v>
                </c:pt>
                <c:pt idx="2545">
                  <c:v>9.827</c:v>
                </c:pt>
                <c:pt idx="2546">
                  <c:v>9.830</c:v>
                </c:pt>
                <c:pt idx="2547">
                  <c:v>9.834</c:v>
                </c:pt>
                <c:pt idx="2548">
                  <c:v>9.838</c:v>
                </c:pt>
                <c:pt idx="2549">
                  <c:v>9.842</c:v>
                </c:pt>
                <c:pt idx="2550">
                  <c:v>9.846</c:v>
                </c:pt>
                <c:pt idx="2551">
                  <c:v>9.850</c:v>
                </c:pt>
                <c:pt idx="2552">
                  <c:v>9.854</c:v>
                </c:pt>
                <c:pt idx="2553">
                  <c:v>9.858</c:v>
                </c:pt>
                <c:pt idx="2554">
                  <c:v>9.861</c:v>
                </c:pt>
                <c:pt idx="2555">
                  <c:v>9.865</c:v>
                </c:pt>
                <c:pt idx="2556">
                  <c:v>9.869</c:v>
                </c:pt>
                <c:pt idx="2557">
                  <c:v>9.873</c:v>
                </c:pt>
                <c:pt idx="2558">
                  <c:v>9.877</c:v>
                </c:pt>
                <c:pt idx="2559">
                  <c:v>9.881</c:v>
                </c:pt>
                <c:pt idx="2560">
                  <c:v>9.885</c:v>
                </c:pt>
                <c:pt idx="2561">
                  <c:v>9.888</c:v>
                </c:pt>
                <c:pt idx="2562">
                  <c:v>9.892</c:v>
                </c:pt>
                <c:pt idx="2563">
                  <c:v>9.896</c:v>
                </c:pt>
                <c:pt idx="2564">
                  <c:v>9.900</c:v>
                </c:pt>
                <c:pt idx="2565">
                  <c:v>9.904</c:v>
                </c:pt>
                <c:pt idx="2566">
                  <c:v>9.908</c:v>
                </c:pt>
                <c:pt idx="2567">
                  <c:v>9.912</c:v>
                </c:pt>
                <c:pt idx="2568">
                  <c:v>9.916</c:v>
                </c:pt>
                <c:pt idx="2569">
                  <c:v>9.919</c:v>
                </c:pt>
                <c:pt idx="2570">
                  <c:v>9.923</c:v>
                </c:pt>
                <c:pt idx="2571">
                  <c:v>9.927</c:v>
                </c:pt>
                <c:pt idx="2572">
                  <c:v>9.931</c:v>
                </c:pt>
                <c:pt idx="2573">
                  <c:v>9.935</c:v>
                </c:pt>
                <c:pt idx="2574">
                  <c:v>9.939</c:v>
                </c:pt>
                <c:pt idx="2575">
                  <c:v>9.943</c:v>
                </c:pt>
                <c:pt idx="2576">
                  <c:v>9.946</c:v>
                </c:pt>
                <c:pt idx="2577">
                  <c:v>9.950</c:v>
                </c:pt>
                <c:pt idx="2578">
                  <c:v>9.954</c:v>
                </c:pt>
                <c:pt idx="2579">
                  <c:v>9.958</c:v>
                </c:pt>
                <c:pt idx="2580">
                  <c:v>9.962</c:v>
                </c:pt>
                <c:pt idx="2581">
                  <c:v>9.966</c:v>
                </c:pt>
                <c:pt idx="2582">
                  <c:v>9.970</c:v>
                </c:pt>
                <c:pt idx="2583">
                  <c:v>9.973</c:v>
                </c:pt>
                <c:pt idx="2584">
                  <c:v>9.977</c:v>
                </c:pt>
                <c:pt idx="2585">
                  <c:v>9.981</c:v>
                </c:pt>
                <c:pt idx="2586">
                  <c:v>9.985</c:v>
                </c:pt>
                <c:pt idx="2587">
                  <c:v>9.989</c:v>
                </c:pt>
                <c:pt idx="2588">
                  <c:v>9.993</c:v>
                </c:pt>
                <c:pt idx="2589">
                  <c:v>9.997</c:v>
                </c:pt>
                <c:pt idx="2590">
                  <c:v>10.001</c:v>
                </c:pt>
                <c:pt idx="2591">
                  <c:v>10.004</c:v>
                </c:pt>
                <c:pt idx="2592">
                  <c:v>10.008</c:v>
                </c:pt>
                <c:pt idx="2593">
                  <c:v>10.012</c:v>
                </c:pt>
                <c:pt idx="2594">
                  <c:v>10.016</c:v>
                </c:pt>
                <c:pt idx="2595">
                  <c:v>10.020</c:v>
                </c:pt>
                <c:pt idx="2596">
                  <c:v>10.024</c:v>
                </c:pt>
                <c:pt idx="2597">
                  <c:v>10.028</c:v>
                </c:pt>
                <c:pt idx="2598">
                  <c:v>10.031</c:v>
                </c:pt>
                <c:pt idx="2599">
                  <c:v>10.035</c:v>
                </c:pt>
                <c:pt idx="2600">
                  <c:v>10.039</c:v>
                </c:pt>
                <c:pt idx="2601">
                  <c:v>10.043</c:v>
                </c:pt>
                <c:pt idx="2602">
                  <c:v>10.047</c:v>
                </c:pt>
                <c:pt idx="2603">
                  <c:v>10.051</c:v>
                </c:pt>
                <c:pt idx="2604">
                  <c:v>10.055</c:v>
                </c:pt>
                <c:pt idx="2605">
                  <c:v>10.059</c:v>
                </c:pt>
                <c:pt idx="2606">
                  <c:v>10.062</c:v>
                </c:pt>
                <c:pt idx="2607">
                  <c:v>10.066</c:v>
                </c:pt>
                <c:pt idx="2608">
                  <c:v>10.070</c:v>
                </c:pt>
                <c:pt idx="2609">
                  <c:v>10.074</c:v>
                </c:pt>
                <c:pt idx="2610">
                  <c:v>10.078</c:v>
                </c:pt>
                <c:pt idx="2611">
                  <c:v>10.082</c:v>
                </c:pt>
                <c:pt idx="2612">
                  <c:v>10.086</c:v>
                </c:pt>
                <c:pt idx="2613">
                  <c:v>10.089</c:v>
                </c:pt>
                <c:pt idx="2614">
                  <c:v>10.093</c:v>
                </c:pt>
                <c:pt idx="2615">
                  <c:v>10.097</c:v>
                </c:pt>
                <c:pt idx="2616">
                  <c:v>10.101</c:v>
                </c:pt>
                <c:pt idx="2617">
                  <c:v>10.105</c:v>
                </c:pt>
                <c:pt idx="2618">
                  <c:v>10.109</c:v>
                </c:pt>
                <c:pt idx="2619">
                  <c:v>10.113</c:v>
                </c:pt>
                <c:pt idx="2620">
                  <c:v>10.116</c:v>
                </c:pt>
                <c:pt idx="2621">
                  <c:v>10.120</c:v>
                </c:pt>
                <c:pt idx="2622">
                  <c:v>10.124</c:v>
                </c:pt>
                <c:pt idx="2623">
                  <c:v>10.128</c:v>
                </c:pt>
                <c:pt idx="2624">
                  <c:v>10.132</c:v>
                </c:pt>
                <c:pt idx="2625">
                  <c:v>10.136</c:v>
                </c:pt>
                <c:pt idx="2626">
                  <c:v>10.140</c:v>
                </c:pt>
                <c:pt idx="2627">
                  <c:v>10.144</c:v>
                </c:pt>
                <c:pt idx="2628">
                  <c:v>10.147</c:v>
                </c:pt>
                <c:pt idx="2629">
                  <c:v>10.151</c:v>
                </c:pt>
                <c:pt idx="2630">
                  <c:v>10.155</c:v>
                </c:pt>
                <c:pt idx="2631">
                  <c:v>10.159</c:v>
                </c:pt>
                <c:pt idx="2632">
                  <c:v>10.163</c:v>
                </c:pt>
                <c:pt idx="2633">
                  <c:v>10.167</c:v>
                </c:pt>
                <c:pt idx="2634">
                  <c:v>10.171</c:v>
                </c:pt>
                <c:pt idx="2635">
                  <c:v>10.174</c:v>
                </c:pt>
                <c:pt idx="2636">
                  <c:v>10.178</c:v>
                </c:pt>
                <c:pt idx="2637">
                  <c:v>10.182</c:v>
                </c:pt>
                <c:pt idx="2638">
                  <c:v>10.186</c:v>
                </c:pt>
                <c:pt idx="2639">
                  <c:v>10.190</c:v>
                </c:pt>
                <c:pt idx="2640">
                  <c:v>10.194</c:v>
                </c:pt>
                <c:pt idx="2641">
                  <c:v>10.198</c:v>
                </c:pt>
                <c:pt idx="2642">
                  <c:v>10.202</c:v>
                </c:pt>
                <c:pt idx="2643">
                  <c:v>10.205</c:v>
                </c:pt>
                <c:pt idx="2644">
                  <c:v>10.209</c:v>
                </c:pt>
                <c:pt idx="2645">
                  <c:v>10.213</c:v>
                </c:pt>
                <c:pt idx="2646">
                  <c:v>10.217</c:v>
                </c:pt>
                <c:pt idx="2647">
                  <c:v>10.221</c:v>
                </c:pt>
                <c:pt idx="2648">
                  <c:v>10.225</c:v>
                </c:pt>
                <c:pt idx="2649">
                  <c:v>10.229</c:v>
                </c:pt>
                <c:pt idx="2650">
                  <c:v>10.232</c:v>
                </c:pt>
                <c:pt idx="2651">
                  <c:v>10.236</c:v>
                </c:pt>
                <c:pt idx="2652">
                  <c:v>10.240</c:v>
                </c:pt>
                <c:pt idx="2653">
                  <c:v>10.244</c:v>
                </c:pt>
                <c:pt idx="2654">
                  <c:v>10.248</c:v>
                </c:pt>
                <c:pt idx="2655">
                  <c:v>10.252</c:v>
                </c:pt>
                <c:pt idx="2656">
                  <c:v>10.256</c:v>
                </c:pt>
                <c:pt idx="2657">
                  <c:v>10.260</c:v>
                </c:pt>
                <c:pt idx="2658">
                  <c:v>10.263</c:v>
                </c:pt>
                <c:pt idx="2659">
                  <c:v>10.267</c:v>
                </c:pt>
                <c:pt idx="2660">
                  <c:v>10.271</c:v>
                </c:pt>
                <c:pt idx="2661">
                  <c:v>10.275</c:v>
                </c:pt>
                <c:pt idx="2662">
                  <c:v>10.279</c:v>
                </c:pt>
                <c:pt idx="2663">
                  <c:v>10.283</c:v>
                </c:pt>
                <c:pt idx="2664">
                  <c:v>10.287</c:v>
                </c:pt>
                <c:pt idx="2665">
                  <c:v>10.290</c:v>
                </c:pt>
                <c:pt idx="2666">
                  <c:v>10.294</c:v>
                </c:pt>
                <c:pt idx="2667">
                  <c:v>10.298</c:v>
                </c:pt>
                <c:pt idx="2668">
                  <c:v>10.302</c:v>
                </c:pt>
                <c:pt idx="2669">
                  <c:v>10.306</c:v>
                </c:pt>
                <c:pt idx="2670">
                  <c:v>10.310</c:v>
                </c:pt>
                <c:pt idx="2671">
                  <c:v>10.314</c:v>
                </c:pt>
                <c:pt idx="2672">
                  <c:v>10.317</c:v>
                </c:pt>
                <c:pt idx="2673">
                  <c:v>10.321</c:v>
                </c:pt>
                <c:pt idx="2674">
                  <c:v>10.325</c:v>
                </c:pt>
                <c:pt idx="2675">
                  <c:v>10.329</c:v>
                </c:pt>
                <c:pt idx="2676">
                  <c:v>10.333</c:v>
                </c:pt>
                <c:pt idx="2677">
                  <c:v>10.337</c:v>
                </c:pt>
                <c:pt idx="2678">
                  <c:v>10.341</c:v>
                </c:pt>
                <c:pt idx="2679">
                  <c:v>10.345</c:v>
                </c:pt>
                <c:pt idx="2680">
                  <c:v>10.348</c:v>
                </c:pt>
                <c:pt idx="2681">
                  <c:v>10.352</c:v>
                </c:pt>
                <c:pt idx="2682">
                  <c:v>10.356</c:v>
                </c:pt>
                <c:pt idx="2683">
                  <c:v>10.360</c:v>
                </c:pt>
                <c:pt idx="2684">
                  <c:v>10.364</c:v>
                </c:pt>
                <c:pt idx="2685">
                  <c:v>10.368</c:v>
                </c:pt>
                <c:pt idx="2686">
                  <c:v>10.372</c:v>
                </c:pt>
                <c:pt idx="2687">
                  <c:v>10.375</c:v>
                </c:pt>
                <c:pt idx="2688">
                  <c:v>10.379</c:v>
                </c:pt>
                <c:pt idx="2689">
                  <c:v>10.383</c:v>
                </c:pt>
                <c:pt idx="2690">
                  <c:v>10.387</c:v>
                </c:pt>
                <c:pt idx="2691">
                  <c:v>10.391</c:v>
                </c:pt>
                <c:pt idx="2692">
                  <c:v>10.395</c:v>
                </c:pt>
                <c:pt idx="2693">
                  <c:v>10.399</c:v>
                </c:pt>
                <c:pt idx="2694">
                  <c:v>10.403</c:v>
                </c:pt>
                <c:pt idx="2695">
                  <c:v>10.406</c:v>
                </c:pt>
                <c:pt idx="2696">
                  <c:v>10.410</c:v>
                </c:pt>
                <c:pt idx="2697">
                  <c:v>10.414</c:v>
                </c:pt>
                <c:pt idx="2698">
                  <c:v>10.418</c:v>
                </c:pt>
                <c:pt idx="2699">
                  <c:v>10.422</c:v>
                </c:pt>
                <c:pt idx="2700">
                  <c:v>10.426</c:v>
                </c:pt>
                <c:pt idx="2701">
                  <c:v>10.430</c:v>
                </c:pt>
                <c:pt idx="2702">
                  <c:v>10.433</c:v>
                </c:pt>
                <c:pt idx="2703">
                  <c:v>10.437</c:v>
                </c:pt>
                <c:pt idx="2704">
                  <c:v>10.441</c:v>
                </c:pt>
                <c:pt idx="2705">
                  <c:v>10.445</c:v>
                </c:pt>
                <c:pt idx="2706">
                  <c:v>10.449</c:v>
                </c:pt>
                <c:pt idx="2707">
                  <c:v>10.453</c:v>
                </c:pt>
                <c:pt idx="2708">
                  <c:v>10.457</c:v>
                </c:pt>
                <c:pt idx="2709">
                  <c:v>10.461</c:v>
                </c:pt>
                <c:pt idx="2710">
                  <c:v>10.464</c:v>
                </c:pt>
                <c:pt idx="2711">
                  <c:v>10.468</c:v>
                </c:pt>
                <c:pt idx="2712">
                  <c:v>10.472</c:v>
                </c:pt>
                <c:pt idx="2713">
                  <c:v>10.476</c:v>
                </c:pt>
                <c:pt idx="2714">
                  <c:v>10.480</c:v>
                </c:pt>
                <c:pt idx="2715">
                  <c:v>10.484</c:v>
                </c:pt>
                <c:pt idx="2716">
                  <c:v>10.488</c:v>
                </c:pt>
                <c:pt idx="2717">
                  <c:v>10.491</c:v>
                </c:pt>
                <c:pt idx="2718">
                  <c:v>10.495</c:v>
                </c:pt>
                <c:pt idx="2719">
                  <c:v>10.499</c:v>
                </c:pt>
                <c:pt idx="2720">
                  <c:v>10.503</c:v>
                </c:pt>
                <c:pt idx="2721">
                  <c:v>10.507</c:v>
                </c:pt>
                <c:pt idx="2722">
                  <c:v>10.511</c:v>
                </c:pt>
                <c:pt idx="2723">
                  <c:v>10.515</c:v>
                </c:pt>
                <c:pt idx="2724">
                  <c:v>10.519</c:v>
                </c:pt>
                <c:pt idx="2725">
                  <c:v>10.522</c:v>
                </c:pt>
                <c:pt idx="2726">
                  <c:v>10.526</c:v>
                </c:pt>
                <c:pt idx="2727">
                  <c:v>10.530</c:v>
                </c:pt>
                <c:pt idx="2728">
                  <c:v>10.534</c:v>
                </c:pt>
                <c:pt idx="2729">
                  <c:v>10.538</c:v>
                </c:pt>
                <c:pt idx="2730">
                  <c:v>10.542</c:v>
                </c:pt>
                <c:pt idx="2731">
                  <c:v>10.546</c:v>
                </c:pt>
                <c:pt idx="2732">
                  <c:v>10.549</c:v>
                </c:pt>
                <c:pt idx="2733">
                  <c:v>10.553</c:v>
                </c:pt>
                <c:pt idx="2734">
                  <c:v>10.557</c:v>
                </c:pt>
                <c:pt idx="2735">
                  <c:v>10.561</c:v>
                </c:pt>
                <c:pt idx="2736">
                  <c:v>10.565</c:v>
                </c:pt>
                <c:pt idx="2737">
                  <c:v>10.569</c:v>
                </c:pt>
                <c:pt idx="2738">
                  <c:v>10.573</c:v>
                </c:pt>
                <c:pt idx="2739">
                  <c:v>10.577</c:v>
                </c:pt>
                <c:pt idx="2740">
                  <c:v>10.580</c:v>
                </c:pt>
                <c:pt idx="2741">
                  <c:v>10.584</c:v>
                </c:pt>
                <c:pt idx="2742">
                  <c:v>10.588</c:v>
                </c:pt>
                <c:pt idx="2743">
                  <c:v>10.592</c:v>
                </c:pt>
                <c:pt idx="2744">
                  <c:v>10.596</c:v>
                </c:pt>
                <c:pt idx="2745">
                  <c:v>10.600</c:v>
                </c:pt>
                <c:pt idx="2746">
                  <c:v>10.604</c:v>
                </c:pt>
                <c:pt idx="2747">
                  <c:v>10.607</c:v>
                </c:pt>
                <c:pt idx="2748">
                  <c:v>10.611</c:v>
                </c:pt>
                <c:pt idx="2749">
                  <c:v>10.615</c:v>
                </c:pt>
                <c:pt idx="2750">
                  <c:v>10.619</c:v>
                </c:pt>
                <c:pt idx="2751">
                  <c:v>10.623</c:v>
                </c:pt>
                <c:pt idx="2752">
                  <c:v>10.627</c:v>
                </c:pt>
                <c:pt idx="2753">
                  <c:v>10.631</c:v>
                </c:pt>
                <c:pt idx="2754">
                  <c:v>10.635</c:v>
                </c:pt>
                <c:pt idx="2755">
                  <c:v>10.638</c:v>
                </c:pt>
                <c:pt idx="2756">
                  <c:v>10.642</c:v>
                </c:pt>
                <c:pt idx="2757">
                  <c:v>10.646</c:v>
                </c:pt>
                <c:pt idx="2758">
                  <c:v>10.650</c:v>
                </c:pt>
                <c:pt idx="2759">
                  <c:v>10.654</c:v>
                </c:pt>
                <c:pt idx="2760">
                  <c:v>10.658</c:v>
                </c:pt>
                <c:pt idx="2761">
                  <c:v>10.662</c:v>
                </c:pt>
                <c:pt idx="2762">
                  <c:v>10.665</c:v>
                </c:pt>
                <c:pt idx="2763">
                  <c:v>10.669</c:v>
                </c:pt>
                <c:pt idx="2764">
                  <c:v>10.673</c:v>
                </c:pt>
                <c:pt idx="2765">
                  <c:v>10.677</c:v>
                </c:pt>
                <c:pt idx="2766">
                  <c:v>10.681</c:v>
                </c:pt>
                <c:pt idx="2767">
                  <c:v>10.685</c:v>
                </c:pt>
                <c:pt idx="2768">
                  <c:v>10.689</c:v>
                </c:pt>
                <c:pt idx="2769">
                  <c:v>10.692</c:v>
                </c:pt>
                <c:pt idx="2770">
                  <c:v>10.696</c:v>
                </c:pt>
                <c:pt idx="2771">
                  <c:v>10.700</c:v>
                </c:pt>
                <c:pt idx="2772">
                  <c:v>10.704</c:v>
                </c:pt>
                <c:pt idx="2773">
                  <c:v>10.708</c:v>
                </c:pt>
                <c:pt idx="2774">
                  <c:v>10.712</c:v>
                </c:pt>
                <c:pt idx="2775">
                  <c:v>10.716</c:v>
                </c:pt>
                <c:pt idx="2776">
                  <c:v>10.720</c:v>
                </c:pt>
                <c:pt idx="2777">
                  <c:v>10.723</c:v>
                </c:pt>
                <c:pt idx="2778">
                  <c:v>10.727</c:v>
                </c:pt>
                <c:pt idx="2779">
                  <c:v>10.731</c:v>
                </c:pt>
                <c:pt idx="2780">
                  <c:v>10.735</c:v>
                </c:pt>
                <c:pt idx="2781">
                  <c:v>10.739</c:v>
                </c:pt>
                <c:pt idx="2782">
                  <c:v>10.743</c:v>
                </c:pt>
                <c:pt idx="2783">
                  <c:v>10.747</c:v>
                </c:pt>
                <c:pt idx="2784">
                  <c:v>10.750</c:v>
                </c:pt>
                <c:pt idx="2785">
                  <c:v>10.754</c:v>
                </c:pt>
                <c:pt idx="2786">
                  <c:v>10.758</c:v>
                </c:pt>
                <c:pt idx="2787">
                  <c:v>10.762</c:v>
                </c:pt>
                <c:pt idx="2788">
                  <c:v>10.766</c:v>
                </c:pt>
                <c:pt idx="2789">
                  <c:v>10.770</c:v>
                </c:pt>
                <c:pt idx="2790">
                  <c:v>10.774</c:v>
                </c:pt>
                <c:pt idx="2791">
                  <c:v>10.778</c:v>
                </c:pt>
                <c:pt idx="2792">
                  <c:v>10.781</c:v>
                </c:pt>
                <c:pt idx="2793">
                  <c:v>10.785</c:v>
                </c:pt>
                <c:pt idx="2794">
                  <c:v>10.789</c:v>
                </c:pt>
                <c:pt idx="2795">
                  <c:v>10.793</c:v>
                </c:pt>
                <c:pt idx="2796">
                  <c:v>10.797</c:v>
                </c:pt>
                <c:pt idx="2797">
                  <c:v>10.801</c:v>
                </c:pt>
                <c:pt idx="2798">
                  <c:v>10.805</c:v>
                </c:pt>
                <c:pt idx="2799">
                  <c:v>10.808</c:v>
                </c:pt>
                <c:pt idx="2800">
                  <c:v>10.812</c:v>
                </c:pt>
                <c:pt idx="2801">
                  <c:v>10.816</c:v>
                </c:pt>
                <c:pt idx="2802">
                  <c:v>10.820</c:v>
                </c:pt>
                <c:pt idx="2803">
                  <c:v>10.824</c:v>
                </c:pt>
                <c:pt idx="2804">
                  <c:v>10.828</c:v>
                </c:pt>
                <c:pt idx="2805">
                  <c:v>10.832</c:v>
                </c:pt>
                <c:pt idx="2806">
                  <c:v>10.836</c:v>
                </c:pt>
                <c:pt idx="2807">
                  <c:v>10.839</c:v>
                </c:pt>
                <c:pt idx="2808">
                  <c:v>10.843</c:v>
                </c:pt>
                <c:pt idx="2809">
                  <c:v>10.847</c:v>
                </c:pt>
                <c:pt idx="2810">
                  <c:v>10.851</c:v>
                </c:pt>
                <c:pt idx="2811">
                  <c:v>10.855</c:v>
                </c:pt>
                <c:pt idx="2812">
                  <c:v>10.859</c:v>
                </c:pt>
                <c:pt idx="2813">
                  <c:v>10.863</c:v>
                </c:pt>
                <c:pt idx="2814">
                  <c:v>10.866</c:v>
                </c:pt>
                <c:pt idx="2815">
                  <c:v>10.870</c:v>
                </c:pt>
                <c:pt idx="2816">
                  <c:v>10.874</c:v>
                </c:pt>
                <c:pt idx="2817">
                  <c:v>10.878</c:v>
                </c:pt>
                <c:pt idx="2818">
                  <c:v>10.882</c:v>
                </c:pt>
                <c:pt idx="2819">
                  <c:v>10.886</c:v>
                </c:pt>
                <c:pt idx="2820">
                  <c:v>10.890</c:v>
                </c:pt>
                <c:pt idx="2821">
                  <c:v>10.893</c:v>
                </c:pt>
                <c:pt idx="2822">
                  <c:v>10.897</c:v>
                </c:pt>
                <c:pt idx="2823">
                  <c:v>10.901</c:v>
                </c:pt>
                <c:pt idx="2824">
                  <c:v>10.905</c:v>
                </c:pt>
                <c:pt idx="2825">
                  <c:v>10.909</c:v>
                </c:pt>
                <c:pt idx="2826">
                  <c:v>10.913</c:v>
                </c:pt>
                <c:pt idx="2827">
                  <c:v>10.917</c:v>
                </c:pt>
                <c:pt idx="2828">
                  <c:v>10.921</c:v>
                </c:pt>
                <c:pt idx="2829">
                  <c:v>10.924</c:v>
                </c:pt>
                <c:pt idx="2830">
                  <c:v>10.928</c:v>
                </c:pt>
                <c:pt idx="2831">
                  <c:v>10.932</c:v>
                </c:pt>
                <c:pt idx="2832">
                  <c:v>10.936</c:v>
                </c:pt>
                <c:pt idx="2833">
                  <c:v>10.940</c:v>
                </c:pt>
                <c:pt idx="2834">
                  <c:v>10.944</c:v>
                </c:pt>
                <c:pt idx="2835">
                  <c:v>10.948</c:v>
                </c:pt>
                <c:pt idx="2836">
                  <c:v>10.951</c:v>
                </c:pt>
                <c:pt idx="2837">
                  <c:v>10.955</c:v>
                </c:pt>
                <c:pt idx="2838">
                  <c:v>10.959</c:v>
                </c:pt>
                <c:pt idx="2839">
                  <c:v>10.963</c:v>
                </c:pt>
                <c:pt idx="2840">
                  <c:v>10.967</c:v>
                </c:pt>
                <c:pt idx="2841">
                  <c:v>10.971</c:v>
                </c:pt>
                <c:pt idx="2842">
                  <c:v>10.975</c:v>
                </c:pt>
                <c:pt idx="2843">
                  <c:v>10.979</c:v>
                </c:pt>
                <c:pt idx="2844">
                  <c:v>10.982</c:v>
                </c:pt>
                <c:pt idx="2845">
                  <c:v>10.986</c:v>
                </c:pt>
                <c:pt idx="2846">
                  <c:v>10.990</c:v>
                </c:pt>
                <c:pt idx="2847">
                  <c:v>10.994</c:v>
                </c:pt>
                <c:pt idx="2848">
                  <c:v>10.998</c:v>
                </c:pt>
                <c:pt idx="2849">
                  <c:v>11.002</c:v>
                </c:pt>
                <c:pt idx="2850">
                  <c:v>11.006</c:v>
                </c:pt>
                <c:pt idx="2851">
                  <c:v>11.009</c:v>
                </c:pt>
                <c:pt idx="2852">
                  <c:v>11.013</c:v>
                </c:pt>
                <c:pt idx="2853">
                  <c:v>11.017</c:v>
                </c:pt>
                <c:pt idx="2854">
                  <c:v>11.021</c:v>
                </c:pt>
                <c:pt idx="2855">
                  <c:v>11.025</c:v>
                </c:pt>
                <c:pt idx="2856">
                  <c:v>11.029</c:v>
                </c:pt>
                <c:pt idx="2857">
                  <c:v>11.033</c:v>
                </c:pt>
                <c:pt idx="2858">
                  <c:v>11.037</c:v>
                </c:pt>
                <c:pt idx="2859">
                  <c:v>11.040</c:v>
                </c:pt>
                <c:pt idx="2860">
                  <c:v>11.044</c:v>
                </c:pt>
                <c:pt idx="2861">
                  <c:v>11.048</c:v>
                </c:pt>
                <c:pt idx="2862">
                  <c:v>11.052</c:v>
                </c:pt>
                <c:pt idx="2863">
                  <c:v>11.056</c:v>
                </c:pt>
                <c:pt idx="2864">
                  <c:v>11.060</c:v>
                </c:pt>
                <c:pt idx="2865">
                  <c:v>11.064</c:v>
                </c:pt>
                <c:pt idx="2866">
                  <c:v>11.067</c:v>
                </c:pt>
                <c:pt idx="2867">
                  <c:v>11.071</c:v>
                </c:pt>
                <c:pt idx="2868">
                  <c:v>11.075</c:v>
                </c:pt>
                <c:pt idx="2869">
                  <c:v>11.079</c:v>
                </c:pt>
                <c:pt idx="2870">
                  <c:v>11.083</c:v>
                </c:pt>
                <c:pt idx="2871">
                  <c:v>11.087</c:v>
                </c:pt>
                <c:pt idx="2872">
                  <c:v>11.091</c:v>
                </c:pt>
                <c:pt idx="2873">
                  <c:v>11.094</c:v>
                </c:pt>
                <c:pt idx="2874">
                  <c:v>11.098</c:v>
                </c:pt>
                <c:pt idx="2875">
                  <c:v>11.102</c:v>
                </c:pt>
                <c:pt idx="2876">
                  <c:v>11.106</c:v>
                </c:pt>
                <c:pt idx="2877">
                  <c:v>11.110</c:v>
                </c:pt>
                <c:pt idx="2878">
                  <c:v>11.114</c:v>
                </c:pt>
                <c:pt idx="2879">
                  <c:v>11.118</c:v>
                </c:pt>
                <c:pt idx="2880">
                  <c:v>11.122</c:v>
                </c:pt>
                <c:pt idx="2881">
                  <c:v>11.125</c:v>
                </c:pt>
                <c:pt idx="2882">
                  <c:v>11.129</c:v>
                </c:pt>
                <c:pt idx="2883">
                  <c:v>11.133</c:v>
                </c:pt>
                <c:pt idx="2884">
                  <c:v>11.137</c:v>
                </c:pt>
                <c:pt idx="2885">
                  <c:v>11.141</c:v>
                </c:pt>
                <c:pt idx="2886">
                  <c:v>11.145</c:v>
                </c:pt>
                <c:pt idx="2887">
                  <c:v>11.149</c:v>
                </c:pt>
                <c:pt idx="2888">
                  <c:v>11.152</c:v>
                </c:pt>
                <c:pt idx="2889">
                  <c:v>11.156</c:v>
                </c:pt>
                <c:pt idx="2890">
                  <c:v>11.160</c:v>
                </c:pt>
                <c:pt idx="2891">
                  <c:v>11.164</c:v>
                </c:pt>
                <c:pt idx="2892">
                  <c:v>11.168</c:v>
                </c:pt>
                <c:pt idx="2893">
                  <c:v>11.172</c:v>
                </c:pt>
                <c:pt idx="2894">
                  <c:v>11.176</c:v>
                </c:pt>
                <c:pt idx="2895">
                  <c:v>11.180</c:v>
                </c:pt>
                <c:pt idx="2896">
                  <c:v>11.183</c:v>
                </c:pt>
                <c:pt idx="2897">
                  <c:v>11.187</c:v>
                </c:pt>
                <c:pt idx="2898">
                  <c:v>11.191</c:v>
                </c:pt>
                <c:pt idx="2899">
                  <c:v>11.195</c:v>
                </c:pt>
                <c:pt idx="2900">
                  <c:v>11.199</c:v>
                </c:pt>
                <c:pt idx="2901">
                  <c:v>11.203</c:v>
                </c:pt>
                <c:pt idx="2902">
                  <c:v>11.207</c:v>
                </c:pt>
                <c:pt idx="2903">
                  <c:v>11.210</c:v>
                </c:pt>
                <c:pt idx="2904">
                  <c:v>11.214</c:v>
                </c:pt>
                <c:pt idx="2905">
                  <c:v>11.218</c:v>
                </c:pt>
                <c:pt idx="2906">
                  <c:v>11.222</c:v>
                </c:pt>
                <c:pt idx="2907">
                  <c:v>11.226</c:v>
                </c:pt>
                <c:pt idx="2908">
                  <c:v>11.230</c:v>
                </c:pt>
                <c:pt idx="2909">
                  <c:v>11.234</c:v>
                </c:pt>
                <c:pt idx="2910">
                  <c:v>11.238</c:v>
                </c:pt>
                <c:pt idx="2911">
                  <c:v>11.241</c:v>
                </c:pt>
                <c:pt idx="2912">
                  <c:v>11.245</c:v>
                </c:pt>
                <c:pt idx="2913">
                  <c:v>11.249</c:v>
                </c:pt>
                <c:pt idx="2914">
                  <c:v>11.253</c:v>
                </c:pt>
                <c:pt idx="2915">
                  <c:v>11.257</c:v>
                </c:pt>
                <c:pt idx="2916">
                  <c:v>11.261</c:v>
                </c:pt>
                <c:pt idx="2917">
                  <c:v>11.265</c:v>
                </c:pt>
                <c:pt idx="2918">
                  <c:v>11.268</c:v>
                </c:pt>
                <c:pt idx="2919">
                  <c:v>11.272</c:v>
                </c:pt>
                <c:pt idx="2920">
                  <c:v>11.276</c:v>
                </c:pt>
                <c:pt idx="2921">
                  <c:v>11.280</c:v>
                </c:pt>
                <c:pt idx="2922">
                  <c:v>11.284</c:v>
                </c:pt>
                <c:pt idx="2923">
                  <c:v>11.288</c:v>
                </c:pt>
                <c:pt idx="2924">
                  <c:v>11.292</c:v>
                </c:pt>
                <c:pt idx="2925">
                  <c:v>11.296</c:v>
                </c:pt>
                <c:pt idx="2926">
                  <c:v>11.299</c:v>
                </c:pt>
                <c:pt idx="2927">
                  <c:v>11.303</c:v>
                </c:pt>
                <c:pt idx="2928">
                  <c:v>11.307</c:v>
                </c:pt>
                <c:pt idx="2929">
                  <c:v>11.311</c:v>
                </c:pt>
                <c:pt idx="2930">
                  <c:v>11.315</c:v>
                </c:pt>
                <c:pt idx="2931">
                  <c:v>11.319</c:v>
                </c:pt>
                <c:pt idx="2932">
                  <c:v>11.323</c:v>
                </c:pt>
                <c:pt idx="2933">
                  <c:v>11.326</c:v>
                </c:pt>
                <c:pt idx="2934">
                  <c:v>11.330</c:v>
                </c:pt>
                <c:pt idx="2935">
                  <c:v>11.334</c:v>
                </c:pt>
                <c:pt idx="2936">
                  <c:v>11.338</c:v>
                </c:pt>
                <c:pt idx="2937">
                  <c:v>11.342</c:v>
                </c:pt>
                <c:pt idx="2938">
                  <c:v>11.346</c:v>
                </c:pt>
                <c:pt idx="2939">
                  <c:v>11.350</c:v>
                </c:pt>
                <c:pt idx="2940">
                  <c:v>11.354</c:v>
                </c:pt>
                <c:pt idx="2941">
                  <c:v>11.357</c:v>
                </c:pt>
                <c:pt idx="2942">
                  <c:v>11.361</c:v>
                </c:pt>
                <c:pt idx="2943">
                  <c:v>11.365</c:v>
                </c:pt>
                <c:pt idx="2944">
                  <c:v>11.369</c:v>
                </c:pt>
                <c:pt idx="2945">
                  <c:v>11.373</c:v>
                </c:pt>
                <c:pt idx="2946">
                  <c:v>11.377</c:v>
                </c:pt>
                <c:pt idx="2947">
                  <c:v>11.381</c:v>
                </c:pt>
                <c:pt idx="2948">
                  <c:v>11.384</c:v>
                </c:pt>
                <c:pt idx="2949">
                  <c:v>11.388</c:v>
                </c:pt>
                <c:pt idx="2950">
                  <c:v>11.392</c:v>
                </c:pt>
                <c:pt idx="2951">
                  <c:v>11.396</c:v>
                </c:pt>
                <c:pt idx="2952">
                  <c:v>11.400</c:v>
                </c:pt>
                <c:pt idx="2953">
                  <c:v>11.404</c:v>
                </c:pt>
                <c:pt idx="2954">
                  <c:v>11.408</c:v>
                </c:pt>
                <c:pt idx="2955">
                  <c:v>11.412</c:v>
                </c:pt>
                <c:pt idx="2956">
                  <c:v>11.415</c:v>
                </c:pt>
                <c:pt idx="2957">
                  <c:v>11.419</c:v>
                </c:pt>
                <c:pt idx="2958">
                  <c:v>11.423</c:v>
                </c:pt>
                <c:pt idx="2959">
                  <c:v>11.427</c:v>
                </c:pt>
                <c:pt idx="2960">
                  <c:v>11.431</c:v>
                </c:pt>
                <c:pt idx="2961">
                  <c:v>11.435</c:v>
                </c:pt>
                <c:pt idx="2962">
                  <c:v>11.439</c:v>
                </c:pt>
                <c:pt idx="2963">
                  <c:v>11.442</c:v>
                </c:pt>
                <c:pt idx="2964">
                  <c:v>11.446</c:v>
                </c:pt>
                <c:pt idx="2965">
                  <c:v>11.450</c:v>
                </c:pt>
                <c:pt idx="2966">
                  <c:v>11.454</c:v>
                </c:pt>
                <c:pt idx="2967">
                  <c:v>11.458</c:v>
                </c:pt>
                <c:pt idx="2968">
                  <c:v>11.462</c:v>
                </c:pt>
                <c:pt idx="2969">
                  <c:v>11.466</c:v>
                </c:pt>
                <c:pt idx="2970">
                  <c:v>11.469</c:v>
                </c:pt>
                <c:pt idx="2971">
                  <c:v>11.473</c:v>
                </c:pt>
                <c:pt idx="2972">
                  <c:v>11.477</c:v>
                </c:pt>
                <c:pt idx="2973">
                  <c:v>11.481</c:v>
                </c:pt>
                <c:pt idx="2974">
                  <c:v>11.485</c:v>
                </c:pt>
                <c:pt idx="2975">
                  <c:v>11.489</c:v>
                </c:pt>
                <c:pt idx="2976">
                  <c:v>11.493</c:v>
                </c:pt>
                <c:pt idx="2977">
                  <c:v>11.497</c:v>
                </c:pt>
                <c:pt idx="2978">
                  <c:v>11.500</c:v>
                </c:pt>
                <c:pt idx="2979">
                  <c:v>11.504</c:v>
                </c:pt>
                <c:pt idx="2980">
                  <c:v>11.508</c:v>
                </c:pt>
                <c:pt idx="2981">
                  <c:v>11.512</c:v>
                </c:pt>
                <c:pt idx="2982">
                  <c:v>11.516</c:v>
                </c:pt>
                <c:pt idx="2983">
                  <c:v>11.520</c:v>
                </c:pt>
                <c:pt idx="2984">
                  <c:v>11.524</c:v>
                </c:pt>
                <c:pt idx="2985">
                  <c:v>11.527</c:v>
                </c:pt>
                <c:pt idx="2986">
                  <c:v>11.531</c:v>
                </c:pt>
                <c:pt idx="2987">
                  <c:v>11.535</c:v>
                </c:pt>
                <c:pt idx="2988">
                  <c:v>11.539</c:v>
                </c:pt>
                <c:pt idx="2989">
                  <c:v>11.543</c:v>
                </c:pt>
                <c:pt idx="2990">
                  <c:v>11.547</c:v>
                </c:pt>
                <c:pt idx="2991">
                  <c:v>11.551</c:v>
                </c:pt>
                <c:pt idx="2992">
                  <c:v>11.555</c:v>
                </c:pt>
                <c:pt idx="2993">
                  <c:v>11.558</c:v>
                </c:pt>
                <c:pt idx="2994">
                  <c:v>11.562</c:v>
                </c:pt>
                <c:pt idx="2995">
                  <c:v>11.566</c:v>
                </c:pt>
                <c:pt idx="2996">
                  <c:v>11.570</c:v>
                </c:pt>
                <c:pt idx="2997">
                  <c:v>11.574</c:v>
                </c:pt>
                <c:pt idx="2998">
                  <c:v>11.578</c:v>
                </c:pt>
                <c:pt idx="2999">
                  <c:v>11.582</c:v>
                </c:pt>
                <c:pt idx="3000">
                  <c:v>11.585</c:v>
                </c:pt>
                <c:pt idx="3001">
                  <c:v>11.589</c:v>
                </c:pt>
                <c:pt idx="3002">
                  <c:v>11.593</c:v>
                </c:pt>
                <c:pt idx="3003">
                  <c:v>11.597</c:v>
                </c:pt>
                <c:pt idx="3004">
                  <c:v>11.601</c:v>
                </c:pt>
                <c:pt idx="3005">
                  <c:v>11.605</c:v>
                </c:pt>
                <c:pt idx="3006">
                  <c:v>11.609</c:v>
                </c:pt>
                <c:pt idx="3007">
                  <c:v>11.613</c:v>
                </c:pt>
                <c:pt idx="3008">
                  <c:v>11.616</c:v>
                </c:pt>
                <c:pt idx="3009">
                  <c:v>11.620</c:v>
                </c:pt>
                <c:pt idx="3010">
                  <c:v>11.624</c:v>
                </c:pt>
                <c:pt idx="3011">
                  <c:v>11.628</c:v>
                </c:pt>
                <c:pt idx="3012">
                  <c:v>11.632</c:v>
                </c:pt>
                <c:pt idx="3013">
                  <c:v>11.636</c:v>
                </c:pt>
                <c:pt idx="3014">
                  <c:v>11.640</c:v>
                </c:pt>
                <c:pt idx="3015">
                  <c:v>11.643</c:v>
                </c:pt>
                <c:pt idx="3016">
                  <c:v>11.647</c:v>
                </c:pt>
                <c:pt idx="3017">
                  <c:v>11.651</c:v>
                </c:pt>
                <c:pt idx="3018">
                  <c:v>11.655</c:v>
                </c:pt>
                <c:pt idx="3019">
                  <c:v>11.659</c:v>
                </c:pt>
                <c:pt idx="3020">
                  <c:v>11.663</c:v>
                </c:pt>
                <c:pt idx="3021">
                  <c:v>11.667</c:v>
                </c:pt>
                <c:pt idx="3022">
                  <c:v>11.670</c:v>
                </c:pt>
                <c:pt idx="3023">
                  <c:v>11.674</c:v>
                </c:pt>
                <c:pt idx="3024">
                  <c:v>11.678</c:v>
                </c:pt>
                <c:pt idx="3025">
                  <c:v>11.682</c:v>
                </c:pt>
                <c:pt idx="3026">
                  <c:v>11.686</c:v>
                </c:pt>
                <c:pt idx="3027">
                  <c:v>11.690</c:v>
                </c:pt>
                <c:pt idx="3028">
                  <c:v>11.694</c:v>
                </c:pt>
                <c:pt idx="3029">
                  <c:v>11.698</c:v>
                </c:pt>
                <c:pt idx="3030">
                  <c:v>11.701</c:v>
                </c:pt>
                <c:pt idx="3031">
                  <c:v>11.705</c:v>
                </c:pt>
                <c:pt idx="3032">
                  <c:v>11.709</c:v>
                </c:pt>
                <c:pt idx="3033">
                  <c:v>11.713</c:v>
                </c:pt>
                <c:pt idx="3034">
                  <c:v>11.717</c:v>
                </c:pt>
                <c:pt idx="3035">
                  <c:v>11.721</c:v>
                </c:pt>
                <c:pt idx="3036">
                  <c:v>11.725</c:v>
                </c:pt>
                <c:pt idx="3037">
                  <c:v>11.728</c:v>
                </c:pt>
                <c:pt idx="3038">
                  <c:v>11.732</c:v>
                </c:pt>
                <c:pt idx="3039">
                  <c:v>11.736</c:v>
                </c:pt>
                <c:pt idx="3040">
                  <c:v>11.740</c:v>
                </c:pt>
                <c:pt idx="3041">
                  <c:v>11.744</c:v>
                </c:pt>
                <c:pt idx="3042">
                  <c:v>11.748</c:v>
                </c:pt>
                <c:pt idx="3043">
                  <c:v>11.752</c:v>
                </c:pt>
                <c:pt idx="3044">
                  <c:v>11.756</c:v>
                </c:pt>
                <c:pt idx="3045">
                  <c:v>11.759</c:v>
                </c:pt>
                <c:pt idx="3046">
                  <c:v>11.763</c:v>
                </c:pt>
                <c:pt idx="3047">
                  <c:v>11.767</c:v>
                </c:pt>
                <c:pt idx="3048">
                  <c:v>11.771</c:v>
                </c:pt>
                <c:pt idx="3049">
                  <c:v>11.775</c:v>
                </c:pt>
                <c:pt idx="3050">
                  <c:v>11.779</c:v>
                </c:pt>
                <c:pt idx="3051">
                  <c:v>11.783</c:v>
                </c:pt>
                <c:pt idx="3052">
                  <c:v>11.786</c:v>
                </c:pt>
                <c:pt idx="3053">
                  <c:v>11.790</c:v>
                </c:pt>
                <c:pt idx="3054">
                  <c:v>11.794</c:v>
                </c:pt>
                <c:pt idx="3055">
                  <c:v>11.798</c:v>
                </c:pt>
                <c:pt idx="3056">
                  <c:v>11.802</c:v>
                </c:pt>
                <c:pt idx="3057">
                  <c:v>11.806</c:v>
                </c:pt>
                <c:pt idx="3058">
                  <c:v>11.810</c:v>
                </c:pt>
                <c:pt idx="3059">
                  <c:v>11.814</c:v>
                </c:pt>
                <c:pt idx="3060">
                  <c:v>11.817</c:v>
                </c:pt>
                <c:pt idx="3061">
                  <c:v>11.821</c:v>
                </c:pt>
                <c:pt idx="3062">
                  <c:v>11.825</c:v>
                </c:pt>
                <c:pt idx="3063">
                  <c:v>11.829</c:v>
                </c:pt>
                <c:pt idx="3064">
                  <c:v>11.833</c:v>
                </c:pt>
                <c:pt idx="3065">
                  <c:v>11.837</c:v>
                </c:pt>
                <c:pt idx="3066">
                  <c:v>11.841</c:v>
                </c:pt>
                <c:pt idx="3067">
                  <c:v>11.844</c:v>
                </c:pt>
                <c:pt idx="3068">
                  <c:v>11.848</c:v>
                </c:pt>
                <c:pt idx="3069">
                  <c:v>11.852</c:v>
                </c:pt>
                <c:pt idx="3070">
                  <c:v>11.856</c:v>
                </c:pt>
                <c:pt idx="3071">
                  <c:v>11.860</c:v>
                </c:pt>
                <c:pt idx="3072">
                  <c:v>11.864</c:v>
                </c:pt>
                <c:pt idx="3073">
                  <c:v>11.868</c:v>
                </c:pt>
                <c:pt idx="3074">
                  <c:v>11.871</c:v>
                </c:pt>
                <c:pt idx="3075">
                  <c:v>11.875</c:v>
                </c:pt>
                <c:pt idx="3076">
                  <c:v>11.879</c:v>
                </c:pt>
                <c:pt idx="3077">
                  <c:v>11.883</c:v>
                </c:pt>
                <c:pt idx="3078">
                  <c:v>11.887</c:v>
                </c:pt>
                <c:pt idx="3079">
                  <c:v>11.891</c:v>
                </c:pt>
                <c:pt idx="3080">
                  <c:v>11.895</c:v>
                </c:pt>
                <c:pt idx="3081">
                  <c:v>11.899</c:v>
                </c:pt>
                <c:pt idx="3082">
                  <c:v>11.902</c:v>
                </c:pt>
                <c:pt idx="3083">
                  <c:v>11.906</c:v>
                </c:pt>
                <c:pt idx="3084">
                  <c:v>11.910</c:v>
                </c:pt>
                <c:pt idx="3085">
                  <c:v>11.914</c:v>
                </c:pt>
                <c:pt idx="3086">
                  <c:v>11.918</c:v>
                </c:pt>
                <c:pt idx="3087">
                  <c:v>11.922</c:v>
                </c:pt>
                <c:pt idx="3088">
                  <c:v>11.926</c:v>
                </c:pt>
                <c:pt idx="3089">
                  <c:v>11.929</c:v>
                </c:pt>
                <c:pt idx="3090">
                  <c:v>11.933</c:v>
                </c:pt>
                <c:pt idx="3091">
                  <c:v>11.937</c:v>
                </c:pt>
                <c:pt idx="3092">
                  <c:v>11.941</c:v>
                </c:pt>
                <c:pt idx="3093">
                  <c:v>11.945</c:v>
                </c:pt>
                <c:pt idx="3094">
                  <c:v>11.949</c:v>
                </c:pt>
                <c:pt idx="3095">
                  <c:v>11.953</c:v>
                </c:pt>
                <c:pt idx="3096">
                  <c:v>11.957</c:v>
                </c:pt>
                <c:pt idx="3097">
                  <c:v>11.960</c:v>
                </c:pt>
                <c:pt idx="3098">
                  <c:v>11.964</c:v>
                </c:pt>
                <c:pt idx="3099">
                  <c:v>11.968</c:v>
                </c:pt>
                <c:pt idx="3100">
                  <c:v>11.972</c:v>
                </c:pt>
                <c:pt idx="3101">
                  <c:v>11.976</c:v>
                </c:pt>
                <c:pt idx="3102">
                  <c:v>11.980</c:v>
                </c:pt>
                <c:pt idx="3103">
                  <c:v>11.984</c:v>
                </c:pt>
                <c:pt idx="3104">
                  <c:v>11.987</c:v>
                </c:pt>
                <c:pt idx="3105">
                  <c:v>11.991</c:v>
                </c:pt>
                <c:pt idx="3106">
                  <c:v>11.995</c:v>
                </c:pt>
                <c:pt idx="3107">
                  <c:v>11.999</c:v>
                </c:pt>
                <c:pt idx="3108">
                  <c:v>12.003</c:v>
                </c:pt>
                <c:pt idx="3109">
                  <c:v>12.007</c:v>
                </c:pt>
                <c:pt idx="3110">
                  <c:v>12.011</c:v>
                </c:pt>
                <c:pt idx="3111">
                  <c:v>12.015</c:v>
                </c:pt>
                <c:pt idx="3112">
                  <c:v>12.018</c:v>
                </c:pt>
                <c:pt idx="3113">
                  <c:v>12.022</c:v>
                </c:pt>
                <c:pt idx="3114">
                  <c:v>12.026</c:v>
                </c:pt>
                <c:pt idx="3115">
                  <c:v>12.030</c:v>
                </c:pt>
                <c:pt idx="3116">
                  <c:v>12.034</c:v>
                </c:pt>
                <c:pt idx="3117">
                  <c:v>12.038</c:v>
                </c:pt>
                <c:pt idx="3118">
                  <c:v>12.042</c:v>
                </c:pt>
                <c:pt idx="3119">
                  <c:v>12.045</c:v>
                </c:pt>
                <c:pt idx="3120">
                  <c:v>12.049</c:v>
                </c:pt>
                <c:pt idx="3121">
                  <c:v>12.053</c:v>
                </c:pt>
                <c:pt idx="3122">
                  <c:v>12.057</c:v>
                </c:pt>
                <c:pt idx="3123">
                  <c:v>12.061</c:v>
                </c:pt>
                <c:pt idx="3124">
                  <c:v>12.065</c:v>
                </c:pt>
                <c:pt idx="3125">
                  <c:v>12.069</c:v>
                </c:pt>
                <c:pt idx="3126">
                  <c:v>12.073</c:v>
                </c:pt>
                <c:pt idx="3127">
                  <c:v>12.076</c:v>
                </c:pt>
                <c:pt idx="3128">
                  <c:v>12.080</c:v>
                </c:pt>
                <c:pt idx="3129">
                  <c:v>12.084</c:v>
                </c:pt>
                <c:pt idx="3130">
                  <c:v>12.088</c:v>
                </c:pt>
                <c:pt idx="3131">
                  <c:v>12.092</c:v>
                </c:pt>
                <c:pt idx="3132">
                  <c:v>12.096</c:v>
                </c:pt>
                <c:pt idx="3133">
                  <c:v>12.100</c:v>
                </c:pt>
                <c:pt idx="3134">
                  <c:v>12.103</c:v>
                </c:pt>
                <c:pt idx="3135">
                  <c:v>12.107</c:v>
                </c:pt>
                <c:pt idx="3136">
                  <c:v>12.111</c:v>
                </c:pt>
                <c:pt idx="3137">
                  <c:v>12.115</c:v>
                </c:pt>
                <c:pt idx="3138">
                  <c:v>12.119</c:v>
                </c:pt>
                <c:pt idx="3139">
                  <c:v>12.123</c:v>
                </c:pt>
                <c:pt idx="3140">
                  <c:v>12.127</c:v>
                </c:pt>
                <c:pt idx="3141">
                  <c:v>12.131</c:v>
                </c:pt>
                <c:pt idx="3142">
                  <c:v>12.134</c:v>
                </c:pt>
                <c:pt idx="3143">
                  <c:v>12.138</c:v>
                </c:pt>
                <c:pt idx="3144">
                  <c:v>12.142</c:v>
                </c:pt>
                <c:pt idx="3145">
                  <c:v>12.146</c:v>
                </c:pt>
                <c:pt idx="3146">
                  <c:v>12.150</c:v>
                </c:pt>
                <c:pt idx="3147">
                  <c:v>12.154</c:v>
                </c:pt>
                <c:pt idx="3148">
                  <c:v>12.158</c:v>
                </c:pt>
                <c:pt idx="3149">
                  <c:v>12.161</c:v>
                </c:pt>
                <c:pt idx="3150">
                  <c:v>12.165</c:v>
                </c:pt>
                <c:pt idx="3151">
                  <c:v>12.169</c:v>
                </c:pt>
                <c:pt idx="3152">
                  <c:v>12.173</c:v>
                </c:pt>
                <c:pt idx="3153">
                  <c:v>12.177</c:v>
                </c:pt>
                <c:pt idx="3154">
                  <c:v>12.181</c:v>
                </c:pt>
                <c:pt idx="3155">
                  <c:v>12.185</c:v>
                </c:pt>
                <c:pt idx="3156">
                  <c:v>12.188</c:v>
                </c:pt>
                <c:pt idx="3157">
                  <c:v>12.192</c:v>
                </c:pt>
                <c:pt idx="3158">
                  <c:v>12.196</c:v>
                </c:pt>
                <c:pt idx="3159">
                  <c:v>12.200</c:v>
                </c:pt>
                <c:pt idx="3160">
                  <c:v>12.204</c:v>
                </c:pt>
                <c:pt idx="3161">
                  <c:v>12.208</c:v>
                </c:pt>
                <c:pt idx="3162">
                  <c:v>12.212</c:v>
                </c:pt>
                <c:pt idx="3163">
                  <c:v>12.216</c:v>
                </c:pt>
                <c:pt idx="3164">
                  <c:v>12.219</c:v>
                </c:pt>
                <c:pt idx="3165">
                  <c:v>12.223</c:v>
                </c:pt>
                <c:pt idx="3166">
                  <c:v>12.227</c:v>
                </c:pt>
                <c:pt idx="3167">
                  <c:v>12.231</c:v>
                </c:pt>
                <c:pt idx="3168">
                  <c:v>12.235</c:v>
                </c:pt>
                <c:pt idx="3169">
                  <c:v>12.239</c:v>
                </c:pt>
                <c:pt idx="3170">
                  <c:v>12.243</c:v>
                </c:pt>
                <c:pt idx="3171">
                  <c:v>12.246</c:v>
                </c:pt>
                <c:pt idx="3172">
                  <c:v>12.250</c:v>
                </c:pt>
                <c:pt idx="3173">
                  <c:v>12.254</c:v>
                </c:pt>
                <c:pt idx="3174">
                  <c:v>12.258</c:v>
                </c:pt>
                <c:pt idx="3175">
                  <c:v>12.262</c:v>
                </c:pt>
                <c:pt idx="3176">
                  <c:v>12.266</c:v>
                </c:pt>
                <c:pt idx="3177">
                  <c:v>12.270</c:v>
                </c:pt>
                <c:pt idx="3178">
                  <c:v>12.274</c:v>
                </c:pt>
                <c:pt idx="3179">
                  <c:v>12.277</c:v>
                </c:pt>
                <c:pt idx="3180">
                  <c:v>12.281</c:v>
                </c:pt>
                <c:pt idx="3181">
                  <c:v>12.285</c:v>
                </c:pt>
                <c:pt idx="3182">
                  <c:v>12.289</c:v>
                </c:pt>
                <c:pt idx="3183">
                  <c:v>12.293</c:v>
                </c:pt>
                <c:pt idx="3184">
                  <c:v>12.297</c:v>
                </c:pt>
                <c:pt idx="3185">
                  <c:v>12.301</c:v>
                </c:pt>
                <c:pt idx="3186">
                  <c:v>12.304</c:v>
                </c:pt>
                <c:pt idx="3187">
                  <c:v>12.308</c:v>
                </c:pt>
                <c:pt idx="3188">
                  <c:v>12.312</c:v>
                </c:pt>
                <c:pt idx="3189">
                  <c:v>12.316</c:v>
                </c:pt>
                <c:pt idx="3190">
                  <c:v>12.320</c:v>
                </c:pt>
                <c:pt idx="3191">
                  <c:v>12.324</c:v>
                </c:pt>
                <c:pt idx="3192">
                  <c:v>12.328</c:v>
                </c:pt>
                <c:pt idx="3193">
                  <c:v>12.332</c:v>
                </c:pt>
                <c:pt idx="3194">
                  <c:v>12.335</c:v>
                </c:pt>
                <c:pt idx="3195">
                  <c:v>12.339</c:v>
                </c:pt>
                <c:pt idx="3196">
                  <c:v>12.343</c:v>
                </c:pt>
                <c:pt idx="3197">
                  <c:v>12.347</c:v>
                </c:pt>
                <c:pt idx="3198">
                  <c:v>12.351</c:v>
                </c:pt>
                <c:pt idx="3199">
                  <c:v>12.355</c:v>
                </c:pt>
                <c:pt idx="3200">
                  <c:v>12.359</c:v>
                </c:pt>
                <c:pt idx="3201">
                  <c:v>12.362</c:v>
                </c:pt>
                <c:pt idx="3202">
                  <c:v>12.366</c:v>
                </c:pt>
                <c:pt idx="3203">
                  <c:v>12.370</c:v>
                </c:pt>
                <c:pt idx="3204">
                  <c:v>12.374</c:v>
                </c:pt>
                <c:pt idx="3205">
                  <c:v>12.378</c:v>
                </c:pt>
                <c:pt idx="3206">
                  <c:v>12.382</c:v>
                </c:pt>
                <c:pt idx="3207">
                  <c:v>12.386</c:v>
                </c:pt>
                <c:pt idx="3208">
                  <c:v>12.390</c:v>
                </c:pt>
                <c:pt idx="3209">
                  <c:v>12.393</c:v>
                </c:pt>
                <c:pt idx="3210">
                  <c:v>12.397</c:v>
                </c:pt>
                <c:pt idx="3211">
                  <c:v>12.401</c:v>
                </c:pt>
                <c:pt idx="3212">
                  <c:v>12.405</c:v>
                </c:pt>
                <c:pt idx="3213">
                  <c:v>12.409</c:v>
                </c:pt>
                <c:pt idx="3214">
                  <c:v>12.413</c:v>
                </c:pt>
                <c:pt idx="3215">
                  <c:v>12.417</c:v>
                </c:pt>
                <c:pt idx="3216">
                  <c:v>12.420</c:v>
                </c:pt>
                <c:pt idx="3217">
                  <c:v>12.424</c:v>
                </c:pt>
                <c:pt idx="3218">
                  <c:v>12.428</c:v>
                </c:pt>
                <c:pt idx="3219">
                  <c:v>12.432</c:v>
                </c:pt>
                <c:pt idx="3220">
                  <c:v>12.436</c:v>
                </c:pt>
                <c:pt idx="3221">
                  <c:v>12.440</c:v>
                </c:pt>
                <c:pt idx="3222">
                  <c:v>12.444</c:v>
                </c:pt>
                <c:pt idx="3223">
                  <c:v>12.447</c:v>
                </c:pt>
                <c:pt idx="3224">
                  <c:v>12.451</c:v>
                </c:pt>
                <c:pt idx="3225">
                  <c:v>12.455</c:v>
                </c:pt>
                <c:pt idx="3226">
                  <c:v>12.459</c:v>
                </c:pt>
                <c:pt idx="3227">
                  <c:v>12.463</c:v>
                </c:pt>
                <c:pt idx="3228">
                  <c:v>12.467</c:v>
                </c:pt>
                <c:pt idx="3229">
                  <c:v>12.471</c:v>
                </c:pt>
                <c:pt idx="3230">
                  <c:v>12.475</c:v>
                </c:pt>
                <c:pt idx="3231">
                  <c:v>12.478</c:v>
                </c:pt>
                <c:pt idx="3232">
                  <c:v>12.482</c:v>
                </c:pt>
                <c:pt idx="3233">
                  <c:v>12.486</c:v>
                </c:pt>
                <c:pt idx="3234">
                  <c:v>12.490</c:v>
                </c:pt>
                <c:pt idx="3235">
                  <c:v>12.494</c:v>
                </c:pt>
                <c:pt idx="3236">
                  <c:v>12.498</c:v>
                </c:pt>
                <c:pt idx="3237">
                  <c:v>12.502</c:v>
                </c:pt>
                <c:pt idx="3238">
                  <c:v>12.506</c:v>
                </c:pt>
                <c:pt idx="3239">
                  <c:v>12.509</c:v>
                </c:pt>
                <c:pt idx="3240">
                  <c:v>12.513</c:v>
                </c:pt>
                <c:pt idx="3241">
                  <c:v>12.517</c:v>
                </c:pt>
                <c:pt idx="3242">
                  <c:v>12.521</c:v>
                </c:pt>
                <c:pt idx="3243">
                  <c:v>12.525</c:v>
                </c:pt>
                <c:pt idx="3244">
                  <c:v>12.529</c:v>
                </c:pt>
                <c:pt idx="3245">
                  <c:v>12.533</c:v>
                </c:pt>
                <c:pt idx="3246">
                  <c:v>12.536</c:v>
                </c:pt>
                <c:pt idx="3247">
                  <c:v>12.540</c:v>
                </c:pt>
                <c:pt idx="3248">
                  <c:v>12.544</c:v>
                </c:pt>
                <c:pt idx="3249">
                  <c:v>12.548</c:v>
                </c:pt>
                <c:pt idx="3250">
                  <c:v>12.552</c:v>
                </c:pt>
                <c:pt idx="3251">
                  <c:v>12.556</c:v>
                </c:pt>
                <c:pt idx="3252">
                  <c:v>12.560</c:v>
                </c:pt>
                <c:pt idx="3253">
                  <c:v>12.563</c:v>
                </c:pt>
                <c:pt idx="3254">
                  <c:v>12.567</c:v>
                </c:pt>
                <c:pt idx="3255">
                  <c:v>12.571</c:v>
                </c:pt>
                <c:pt idx="3256">
                  <c:v>12.575</c:v>
                </c:pt>
                <c:pt idx="3257">
                  <c:v>12.579</c:v>
                </c:pt>
                <c:pt idx="3258">
                  <c:v>12.583</c:v>
                </c:pt>
                <c:pt idx="3259">
                  <c:v>12.587</c:v>
                </c:pt>
                <c:pt idx="3260">
                  <c:v>12.591</c:v>
                </c:pt>
                <c:pt idx="3261">
                  <c:v>12.594</c:v>
                </c:pt>
                <c:pt idx="3262">
                  <c:v>12.598</c:v>
                </c:pt>
                <c:pt idx="3263">
                  <c:v>12.602</c:v>
                </c:pt>
                <c:pt idx="3264">
                  <c:v>12.606</c:v>
                </c:pt>
                <c:pt idx="3265">
                  <c:v>12.610</c:v>
                </c:pt>
                <c:pt idx="3266">
                  <c:v>12.614</c:v>
                </c:pt>
                <c:pt idx="3267">
                  <c:v>12.618</c:v>
                </c:pt>
                <c:pt idx="3268">
                  <c:v>12.621</c:v>
                </c:pt>
                <c:pt idx="3269">
                  <c:v>12.625</c:v>
                </c:pt>
                <c:pt idx="3270">
                  <c:v>12.629</c:v>
                </c:pt>
                <c:pt idx="3271">
                  <c:v>12.633</c:v>
                </c:pt>
                <c:pt idx="3272">
                  <c:v>12.637</c:v>
                </c:pt>
                <c:pt idx="3273">
                  <c:v>12.641</c:v>
                </c:pt>
                <c:pt idx="3274">
                  <c:v>12.645</c:v>
                </c:pt>
                <c:pt idx="3275">
                  <c:v>12.649</c:v>
                </c:pt>
                <c:pt idx="3276">
                  <c:v>12.652</c:v>
                </c:pt>
                <c:pt idx="3277">
                  <c:v>12.656</c:v>
                </c:pt>
                <c:pt idx="3278">
                  <c:v>12.660</c:v>
                </c:pt>
                <c:pt idx="3279">
                  <c:v>12.664</c:v>
                </c:pt>
                <c:pt idx="3280">
                  <c:v>12.668</c:v>
                </c:pt>
                <c:pt idx="3281">
                  <c:v>12.672</c:v>
                </c:pt>
                <c:pt idx="3282">
                  <c:v>12.676</c:v>
                </c:pt>
                <c:pt idx="3283">
                  <c:v>12.679</c:v>
                </c:pt>
                <c:pt idx="3284">
                  <c:v>12.683</c:v>
                </c:pt>
                <c:pt idx="3285">
                  <c:v>12.687</c:v>
                </c:pt>
                <c:pt idx="3286">
                  <c:v>12.691</c:v>
                </c:pt>
                <c:pt idx="3287">
                  <c:v>12.695</c:v>
                </c:pt>
                <c:pt idx="3288">
                  <c:v>12.699</c:v>
                </c:pt>
                <c:pt idx="3289">
                  <c:v>12.703</c:v>
                </c:pt>
                <c:pt idx="3290">
                  <c:v>12.707</c:v>
                </c:pt>
                <c:pt idx="3291">
                  <c:v>12.710</c:v>
                </c:pt>
                <c:pt idx="3292">
                  <c:v>12.714</c:v>
                </c:pt>
                <c:pt idx="3293">
                  <c:v>12.718</c:v>
                </c:pt>
                <c:pt idx="3294">
                  <c:v>12.722</c:v>
                </c:pt>
                <c:pt idx="3295">
                  <c:v>12.726</c:v>
                </c:pt>
                <c:pt idx="3296">
                  <c:v>12.730</c:v>
                </c:pt>
                <c:pt idx="3297">
                  <c:v>12.734</c:v>
                </c:pt>
                <c:pt idx="3298">
                  <c:v>12.737</c:v>
                </c:pt>
                <c:pt idx="3299">
                  <c:v>12.741</c:v>
                </c:pt>
                <c:pt idx="3300">
                  <c:v>12.745</c:v>
                </c:pt>
                <c:pt idx="3301">
                  <c:v>12.749</c:v>
                </c:pt>
                <c:pt idx="3302">
                  <c:v>12.753</c:v>
                </c:pt>
                <c:pt idx="3303">
                  <c:v>12.757</c:v>
                </c:pt>
                <c:pt idx="3304">
                  <c:v>12.761</c:v>
                </c:pt>
                <c:pt idx="3305">
                  <c:v>12.765</c:v>
                </c:pt>
                <c:pt idx="3306">
                  <c:v>12.768</c:v>
                </c:pt>
                <c:pt idx="3307">
                  <c:v>12.772</c:v>
                </c:pt>
                <c:pt idx="3308">
                  <c:v>12.776</c:v>
                </c:pt>
                <c:pt idx="3309">
                  <c:v>12.780</c:v>
                </c:pt>
                <c:pt idx="3310">
                  <c:v>12.784</c:v>
                </c:pt>
                <c:pt idx="3311">
                  <c:v>12.788</c:v>
                </c:pt>
                <c:pt idx="3312">
                  <c:v>12.792</c:v>
                </c:pt>
                <c:pt idx="3313">
                  <c:v>12.795</c:v>
                </c:pt>
                <c:pt idx="3314">
                  <c:v>12.799</c:v>
                </c:pt>
                <c:pt idx="3315">
                  <c:v>12.803</c:v>
                </c:pt>
                <c:pt idx="3316">
                  <c:v>12.807</c:v>
                </c:pt>
                <c:pt idx="3317">
                  <c:v>12.811</c:v>
                </c:pt>
                <c:pt idx="3318">
                  <c:v>12.815</c:v>
                </c:pt>
                <c:pt idx="3319">
                  <c:v>12.819</c:v>
                </c:pt>
                <c:pt idx="3320">
                  <c:v>12.822</c:v>
                </c:pt>
                <c:pt idx="3321">
                  <c:v>12.826</c:v>
                </c:pt>
                <c:pt idx="3322">
                  <c:v>12.830</c:v>
                </c:pt>
                <c:pt idx="3323">
                  <c:v>12.834</c:v>
                </c:pt>
                <c:pt idx="3324">
                  <c:v>12.838</c:v>
                </c:pt>
                <c:pt idx="3325">
                  <c:v>12.842</c:v>
                </c:pt>
                <c:pt idx="3326">
                  <c:v>12.846</c:v>
                </c:pt>
                <c:pt idx="3327">
                  <c:v>12.850</c:v>
                </c:pt>
                <c:pt idx="3328">
                  <c:v>12.853</c:v>
                </c:pt>
                <c:pt idx="3329">
                  <c:v>12.857</c:v>
                </c:pt>
                <c:pt idx="3330">
                  <c:v>12.861</c:v>
                </c:pt>
                <c:pt idx="3331">
                  <c:v>12.865</c:v>
                </c:pt>
                <c:pt idx="3332">
                  <c:v>12.869</c:v>
                </c:pt>
                <c:pt idx="3333">
                  <c:v>12.873</c:v>
                </c:pt>
                <c:pt idx="3334">
                  <c:v>12.877</c:v>
                </c:pt>
                <c:pt idx="3335">
                  <c:v>12.880</c:v>
                </c:pt>
                <c:pt idx="3336">
                  <c:v>12.884</c:v>
                </c:pt>
                <c:pt idx="3337">
                  <c:v>12.888</c:v>
                </c:pt>
                <c:pt idx="3338">
                  <c:v>12.892</c:v>
                </c:pt>
                <c:pt idx="3339">
                  <c:v>12.896</c:v>
                </c:pt>
                <c:pt idx="3340">
                  <c:v>12.900</c:v>
                </c:pt>
                <c:pt idx="3341">
                  <c:v>12.904</c:v>
                </c:pt>
                <c:pt idx="3342">
                  <c:v>12.908</c:v>
                </c:pt>
                <c:pt idx="3343">
                  <c:v>12.911</c:v>
                </c:pt>
                <c:pt idx="3344">
                  <c:v>12.915</c:v>
                </c:pt>
                <c:pt idx="3345">
                  <c:v>12.919</c:v>
                </c:pt>
                <c:pt idx="3346">
                  <c:v>12.923</c:v>
                </c:pt>
                <c:pt idx="3347">
                  <c:v>12.927</c:v>
                </c:pt>
                <c:pt idx="3348">
                  <c:v>12.931</c:v>
                </c:pt>
                <c:pt idx="3349">
                  <c:v>12.935</c:v>
                </c:pt>
                <c:pt idx="3350">
                  <c:v>12.938</c:v>
                </c:pt>
                <c:pt idx="3351">
                  <c:v>12.942</c:v>
                </c:pt>
                <c:pt idx="3352">
                  <c:v>12.946</c:v>
                </c:pt>
                <c:pt idx="3353">
                  <c:v>12.950</c:v>
                </c:pt>
                <c:pt idx="3354">
                  <c:v>12.954</c:v>
                </c:pt>
                <c:pt idx="3355">
                  <c:v>12.958</c:v>
                </c:pt>
                <c:pt idx="3356">
                  <c:v>12.962</c:v>
                </c:pt>
                <c:pt idx="3357">
                  <c:v>12.966</c:v>
                </c:pt>
                <c:pt idx="3358">
                  <c:v>12.969</c:v>
                </c:pt>
                <c:pt idx="3359">
                  <c:v>12.973</c:v>
                </c:pt>
                <c:pt idx="3360">
                  <c:v>12.977</c:v>
                </c:pt>
                <c:pt idx="3361">
                  <c:v>12.981</c:v>
                </c:pt>
                <c:pt idx="3362">
                  <c:v>12.985</c:v>
                </c:pt>
                <c:pt idx="3363">
                  <c:v>12.989</c:v>
                </c:pt>
                <c:pt idx="3364">
                  <c:v>12.993</c:v>
                </c:pt>
                <c:pt idx="3365">
                  <c:v>12.996</c:v>
                </c:pt>
                <c:pt idx="3366">
                  <c:v>13.000</c:v>
                </c:pt>
                <c:pt idx="3367">
                  <c:v>13.004</c:v>
                </c:pt>
                <c:pt idx="3368">
                  <c:v>13.008</c:v>
                </c:pt>
                <c:pt idx="3369">
                  <c:v>13.012</c:v>
                </c:pt>
                <c:pt idx="3370">
                  <c:v>13.016</c:v>
                </c:pt>
                <c:pt idx="3371">
                  <c:v>13.020</c:v>
                </c:pt>
                <c:pt idx="3372">
                  <c:v>13.023</c:v>
                </c:pt>
                <c:pt idx="3373">
                  <c:v>13.027</c:v>
                </c:pt>
                <c:pt idx="3374">
                  <c:v>13.031</c:v>
                </c:pt>
                <c:pt idx="3375">
                  <c:v>13.035</c:v>
                </c:pt>
                <c:pt idx="3376">
                  <c:v>13.039</c:v>
                </c:pt>
                <c:pt idx="3377">
                  <c:v>13.043</c:v>
                </c:pt>
                <c:pt idx="3378">
                  <c:v>13.047</c:v>
                </c:pt>
                <c:pt idx="3379">
                  <c:v>13.051</c:v>
                </c:pt>
                <c:pt idx="3380">
                  <c:v>13.054</c:v>
                </c:pt>
                <c:pt idx="3381">
                  <c:v>13.058</c:v>
                </c:pt>
                <c:pt idx="3382">
                  <c:v>13.062</c:v>
                </c:pt>
                <c:pt idx="3383">
                  <c:v>13.066</c:v>
                </c:pt>
                <c:pt idx="3384">
                  <c:v>13.070</c:v>
                </c:pt>
                <c:pt idx="3385">
                  <c:v>13.074</c:v>
                </c:pt>
                <c:pt idx="3386">
                  <c:v>13.078</c:v>
                </c:pt>
                <c:pt idx="3387">
                  <c:v>13.081</c:v>
                </c:pt>
                <c:pt idx="3388">
                  <c:v>13.085</c:v>
                </c:pt>
                <c:pt idx="3389">
                  <c:v>13.089</c:v>
                </c:pt>
                <c:pt idx="3390">
                  <c:v>13.093</c:v>
                </c:pt>
                <c:pt idx="3391">
                  <c:v>13.097</c:v>
                </c:pt>
                <c:pt idx="3392">
                  <c:v>13.101</c:v>
                </c:pt>
                <c:pt idx="3393">
                  <c:v>13.105</c:v>
                </c:pt>
                <c:pt idx="3394">
                  <c:v>13.109</c:v>
                </c:pt>
                <c:pt idx="3395">
                  <c:v>13.112</c:v>
                </c:pt>
                <c:pt idx="3396">
                  <c:v>13.116</c:v>
                </c:pt>
                <c:pt idx="3397">
                  <c:v>13.120</c:v>
                </c:pt>
                <c:pt idx="3398">
                  <c:v>13.124</c:v>
                </c:pt>
                <c:pt idx="3399">
                  <c:v>13.128</c:v>
                </c:pt>
                <c:pt idx="3400">
                  <c:v>13.132</c:v>
                </c:pt>
                <c:pt idx="3401">
                  <c:v>13.136</c:v>
                </c:pt>
                <c:pt idx="3402">
                  <c:v>13.139</c:v>
                </c:pt>
                <c:pt idx="3403">
                  <c:v>13.143</c:v>
                </c:pt>
                <c:pt idx="3404">
                  <c:v>13.147</c:v>
                </c:pt>
                <c:pt idx="3405">
                  <c:v>13.151</c:v>
                </c:pt>
                <c:pt idx="3406">
                  <c:v>13.155</c:v>
                </c:pt>
                <c:pt idx="3407">
                  <c:v>13.159</c:v>
                </c:pt>
                <c:pt idx="3408">
                  <c:v>13.163</c:v>
                </c:pt>
                <c:pt idx="3409">
                  <c:v>13.167</c:v>
                </c:pt>
                <c:pt idx="3410">
                  <c:v>13.170</c:v>
                </c:pt>
                <c:pt idx="3411">
                  <c:v>13.174</c:v>
                </c:pt>
                <c:pt idx="3412">
                  <c:v>13.178</c:v>
                </c:pt>
                <c:pt idx="3413">
                  <c:v>13.182</c:v>
                </c:pt>
                <c:pt idx="3414">
                  <c:v>13.186</c:v>
                </c:pt>
                <c:pt idx="3415">
                  <c:v>13.190</c:v>
                </c:pt>
                <c:pt idx="3416">
                  <c:v>13.194</c:v>
                </c:pt>
                <c:pt idx="3417">
                  <c:v>13.197</c:v>
                </c:pt>
                <c:pt idx="3418">
                  <c:v>13.201</c:v>
                </c:pt>
                <c:pt idx="3419">
                  <c:v>13.205</c:v>
                </c:pt>
                <c:pt idx="3420">
                  <c:v>13.209</c:v>
                </c:pt>
                <c:pt idx="3421">
                  <c:v>13.213</c:v>
                </c:pt>
                <c:pt idx="3422">
                  <c:v>13.217</c:v>
                </c:pt>
                <c:pt idx="3423">
                  <c:v>13.221</c:v>
                </c:pt>
                <c:pt idx="3424">
                  <c:v>13.224</c:v>
                </c:pt>
                <c:pt idx="3425">
                  <c:v>13.228</c:v>
                </c:pt>
                <c:pt idx="3426">
                  <c:v>13.232</c:v>
                </c:pt>
                <c:pt idx="3427">
                  <c:v>13.236</c:v>
                </c:pt>
                <c:pt idx="3428">
                  <c:v>13.240</c:v>
                </c:pt>
                <c:pt idx="3429">
                  <c:v>13.244</c:v>
                </c:pt>
                <c:pt idx="3430">
                  <c:v>13.248</c:v>
                </c:pt>
                <c:pt idx="3431">
                  <c:v>13.252</c:v>
                </c:pt>
                <c:pt idx="3432">
                  <c:v>13.255</c:v>
                </c:pt>
                <c:pt idx="3433">
                  <c:v>13.259</c:v>
                </c:pt>
                <c:pt idx="3434">
                  <c:v>13.263</c:v>
                </c:pt>
                <c:pt idx="3435">
                  <c:v>13.267</c:v>
                </c:pt>
                <c:pt idx="3436">
                  <c:v>13.271</c:v>
                </c:pt>
                <c:pt idx="3437">
                  <c:v>13.275</c:v>
                </c:pt>
                <c:pt idx="3438">
                  <c:v>13.279</c:v>
                </c:pt>
                <c:pt idx="3439">
                  <c:v>13.282</c:v>
                </c:pt>
                <c:pt idx="3440">
                  <c:v>13.286</c:v>
                </c:pt>
                <c:pt idx="3441">
                  <c:v>13.290</c:v>
                </c:pt>
                <c:pt idx="3442">
                  <c:v>13.294</c:v>
                </c:pt>
                <c:pt idx="3443">
                  <c:v>13.298</c:v>
                </c:pt>
                <c:pt idx="3444">
                  <c:v>13.302</c:v>
                </c:pt>
                <c:pt idx="3445">
                  <c:v>13.306</c:v>
                </c:pt>
                <c:pt idx="3446">
                  <c:v>13.310</c:v>
                </c:pt>
                <c:pt idx="3447">
                  <c:v>13.313</c:v>
                </c:pt>
                <c:pt idx="3448">
                  <c:v>13.317</c:v>
                </c:pt>
                <c:pt idx="3449">
                  <c:v>13.321</c:v>
                </c:pt>
                <c:pt idx="3450">
                  <c:v>13.325</c:v>
                </c:pt>
                <c:pt idx="3451">
                  <c:v>13.329</c:v>
                </c:pt>
                <c:pt idx="3452">
                  <c:v>13.333</c:v>
                </c:pt>
                <c:pt idx="3453">
                  <c:v>13.337</c:v>
                </c:pt>
                <c:pt idx="3454">
                  <c:v>13.340</c:v>
                </c:pt>
                <c:pt idx="3455">
                  <c:v>13.344</c:v>
                </c:pt>
                <c:pt idx="3456">
                  <c:v>13.348</c:v>
                </c:pt>
                <c:pt idx="3457">
                  <c:v>13.352</c:v>
                </c:pt>
                <c:pt idx="3458">
                  <c:v>13.356</c:v>
                </c:pt>
                <c:pt idx="3459">
                  <c:v>13.360</c:v>
                </c:pt>
                <c:pt idx="3460">
                  <c:v>13.364</c:v>
                </c:pt>
                <c:pt idx="3461">
                  <c:v>13.368</c:v>
                </c:pt>
                <c:pt idx="3462">
                  <c:v>13.371</c:v>
                </c:pt>
                <c:pt idx="3463">
                  <c:v>13.375</c:v>
                </c:pt>
                <c:pt idx="3464">
                  <c:v>13.379</c:v>
                </c:pt>
                <c:pt idx="3465">
                  <c:v>13.383</c:v>
                </c:pt>
                <c:pt idx="3466">
                  <c:v>13.387</c:v>
                </c:pt>
                <c:pt idx="3467">
                  <c:v>13.391</c:v>
                </c:pt>
                <c:pt idx="3468">
                  <c:v>13.395</c:v>
                </c:pt>
                <c:pt idx="3469">
                  <c:v>13.398</c:v>
                </c:pt>
                <c:pt idx="3470">
                  <c:v>13.402</c:v>
                </c:pt>
                <c:pt idx="3471">
                  <c:v>13.406</c:v>
                </c:pt>
                <c:pt idx="3472">
                  <c:v>13.410</c:v>
                </c:pt>
                <c:pt idx="3473">
                  <c:v>13.414</c:v>
                </c:pt>
                <c:pt idx="3474">
                  <c:v>13.418</c:v>
                </c:pt>
                <c:pt idx="3475">
                  <c:v>13.422</c:v>
                </c:pt>
                <c:pt idx="3476">
                  <c:v>13.426</c:v>
                </c:pt>
                <c:pt idx="3477">
                  <c:v>13.429</c:v>
                </c:pt>
                <c:pt idx="3478">
                  <c:v>13.433</c:v>
                </c:pt>
                <c:pt idx="3479">
                  <c:v>13.437</c:v>
                </c:pt>
                <c:pt idx="3480">
                  <c:v>13.441</c:v>
                </c:pt>
                <c:pt idx="3481">
                  <c:v>13.445</c:v>
                </c:pt>
                <c:pt idx="3482">
                  <c:v>13.449</c:v>
                </c:pt>
                <c:pt idx="3483">
                  <c:v>13.453</c:v>
                </c:pt>
                <c:pt idx="3484">
                  <c:v>13.456</c:v>
                </c:pt>
                <c:pt idx="3485">
                  <c:v>13.460</c:v>
                </c:pt>
                <c:pt idx="3486">
                  <c:v>13.464</c:v>
                </c:pt>
                <c:pt idx="3487">
                  <c:v>13.468</c:v>
                </c:pt>
                <c:pt idx="3488">
                  <c:v>13.472</c:v>
                </c:pt>
                <c:pt idx="3489">
                  <c:v>13.476</c:v>
                </c:pt>
                <c:pt idx="3490">
                  <c:v>13.480</c:v>
                </c:pt>
                <c:pt idx="3491">
                  <c:v>13.484</c:v>
                </c:pt>
                <c:pt idx="3492">
                  <c:v>13.487</c:v>
                </c:pt>
                <c:pt idx="3493">
                  <c:v>13.491</c:v>
                </c:pt>
                <c:pt idx="3494">
                  <c:v>13.495</c:v>
                </c:pt>
                <c:pt idx="3495">
                  <c:v>13.499</c:v>
                </c:pt>
                <c:pt idx="3496">
                  <c:v>13.503</c:v>
                </c:pt>
                <c:pt idx="3497">
                  <c:v>13.507</c:v>
                </c:pt>
                <c:pt idx="3498">
                  <c:v>13.511</c:v>
                </c:pt>
                <c:pt idx="3499">
                  <c:v>13.514</c:v>
                </c:pt>
                <c:pt idx="3500">
                  <c:v>13.518</c:v>
                </c:pt>
                <c:pt idx="3501">
                  <c:v>13.522</c:v>
                </c:pt>
                <c:pt idx="3502">
                  <c:v>13.526</c:v>
                </c:pt>
                <c:pt idx="3503">
                  <c:v>13.530</c:v>
                </c:pt>
                <c:pt idx="3504">
                  <c:v>13.534</c:v>
                </c:pt>
                <c:pt idx="3505">
                  <c:v>13.538</c:v>
                </c:pt>
                <c:pt idx="3506">
                  <c:v>13.541</c:v>
                </c:pt>
                <c:pt idx="3507">
                  <c:v>13.545</c:v>
                </c:pt>
                <c:pt idx="3508">
                  <c:v>13.549</c:v>
                </c:pt>
                <c:pt idx="3509">
                  <c:v>13.553</c:v>
                </c:pt>
                <c:pt idx="3510">
                  <c:v>13.557</c:v>
                </c:pt>
                <c:pt idx="3511">
                  <c:v>13.561</c:v>
                </c:pt>
                <c:pt idx="3512">
                  <c:v>13.565</c:v>
                </c:pt>
                <c:pt idx="3513">
                  <c:v>13.569</c:v>
                </c:pt>
                <c:pt idx="3514">
                  <c:v>13.572</c:v>
                </c:pt>
                <c:pt idx="3515">
                  <c:v>13.576</c:v>
                </c:pt>
                <c:pt idx="3516">
                  <c:v>13.580</c:v>
                </c:pt>
                <c:pt idx="3517">
                  <c:v>13.584</c:v>
                </c:pt>
                <c:pt idx="3518">
                  <c:v>13.588</c:v>
                </c:pt>
                <c:pt idx="3519">
                  <c:v>13.592</c:v>
                </c:pt>
                <c:pt idx="3520">
                  <c:v>13.596</c:v>
                </c:pt>
                <c:pt idx="3521">
                  <c:v>13.599</c:v>
                </c:pt>
                <c:pt idx="3522">
                  <c:v>13.603</c:v>
                </c:pt>
                <c:pt idx="3523">
                  <c:v>13.607</c:v>
                </c:pt>
                <c:pt idx="3524">
                  <c:v>13.611</c:v>
                </c:pt>
                <c:pt idx="3525">
                  <c:v>13.615</c:v>
                </c:pt>
                <c:pt idx="3526">
                  <c:v>13.619</c:v>
                </c:pt>
                <c:pt idx="3527">
                  <c:v>13.623</c:v>
                </c:pt>
                <c:pt idx="3528">
                  <c:v>13.627</c:v>
                </c:pt>
                <c:pt idx="3529">
                  <c:v>13.630</c:v>
                </c:pt>
                <c:pt idx="3530">
                  <c:v>13.634</c:v>
                </c:pt>
                <c:pt idx="3531">
                  <c:v>13.638</c:v>
                </c:pt>
                <c:pt idx="3532">
                  <c:v>13.642</c:v>
                </c:pt>
                <c:pt idx="3533">
                  <c:v>13.646</c:v>
                </c:pt>
                <c:pt idx="3534">
                  <c:v>13.650</c:v>
                </c:pt>
                <c:pt idx="3535">
                  <c:v>13.654</c:v>
                </c:pt>
                <c:pt idx="3536">
                  <c:v>13.657</c:v>
                </c:pt>
                <c:pt idx="3537">
                  <c:v>13.661</c:v>
                </c:pt>
                <c:pt idx="3538">
                  <c:v>13.665</c:v>
                </c:pt>
                <c:pt idx="3539">
                  <c:v>13.669</c:v>
                </c:pt>
                <c:pt idx="3540">
                  <c:v>13.673</c:v>
                </c:pt>
                <c:pt idx="3541">
                  <c:v>13.677</c:v>
                </c:pt>
                <c:pt idx="3542">
                  <c:v>13.681</c:v>
                </c:pt>
                <c:pt idx="3543">
                  <c:v>13.685</c:v>
                </c:pt>
                <c:pt idx="3544">
                  <c:v>13.688</c:v>
                </c:pt>
                <c:pt idx="3545">
                  <c:v>13.692</c:v>
                </c:pt>
                <c:pt idx="3546">
                  <c:v>13.696</c:v>
                </c:pt>
                <c:pt idx="3547">
                  <c:v>13.700</c:v>
                </c:pt>
                <c:pt idx="3548">
                  <c:v>13.704</c:v>
                </c:pt>
                <c:pt idx="3549">
                  <c:v>13.708</c:v>
                </c:pt>
                <c:pt idx="3550">
                  <c:v>13.712</c:v>
                </c:pt>
                <c:pt idx="3551">
                  <c:v>13.715</c:v>
                </c:pt>
                <c:pt idx="3552">
                  <c:v>13.719</c:v>
                </c:pt>
                <c:pt idx="3553">
                  <c:v>13.723</c:v>
                </c:pt>
                <c:pt idx="3554">
                  <c:v>13.727</c:v>
                </c:pt>
                <c:pt idx="3555">
                  <c:v>13.731</c:v>
                </c:pt>
                <c:pt idx="3556">
                  <c:v>13.735</c:v>
                </c:pt>
                <c:pt idx="3557">
                  <c:v>13.739</c:v>
                </c:pt>
                <c:pt idx="3558">
                  <c:v>13.742</c:v>
                </c:pt>
                <c:pt idx="3559">
                  <c:v>13.746</c:v>
                </c:pt>
                <c:pt idx="3560">
                  <c:v>13.750</c:v>
                </c:pt>
                <c:pt idx="3561">
                  <c:v>13.754</c:v>
                </c:pt>
                <c:pt idx="3562">
                  <c:v>13.758</c:v>
                </c:pt>
                <c:pt idx="3563">
                  <c:v>13.762</c:v>
                </c:pt>
                <c:pt idx="3564">
                  <c:v>13.766</c:v>
                </c:pt>
                <c:pt idx="3565">
                  <c:v>13.770</c:v>
                </c:pt>
                <c:pt idx="3566">
                  <c:v>13.773</c:v>
                </c:pt>
                <c:pt idx="3567">
                  <c:v>13.777</c:v>
                </c:pt>
                <c:pt idx="3568">
                  <c:v>13.781</c:v>
                </c:pt>
                <c:pt idx="3569">
                  <c:v>13.785</c:v>
                </c:pt>
                <c:pt idx="3570">
                  <c:v>13.789</c:v>
                </c:pt>
                <c:pt idx="3571">
                  <c:v>13.793</c:v>
                </c:pt>
                <c:pt idx="3572">
                  <c:v>13.797</c:v>
                </c:pt>
                <c:pt idx="3573">
                  <c:v>13.800</c:v>
                </c:pt>
                <c:pt idx="3574">
                  <c:v>13.804</c:v>
                </c:pt>
                <c:pt idx="3575">
                  <c:v>13.808</c:v>
                </c:pt>
                <c:pt idx="3576">
                  <c:v>13.812</c:v>
                </c:pt>
                <c:pt idx="3577">
                  <c:v>13.816</c:v>
                </c:pt>
                <c:pt idx="3578">
                  <c:v>13.820</c:v>
                </c:pt>
                <c:pt idx="3579">
                  <c:v>13.824</c:v>
                </c:pt>
                <c:pt idx="3580">
                  <c:v>13.828</c:v>
                </c:pt>
                <c:pt idx="3581">
                  <c:v>13.831</c:v>
                </c:pt>
                <c:pt idx="3582">
                  <c:v>13.835</c:v>
                </c:pt>
                <c:pt idx="3583">
                  <c:v>13.839</c:v>
                </c:pt>
                <c:pt idx="3584">
                  <c:v>13.843</c:v>
                </c:pt>
                <c:pt idx="3585">
                  <c:v>13.847</c:v>
                </c:pt>
                <c:pt idx="3586">
                  <c:v>13.851</c:v>
                </c:pt>
                <c:pt idx="3587">
                  <c:v>13.855</c:v>
                </c:pt>
                <c:pt idx="3588">
                  <c:v>13.858</c:v>
                </c:pt>
                <c:pt idx="3589">
                  <c:v>13.862</c:v>
                </c:pt>
                <c:pt idx="3590">
                  <c:v>13.866</c:v>
                </c:pt>
                <c:pt idx="3591">
                  <c:v>13.870</c:v>
                </c:pt>
                <c:pt idx="3592">
                  <c:v>13.874</c:v>
                </c:pt>
                <c:pt idx="3593">
                  <c:v>13.878</c:v>
                </c:pt>
                <c:pt idx="3594">
                  <c:v>13.882</c:v>
                </c:pt>
                <c:pt idx="3595">
                  <c:v>13.886</c:v>
                </c:pt>
                <c:pt idx="3596">
                  <c:v>13.889</c:v>
                </c:pt>
                <c:pt idx="3597">
                  <c:v>13.893</c:v>
                </c:pt>
                <c:pt idx="3598">
                  <c:v>13.897</c:v>
                </c:pt>
                <c:pt idx="3599">
                  <c:v>13.901</c:v>
                </c:pt>
                <c:pt idx="3600">
                  <c:v>13.905</c:v>
                </c:pt>
                <c:pt idx="3601">
                  <c:v>13.909</c:v>
                </c:pt>
                <c:pt idx="3602">
                  <c:v>13.913</c:v>
                </c:pt>
                <c:pt idx="3603">
                  <c:v>13.916</c:v>
                </c:pt>
                <c:pt idx="3604">
                  <c:v>13.920</c:v>
                </c:pt>
                <c:pt idx="3605">
                  <c:v>13.924</c:v>
                </c:pt>
                <c:pt idx="3606">
                  <c:v>13.928</c:v>
                </c:pt>
                <c:pt idx="3607">
                  <c:v>13.932</c:v>
                </c:pt>
                <c:pt idx="3608">
                  <c:v>13.936</c:v>
                </c:pt>
                <c:pt idx="3609">
                  <c:v>13.940</c:v>
                </c:pt>
                <c:pt idx="3610">
                  <c:v>13.944</c:v>
                </c:pt>
                <c:pt idx="3611">
                  <c:v>13.947</c:v>
                </c:pt>
                <c:pt idx="3612">
                  <c:v>13.951</c:v>
                </c:pt>
                <c:pt idx="3613">
                  <c:v>13.955</c:v>
                </c:pt>
                <c:pt idx="3614">
                  <c:v>13.959</c:v>
                </c:pt>
                <c:pt idx="3615">
                  <c:v>13.963</c:v>
                </c:pt>
                <c:pt idx="3616">
                  <c:v>13.967</c:v>
                </c:pt>
                <c:pt idx="3617">
                  <c:v>13.971</c:v>
                </c:pt>
                <c:pt idx="3618">
                  <c:v>13.974</c:v>
                </c:pt>
                <c:pt idx="3619">
                  <c:v>13.978</c:v>
                </c:pt>
                <c:pt idx="3620">
                  <c:v>13.982</c:v>
                </c:pt>
                <c:pt idx="3621">
                  <c:v>13.986</c:v>
                </c:pt>
                <c:pt idx="3622">
                  <c:v>13.990</c:v>
                </c:pt>
                <c:pt idx="3623">
                  <c:v>13.994</c:v>
                </c:pt>
                <c:pt idx="3624">
                  <c:v>13.998</c:v>
                </c:pt>
                <c:pt idx="3625">
                  <c:v>14.001</c:v>
                </c:pt>
                <c:pt idx="3626">
                  <c:v>14.005</c:v>
                </c:pt>
                <c:pt idx="3627">
                  <c:v>14.009</c:v>
                </c:pt>
                <c:pt idx="3628">
                  <c:v>14.013</c:v>
                </c:pt>
                <c:pt idx="3629">
                  <c:v>14.017</c:v>
                </c:pt>
                <c:pt idx="3630">
                  <c:v>14.021</c:v>
                </c:pt>
                <c:pt idx="3631">
                  <c:v>14.025</c:v>
                </c:pt>
                <c:pt idx="3632">
                  <c:v>14.029</c:v>
                </c:pt>
                <c:pt idx="3633">
                  <c:v>14.032</c:v>
                </c:pt>
                <c:pt idx="3634">
                  <c:v>14.036</c:v>
                </c:pt>
                <c:pt idx="3635">
                  <c:v>14.040</c:v>
                </c:pt>
                <c:pt idx="3636">
                  <c:v>14.044</c:v>
                </c:pt>
                <c:pt idx="3637">
                  <c:v>14.048</c:v>
                </c:pt>
                <c:pt idx="3638">
                  <c:v>14.052</c:v>
                </c:pt>
                <c:pt idx="3639">
                  <c:v>14.056</c:v>
                </c:pt>
                <c:pt idx="3640">
                  <c:v>14.059</c:v>
                </c:pt>
                <c:pt idx="3641">
                  <c:v>14.063</c:v>
                </c:pt>
                <c:pt idx="3642">
                  <c:v>14.067</c:v>
                </c:pt>
                <c:pt idx="3643">
                  <c:v>14.071</c:v>
                </c:pt>
                <c:pt idx="3644">
                  <c:v>14.075</c:v>
                </c:pt>
                <c:pt idx="3645">
                  <c:v>14.079</c:v>
                </c:pt>
                <c:pt idx="3646">
                  <c:v>14.083</c:v>
                </c:pt>
                <c:pt idx="3647">
                  <c:v>14.087</c:v>
                </c:pt>
                <c:pt idx="3648">
                  <c:v>14.090</c:v>
                </c:pt>
                <c:pt idx="3649">
                  <c:v>14.094</c:v>
                </c:pt>
                <c:pt idx="3650">
                  <c:v>14.098</c:v>
                </c:pt>
                <c:pt idx="3651">
                  <c:v>14.102</c:v>
                </c:pt>
                <c:pt idx="3652">
                  <c:v>14.106</c:v>
                </c:pt>
                <c:pt idx="3653">
                  <c:v>14.110</c:v>
                </c:pt>
                <c:pt idx="3654">
                  <c:v>14.114</c:v>
                </c:pt>
                <c:pt idx="3655">
                  <c:v>14.117</c:v>
                </c:pt>
                <c:pt idx="3656">
                  <c:v>14.121</c:v>
                </c:pt>
                <c:pt idx="3657">
                  <c:v>14.125</c:v>
                </c:pt>
                <c:pt idx="3658">
                  <c:v>14.129</c:v>
                </c:pt>
                <c:pt idx="3659">
                  <c:v>14.133</c:v>
                </c:pt>
                <c:pt idx="3660">
                  <c:v>14.137</c:v>
                </c:pt>
                <c:pt idx="3661">
                  <c:v>14.141</c:v>
                </c:pt>
                <c:pt idx="3662">
                  <c:v>14.145</c:v>
                </c:pt>
                <c:pt idx="3663">
                  <c:v>14.148</c:v>
                </c:pt>
                <c:pt idx="3664">
                  <c:v>14.152</c:v>
                </c:pt>
                <c:pt idx="3665">
                  <c:v>14.156</c:v>
                </c:pt>
                <c:pt idx="3666">
                  <c:v>14.160</c:v>
                </c:pt>
                <c:pt idx="3667">
                  <c:v>14.164</c:v>
                </c:pt>
                <c:pt idx="3668">
                  <c:v>14.168</c:v>
                </c:pt>
                <c:pt idx="3669">
                  <c:v>14.172</c:v>
                </c:pt>
                <c:pt idx="3670">
                  <c:v>14.175</c:v>
                </c:pt>
                <c:pt idx="3671">
                  <c:v>14.179</c:v>
                </c:pt>
                <c:pt idx="3672">
                  <c:v>14.183</c:v>
                </c:pt>
                <c:pt idx="3673">
                  <c:v>14.187</c:v>
                </c:pt>
                <c:pt idx="3674">
                  <c:v>14.191</c:v>
                </c:pt>
                <c:pt idx="3675">
                  <c:v>14.195</c:v>
                </c:pt>
                <c:pt idx="3676">
                  <c:v>14.199</c:v>
                </c:pt>
                <c:pt idx="3677">
                  <c:v>14.203</c:v>
                </c:pt>
                <c:pt idx="3678">
                  <c:v>14.206</c:v>
                </c:pt>
                <c:pt idx="3679">
                  <c:v>14.210</c:v>
                </c:pt>
                <c:pt idx="3680">
                  <c:v>14.214</c:v>
                </c:pt>
                <c:pt idx="3681">
                  <c:v>14.218</c:v>
                </c:pt>
                <c:pt idx="3682">
                  <c:v>14.222</c:v>
                </c:pt>
                <c:pt idx="3683">
                  <c:v>14.226</c:v>
                </c:pt>
                <c:pt idx="3684">
                  <c:v>14.230</c:v>
                </c:pt>
                <c:pt idx="3685">
                  <c:v>14.233</c:v>
                </c:pt>
                <c:pt idx="3686">
                  <c:v>14.237</c:v>
                </c:pt>
                <c:pt idx="3687">
                  <c:v>14.241</c:v>
                </c:pt>
                <c:pt idx="3688">
                  <c:v>14.245</c:v>
                </c:pt>
                <c:pt idx="3689">
                  <c:v>14.249</c:v>
                </c:pt>
                <c:pt idx="3690">
                  <c:v>14.253</c:v>
                </c:pt>
                <c:pt idx="3691">
                  <c:v>14.257</c:v>
                </c:pt>
                <c:pt idx="3692">
                  <c:v>14.261</c:v>
                </c:pt>
                <c:pt idx="3693">
                  <c:v>14.264</c:v>
                </c:pt>
                <c:pt idx="3694">
                  <c:v>14.268</c:v>
                </c:pt>
                <c:pt idx="3695">
                  <c:v>14.272</c:v>
                </c:pt>
                <c:pt idx="3696">
                  <c:v>14.276</c:v>
                </c:pt>
                <c:pt idx="3697">
                  <c:v>14.280</c:v>
                </c:pt>
                <c:pt idx="3698">
                  <c:v>14.284</c:v>
                </c:pt>
                <c:pt idx="3699">
                  <c:v>14.288</c:v>
                </c:pt>
                <c:pt idx="3700">
                  <c:v>14.291</c:v>
                </c:pt>
                <c:pt idx="3701">
                  <c:v>14.295</c:v>
                </c:pt>
                <c:pt idx="3702">
                  <c:v>14.299</c:v>
                </c:pt>
                <c:pt idx="3703">
                  <c:v>14.303</c:v>
                </c:pt>
                <c:pt idx="3704">
                  <c:v>14.307</c:v>
                </c:pt>
                <c:pt idx="3705">
                  <c:v>14.311</c:v>
                </c:pt>
                <c:pt idx="3706">
                  <c:v>14.315</c:v>
                </c:pt>
                <c:pt idx="3707">
                  <c:v>14.318</c:v>
                </c:pt>
                <c:pt idx="3708">
                  <c:v>14.322</c:v>
                </c:pt>
                <c:pt idx="3709">
                  <c:v>14.326</c:v>
                </c:pt>
                <c:pt idx="3710">
                  <c:v>14.330</c:v>
                </c:pt>
                <c:pt idx="3711">
                  <c:v>14.334</c:v>
                </c:pt>
                <c:pt idx="3712">
                  <c:v>14.338</c:v>
                </c:pt>
                <c:pt idx="3713">
                  <c:v>14.342</c:v>
                </c:pt>
                <c:pt idx="3714">
                  <c:v>14.346</c:v>
                </c:pt>
                <c:pt idx="3715">
                  <c:v>14.349</c:v>
                </c:pt>
                <c:pt idx="3716">
                  <c:v>14.353</c:v>
                </c:pt>
                <c:pt idx="3717">
                  <c:v>14.357</c:v>
                </c:pt>
                <c:pt idx="3718">
                  <c:v>14.361</c:v>
                </c:pt>
                <c:pt idx="3719">
                  <c:v>14.365</c:v>
                </c:pt>
                <c:pt idx="3720">
                  <c:v>14.369</c:v>
                </c:pt>
                <c:pt idx="3721">
                  <c:v>14.373</c:v>
                </c:pt>
                <c:pt idx="3722">
                  <c:v>14.376</c:v>
                </c:pt>
                <c:pt idx="3723">
                  <c:v>14.380</c:v>
                </c:pt>
                <c:pt idx="3724">
                  <c:v>14.384</c:v>
                </c:pt>
                <c:pt idx="3725">
                  <c:v>14.388</c:v>
                </c:pt>
                <c:pt idx="3726">
                  <c:v>14.392</c:v>
                </c:pt>
                <c:pt idx="3727">
                  <c:v>14.396</c:v>
                </c:pt>
                <c:pt idx="3728">
                  <c:v>14.400</c:v>
                </c:pt>
                <c:pt idx="3729">
                  <c:v>14.404</c:v>
                </c:pt>
                <c:pt idx="3730">
                  <c:v>14.407</c:v>
                </c:pt>
                <c:pt idx="3731">
                  <c:v>14.411</c:v>
                </c:pt>
                <c:pt idx="3732">
                  <c:v>14.415</c:v>
                </c:pt>
                <c:pt idx="3733">
                  <c:v>14.419</c:v>
                </c:pt>
                <c:pt idx="3734">
                  <c:v>14.423</c:v>
                </c:pt>
                <c:pt idx="3735">
                  <c:v>14.427</c:v>
                </c:pt>
                <c:pt idx="3736">
                  <c:v>14.431</c:v>
                </c:pt>
                <c:pt idx="3737">
                  <c:v>14.434</c:v>
                </c:pt>
                <c:pt idx="3738">
                  <c:v>14.438</c:v>
                </c:pt>
                <c:pt idx="3739">
                  <c:v>14.442</c:v>
                </c:pt>
                <c:pt idx="3740">
                  <c:v>14.446</c:v>
                </c:pt>
                <c:pt idx="3741">
                  <c:v>14.450</c:v>
                </c:pt>
                <c:pt idx="3742">
                  <c:v>14.454</c:v>
                </c:pt>
                <c:pt idx="3743">
                  <c:v>14.458</c:v>
                </c:pt>
                <c:pt idx="3744">
                  <c:v>14.462</c:v>
                </c:pt>
                <c:pt idx="3745">
                  <c:v>14.465</c:v>
                </c:pt>
                <c:pt idx="3746">
                  <c:v>14.469</c:v>
                </c:pt>
                <c:pt idx="3747">
                  <c:v>14.473</c:v>
                </c:pt>
                <c:pt idx="3748">
                  <c:v>14.477</c:v>
                </c:pt>
                <c:pt idx="3749">
                  <c:v>14.481</c:v>
                </c:pt>
                <c:pt idx="3750">
                  <c:v>14.485</c:v>
                </c:pt>
                <c:pt idx="3751">
                  <c:v>14.489</c:v>
                </c:pt>
                <c:pt idx="3752">
                  <c:v>14.492</c:v>
                </c:pt>
                <c:pt idx="3753">
                  <c:v>14.496</c:v>
                </c:pt>
                <c:pt idx="3754">
                  <c:v>14.500</c:v>
                </c:pt>
                <c:pt idx="3755">
                  <c:v>14.504</c:v>
                </c:pt>
                <c:pt idx="3756">
                  <c:v>14.508</c:v>
                </c:pt>
                <c:pt idx="3757">
                  <c:v>14.512</c:v>
                </c:pt>
                <c:pt idx="3758">
                  <c:v>14.516</c:v>
                </c:pt>
                <c:pt idx="3759">
                  <c:v>14.520</c:v>
                </c:pt>
                <c:pt idx="3760">
                  <c:v>14.523</c:v>
                </c:pt>
                <c:pt idx="3761">
                  <c:v>14.527</c:v>
                </c:pt>
                <c:pt idx="3762">
                  <c:v>14.531</c:v>
                </c:pt>
                <c:pt idx="3763">
                  <c:v>14.535</c:v>
                </c:pt>
                <c:pt idx="3764">
                  <c:v>14.539</c:v>
                </c:pt>
                <c:pt idx="3765">
                  <c:v>14.543</c:v>
                </c:pt>
                <c:pt idx="3766">
                  <c:v>14.547</c:v>
                </c:pt>
                <c:pt idx="3767">
                  <c:v>14.550</c:v>
                </c:pt>
                <c:pt idx="3768">
                  <c:v>14.554</c:v>
                </c:pt>
                <c:pt idx="3769">
                  <c:v>14.558</c:v>
                </c:pt>
                <c:pt idx="3770">
                  <c:v>14.562</c:v>
                </c:pt>
                <c:pt idx="3771">
                  <c:v>14.566</c:v>
                </c:pt>
                <c:pt idx="3772">
                  <c:v>14.570</c:v>
                </c:pt>
                <c:pt idx="3773">
                  <c:v>14.574</c:v>
                </c:pt>
                <c:pt idx="3774">
                  <c:v>14.577</c:v>
                </c:pt>
                <c:pt idx="3775">
                  <c:v>14.581</c:v>
                </c:pt>
                <c:pt idx="3776">
                  <c:v>14.585</c:v>
                </c:pt>
                <c:pt idx="3777">
                  <c:v>14.589</c:v>
                </c:pt>
                <c:pt idx="3778">
                  <c:v>14.593</c:v>
                </c:pt>
                <c:pt idx="3779">
                  <c:v>14.597</c:v>
                </c:pt>
                <c:pt idx="3780">
                  <c:v>14.601</c:v>
                </c:pt>
                <c:pt idx="3781">
                  <c:v>14.605</c:v>
                </c:pt>
                <c:pt idx="3782">
                  <c:v>14.608</c:v>
                </c:pt>
                <c:pt idx="3783">
                  <c:v>14.612</c:v>
                </c:pt>
                <c:pt idx="3784">
                  <c:v>14.616</c:v>
                </c:pt>
                <c:pt idx="3785">
                  <c:v>14.620</c:v>
                </c:pt>
                <c:pt idx="3786">
                  <c:v>14.624</c:v>
                </c:pt>
                <c:pt idx="3787">
                  <c:v>14.628</c:v>
                </c:pt>
                <c:pt idx="3788">
                  <c:v>14.632</c:v>
                </c:pt>
                <c:pt idx="3789">
                  <c:v>14.636</c:v>
                </c:pt>
                <c:pt idx="3790">
                  <c:v>14.639</c:v>
                </c:pt>
                <c:pt idx="3791">
                  <c:v>14.643</c:v>
                </c:pt>
                <c:pt idx="3792">
                  <c:v>14.647</c:v>
                </c:pt>
                <c:pt idx="3793">
                  <c:v>14.651</c:v>
                </c:pt>
                <c:pt idx="3794">
                  <c:v>14.655</c:v>
                </c:pt>
                <c:pt idx="3795">
                  <c:v>14.659</c:v>
                </c:pt>
                <c:pt idx="3796">
                  <c:v>14.663</c:v>
                </c:pt>
                <c:pt idx="3797">
                  <c:v>14.666</c:v>
                </c:pt>
                <c:pt idx="3798">
                  <c:v>14.670</c:v>
                </c:pt>
                <c:pt idx="3799">
                  <c:v>14.674</c:v>
                </c:pt>
                <c:pt idx="3800">
                  <c:v>14.678</c:v>
                </c:pt>
                <c:pt idx="3801">
                  <c:v>14.682</c:v>
                </c:pt>
                <c:pt idx="3802">
                  <c:v>14.686</c:v>
                </c:pt>
                <c:pt idx="3803">
                  <c:v>14.690</c:v>
                </c:pt>
                <c:pt idx="3804">
                  <c:v>14.693</c:v>
                </c:pt>
                <c:pt idx="3805">
                  <c:v>14.697</c:v>
                </c:pt>
                <c:pt idx="3806">
                  <c:v>14.701</c:v>
                </c:pt>
                <c:pt idx="3807">
                  <c:v>14.705</c:v>
                </c:pt>
                <c:pt idx="3808">
                  <c:v>14.709</c:v>
                </c:pt>
                <c:pt idx="3809">
                  <c:v>14.713</c:v>
                </c:pt>
                <c:pt idx="3810">
                  <c:v>14.717</c:v>
                </c:pt>
                <c:pt idx="3811">
                  <c:v>14.721</c:v>
                </c:pt>
                <c:pt idx="3812">
                  <c:v>14.724</c:v>
                </c:pt>
                <c:pt idx="3813">
                  <c:v>14.728</c:v>
                </c:pt>
                <c:pt idx="3814">
                  <c:v>14.732</c:v>
                </c:pt>
                <c:pt idx="3815">
                  <c:v>14.736</c:v>
                </c:pt>
                <c:pt idx="3816">
                  <c:v>14.740</c:v>
                </c:pt>
                <c:pt idx="3817">
                  <c:v>14.744</c:v>
                </c:pt>
                <c:pt idx="3818">
                  <c:v>14.748</c:v>
                </c:pt>
                <c:pt idx="3819">
                  <c:v>14.751</c:v>
                </c:pt>
                <c:pt idx="3820">
                  <c:v>14.755</c:v>
                </c:pt>
                <c:pt idx="3821">
                  <c:v>14.759</c:v>
                </c:pt>
                <c:pt idx="3822">
                  <c:v>14.763</c:v>
                </c:pt>
                <c:pt idx="3823">
                  <c:v>14.767</c:v>
                </c:pt>
                <c:pt idx="3824">
                  <c:v>14.771</c:v>
                </c:pt>
                <c:pt idx="3825">
                  <c:v>14.775</c:v>
                </c:pt>
                <c:pt idx="3826">
                  <c:v>14.779</c:v>
                </c:pt>
                <c:pt idx="3827">
                  <c:v>14.782</c:v>
                </c:pt>
                <c:pt idx="3828">
                  <c:v>14.786</c:v>
                </c:pt>
                <c:pt idx="3829">
                  <c:v>14.790</c:v>
                </c:pt>
                <c:pt idx="3830">
                  <c:v>14.794</c:v>
                </c:pt>
                <c:pt idx="3831">
                  <c:v>14.798</c:v>
                </c:pt>
                <c:pt idx="3832">
                  <c:v>14.802</c:v>
                </c:pt>
                <c:pt idx="3833">
                  <c:v>14.806</c:v>
                </c:pt>
                <c:pt idx="3834">
                  <c:v>14.809</c:v>
                </c:pt>
                <c:pt idx="3835">
                  <c:v>14.813</c:v>
                </c:pt>
                <c:pt idx="3836">
                  <c:v>14.817</c:v>
                </c:pt>
                <c:pt idx="3837">
                  <c:v>14.821</c:v>
                </c:pt>
                <c:pt idx="3838">
                  <c:v>14.825</c:v>
                </c:pt>
                <c:pt idx="3839">
                  <c:v>14.829</c:v>
                </c:pt>
                <c:pt idx="3840">
                  <c:v>14.833</c:v>
                </c:pt>
                <c:pt idx="3841">
                  <c:v>14.836</c:v>
                </c:pt>
                <c:pt idx="3842">
                  <c:v>14.840</c:v>
                </c:pt>
                <c:pt idx="3843">
                  <c:v>14.844</c:v>
                </c:pt>
                <c:pt idx="3844">
                  <c:v>14.848</c:v>
                </c:pt>
                <c:pt idx="3845">
                  <c:v>14.852</c:v>
                </c:pt>
                <c:pt idx="3846">
                  <c:v>14.856</c:v>
                </c:pt>
                <c:pt idx="3847">
                  <c:v>14.860</c:v>
                </c:pt>
                <c:pt idx="3848">
                  <c:v>14.864</c:v>
                </c:pt>
                <c:pt idx="3849">
                  <c:v>14.867</c:v>
                </c:pt>
                <c:pt idx="3850">
                  <c:v>14.871</c:v>
                </c:pt>
                <c:pt idx="3851">
                  <c:v>14.875</c:v>
                </c:pt>
                <c:pt idx="3852">
                  <c:v>14.879</c:v>
                </c:pt>
                <c:pt idx="3853">
                  <c:v>14.883</c:v>
                </c:pt>
                <c:pt idx="3854">
                  <c:v>14.887</c:v>
                </c:pt>
                <c:pt idx="3855">
                  <c:v>14.891</c:v>
                </c:pt>
                <c:pt idx="3856">
                  <c:v>14.894</c:v>
                </c:pt>
                <c:pt idx="3857">
                  <c:v>14.898</c:v>
                </c:pt>
                <c:pt idx="3858">
                  <c:v>14.902</c:v>
                </c:pt>
                <c:pt idx="3859">
                  <c:v>14.906</c:v>
                </c:pt>
                <c:pt idx="3860">
                  <c:v>14.910</c:v>
                </c:pt>
                <c:pt idx="3861">
                  <c:v>14.914</c:v>
                </c:pt>
                <c:pt idx="3862">
                  <c:v>14.918</c:v>
                </c:pt>
                <c:pt idx="3863">
                  <c:v>14.922</c:v>
                </c:pt>
                <c:pt idx="3864">
                  <c:v>14.925</c:v>
                </c:pt>
                <c:pt idx="3865">
                  <c:v>14.929</c:v>
                </c:pt>
                <c:pt idx="3866">
                  <c:v>14.933</c:v>
                </c:pt>
                <c:pt idx="3867">
                  <c:v>14.937</c:v>
                </c:pt>
                <c:pt idx="3868">
                  <c:v>14.941</c:v>
                </c:pt>
                <c:pt idx="3869">
                  <c:v>14.945</c:v>
                </c:pt>
                <c:pt idx="3870">
                  <c:v>14.949</c:v>
                </c:pt>
                <c:pt idx="3871">
                  <c:v>14.952</c:v>
                </c:pt>
                <c:pt idx="3872">
                  <c:v>14.956</c:v>
                </c:pt>
                <c:pt idx="3873">
                  <c:v>14.960</c:v>
                </c:pt>
                <c:pt idx="3874">
                  <c:v>14.964</c:v>
                </c:pt>
                <c:pt idx="3875">
                  <c:v>14.968</c:v>
                </c:pt>
                <c:pt idx="3876">
                  <c:v>14.972</c:v>
                </c:pt>
                <c:pt idx="3877">
                  <c:v>14.976</c:v>
                </c:pt>
                <c:pt idx="3878">
                  <c:v>14.980</c:v>
                </c:pt>
                <c:pt idx="3879">
                  <c:v>14.983</c:v>
                </c:pt>
                <c:pt idx="3880">
                  <c:v>14.987</c:v>
                </c:pt>
                <c:pt idx="3881">
                  <c:v>14.991</c:v>
                </c:pt>
                <c:pt idx="3882">
                  <c:v>14.995</c:v>
                </c:pt>
                <c:pt idx="3883">
                  <c:v>14.999</c:v>
                </c:pt>
                <c:pt idx="3884">
                  <c:v>15.003</c:v>
                </c:pt>
                <c:pt idx="3885">
                  <c:v>15.007</c:v>
                </c:pt>
                <c:pt idx="3886">
                  <c:v>15.010</c:v>
                </c:pt>
                <c:pt idx="3887">
                  <c:v>15.014</c:v>
                </c:pt>
                <c:pt idx="3888">
                  <c:v>15.018</c:v>
                </c:pt>
                <c:pt idx="3889">
                  <c:v>15.022</c:v>
                </c:pt>
                <c:pt idx="3890">
                  <c:v>15.026</c:v>
                </c:pt>
                <c:pt idx="3891">
                  <c:v>15.030</c:v>
                </c:pt>
                <c:pt idx="3892">
                  <c:v>15.034</c:v>
                </c:pt>
                <c:pt idx="3893">
                  <c:v>15.038</c:v>
                </c:pt>
                <c:pt idx="3894">
                  <c:v>15.041</c:v>
                </c:pt>
                <c:pt idx="3895">
                  <c:v>15.045</c:v>
                </c:pt>
                <c:pt idx="3896">
                  <c:v>15.049</c:v>
                </c:pt>
                <c:pt idx="3897">
                  <c:v>15.053</c:v>
                </c:pt>
                <c:pt idx="3898">
                  <c:v>15.057</c:v>
                </c:pt>
                <c:pt idx="3899">
                  <c:v>15.061</c:v>
                </c:pt>
                <c:pt idx="3900">
                  <c:v>15.065</c:v>
                </c:pt>
                <c:pt idx="3901">
                  <c:v>15.068</c:v>
                </c:pt>
                <c:pt idx="3902">
                  <c:v>15.072</c:v>
                </c:pt>
                <c:pt idx="3903">
                  <c:v>15.076</c:v>
                </c:pt>
                <c:pt idx="3904">
                  <c:v>15.080</c:v>
                </c:pt>
                <c:pt idx="3905">
                  <c:v>15.084</c:v>
                </c:pt>
                <c:pt idx="3906">
                  <c:v>15.088</c:v>
                </c:pt>
                <c:pt idx="3907">
                  <c:v>15.092</c:v>
                </c:pt>
                <c:pt idx="3908">
                  <c:v>15.095</c:v>
                </c:pt>
                <c:pt idx="3909">
                  <c:v>15.099</c:v>
                </c:pt>
                <c:pt idx="3910">
                  <c:v>15.103</c:v>
                </c:pt>
                <c:pt idx="3911">
                  <c:v>15.107</c:v>
                </c:pt>
                <c:pt idx="3912">
                  <c:v>15.111</c:v>
                </c:pt>
                <c:pt idx="3913">
                  <c:v>15.115</c:v>
                </c:pt>
                <c:pt idx="3914">
                  <c:v>15.119</c:v>
                </c:pt>
                <c:pt idx="3915">
                  <c:v>15.123</c:v>
                </c:pt>
                <c:pt idx="3916">
                  <c:v>15.126</c:v>
                </c:pt>
                <c:pt idx="3917">
                  <c:v>15.130</c:v>
                </c:pt>
                <c:pt idx="3918">
                  <c:v>15.134</c:v>
                </c:pt>
                <c:pt idx="3919">
                  <c:v>15.138</c:v>
                </c:pt>
                <c:pt idx="3920">
                  <c:v>15.142</c:v>
                </c:pt>
                <c:pt idx="3921">
                  <c:v>15.146</c:v>
                </c:pt>
                <c:pt idx="3922">
                  <c:v>15.150</c:v>
                </c:pt>
                <c:pt idx="3923">
                  <c:v>15.153</c:v>
                </c:pt>
                <c:pt idx="3924">
                  <c:v>15.157</c:v>
                </c:pt>
                <c:pt idx="3925">
                  <c:v>15.161</c:v>
                </c:pt>
                <c:pt idx="3926">
                  <c:v>15.165</c:v>
                </c:pt>
                <c:pt idx="3927">
                  <c:v>15.169</c:v>
                </c:pt>
                <c:pt idx="3928">
                  <c:v>15.173</c:v>
                </c:pt>
                <c:pt idx="3929">
                  <c:v>15.177</c:v>
                </c:pt>
                <c:pt idx="3930">
                  <c:v>15.181</c:v>
                </c:pt>
                <c:pt idx="3931">
                  <c:v>15.184</c:v>
                </c:pt>
                <c:pt idx="3932">
                  <c:v>15.188</c:v>
                </c:pt>
                <c:pt idx="3933">
                  <c:v>15.192</c:v>
                </c:pt>
                <c:pt idx="3934">
                  <c:v>15.196</c:v>
                </c:pt>
                <c:pt idx="3935">
                  <c:v>15.200</c:v>
                </c:pt>
                <c:pt idx="3936">
                  <c:v>15.204</c:v>
                </c:pt>
                <c:pt idx="3937">
                  <c:v>15.208</c:v>
                </c:pt>
                <c:pt idx="3938">
                  <c:v>15.211</c:v>
                </c:pt>
                <c:pt idx="3939">
                  <c:v>15.215</c:v>
                </c:pt>
                <c:pt idx="3940">
                  <c:v>15.219</c:v>
                </c:pt>
                <c:pt idx="3941">
                  <c:v>15.223</c:v>
                </c:pt>
                <c:pt idx="3942">
                  <c:v>15.227</c:v>
                </c:pt>
                <c:pt idx="3943">
                  <c:v>15.231</c:v>
                </c:pt>
                <c:pt idx="3944">
                  <c:v>15.235</c:v>
                </c:pt>
                <c:pt idx="3945">
                  <c:v>15.239</c:v>
                </c:pt>
                <c:pt idx="3946">
                  <c:v>15.242</c:v>
                </c:pt>
                <c:pt idx="3947">
                  <c:v>15.246</c:v>
                </c:pt>
                <c:pt idx="3948">
                  <c:v>15.250</c:v>
                </c:pt>
                <c:pt idx="3949">
                  <c:v>15.254</c:v>
                </c:pt>
                <c:pt idx="3950">
                  <c:v>15.258</c:v>
                </c:pt>
                <c:pt idx="3951">
                  <c:v>15.262</c:v>
                </c:pt>
                <c:pt idx="3952">
                  <c:v>15.266</c:v>
                </c:pt>
                <c:pt idx="3953">
                  <c:v>15.269</c:v>
                </c:pt>
                <c:pt idx="3954">
                  <c:v>15.273</c:v>
                </c:pt>
                <c:pt idx="3955">
                  <c:v>15.277</c:v>
                </c:pt>
                <c:pt idx="3956">
                  <c:v>15.281</c:v>
                </c:pt>
                <c:pt idx="3957">
                  <c:v>15.285</c:v>
                </c:pt>
                <c:pt idx="3958">
                  <c:v>15.289</c:v>
                </c:pt>
                <c:pt idx="3959">
                  <c:v>15.293</c:v>
                </c:pt>
                <c:pt idx="3960">
                  <c:v>15.297</c:v>
                </c:pt>
                <c:pt idx="3961">
                  <c:v>15.300</c:v>
                </c:pt>
                <c:pt idx="3962">
                  <c:v>15.304</c:v>
                </c:pt>
                <c:pt idx="3963">
                  <c:v>15.308</c:v>
                </c:pt>
                <c:pt idx="3964">
                  <c:v>15.312</c:v>
                </c:pt>
                <c:pt idx="3965">
                  <c:v>15.316</c:v>
                </c:pt>
                <c:pt idx="3966">
                  <c:v>15.320</c:v>
                </c:pt>
                <c:pt idx="3967">
                  <c:v>15.324</c:v>
                </c:pt>
                <c:pt idx="3968">
                  <c:v>15.327</c:v>
                </c:pt>
                <c:pt idx="3969">
                  <c:v>15.331</c:v>
                </c:pt>
                <c:pt idx="3970">
                  <c:v>15.335</c:v>
                </c:pt>
                <c:pt idx="3971">
                  <c:v>15.339</c:v>
                </c:pt>
                <c:pt idx="3972">
                  <c:v>15.343</c:v>
                </c:pt>
                <c:pt idx="3973">
                  <c:v>15.347</c:v>
                </c:pt>
                <c:pt idx="3974">
                  <c:v>15.351</c:v>
                </c:pt>
                <c:pt idx="3975">
                  <c:v>15.355</c:v>
                </c:pt>
                <c:pt idx="3976">
                  <c:v>15.358</c:v>
                </c:pt>
                <c:pt idx="3977">
                  <c:v>15.362</c:v>
                </c:pt>
                <c:pt idx="3978">
                  <c:v>15.366</c:v>
                </c:pt>
                <c:pt idx="3979">
                  <c:v>15.370</c:v>
                </c:pt>
                <c:pt idx="3980">
                  <c:v>15.374</c:v>
                </c:pt>
                <c:pt idx="3981">
                  <c:v>15.378</c:v>
                </c:pt>
                <c:pt idx="3982">
                  <c:v>15.382</c:v>
                </c:pt>
                <c:pt idx="3983">
                  <c:v>15.385</c:v>
                </c:pt>
                <c:pt idx="3984">
                  <c:v>15.389</c:v>
                </c:pt>
                <c:pt idx="3985">
                  <c:v>15.393</c:v>
                </c:pt>
                <c:pt idx="3986">
                  <c:v>15.397</c:v>
                </c:pt>
                <c:pt idx="3987">
                  <c:v>15.401</c:v>
                </c:pt>
                <c:pt idx="3988">
                  <c:v>15.405</c:v>
                </c:pt>
                <c:pt idx="3989">
                  <c:v>15.409</c:v>
                </c:pt>
                <c:pt idx="3990">
                  <c:v>15.412</c:v>
                </c:pt>
                <c:pt idx="3991">
                  <c:v>15.416</c:v>
                </c:pt>
                <c:pt idx="3992">
                  <c:v>15.420</c:v>
                </c:pt>
                <c:pt idx="3993">
                  <c:v>15.424</c:v>
                </c:pt>
                <c:pt idx="3994">
                  <c:v>15.428</c:v>
                </c:pt>
                <c:pt idx="3995">
                  <c:v>15.432</c:v>
                </c:pt>
                <c:pt idx="3996">
                  <c:v>15.436</c:v>
                </c:pt>
                <c:pt idx="3997">
                  <c:v>15.440</c:v>
                </c:pt>
                <c:pt idx="3998">
                  <c:v>15.443</c:v>
                </c:pt>
                <c:pt idx="3999">
                  <c:v>15.447</c:v>
                </c:pt>
                <c:pt idx="4000">
                  <c:v>15.451</c:v>
                </c:pt>
                <c:pt idx="4001">
                  <c:v>15.455</c:v>
                </c:pt>
                <c:pt idx="4002">
                  <c:v>15.459</c:v>
                </c:pt>
                <c:pt idx="4003">
                  <c:v>15.463</c:v>
                </c:pt>
                <c:pt idx="4004">
                  <c:v>15.467</c:v>
                </c:pt>
                <c:pt idx="4005">
                  <c:v>15.470</c:v>
                </c:pt>
                <c:pt idx="4006">
                  <c:v>15.474</c:v>
                </c:pt>
                <c:pt idx="4007">
                  <c:v>15.478</c:v>
                </c:pt>
                <c:pt idx="4008">
                  <c:v>15.482</c:v>
                </c:pt>
                <c:pt idx="4009">
                  <c:v>15.486</c:v>
                </c:pt>
                <c:pt idx="4010">
                  <c:v>15.490</c:v>
                </c:pt>
                <c:pt idx="4011">
                  <c:v>15.494</c:v>
                </c:pt>
                <c:pt idx="4012">
                  <c:v>15.498</c:v>
                </c:pt>
                <c:pt idx="4013">
                  <c:v>15.501</c:v>
                </c:pt>
                <c:pt idx="4014">
                  <c:v>15.505</c:v>
                </c:pt>
                <c:pt idx="4015">
                  <c:v>15.509</c:v>
                </c:pt>
                <c:pt idx="4016">
                  <c:v>15.513</c:v>
                </c:pt>
                <c:pt idx="4017">
                  <c:v>15.517</c:v>
                </c:pt>
                <c:pt idx="4018">
                  <c:v>15.521</c:v>
                </c:pt>
                <c:pt idx="4019">
                  <c:v>15.525</c:v>
                </c:pt>
                <c:pt idx="4020">
                  <c:v>15.528</c:v>
                </c:pt>
                <c:pt idx="4021">
                  <c:v>15.532</c:v>
                </c:pt>
                <c:pt idx="4022">
                  <c:v>15.536</c:v>
                </c:pt>
                <c:pt idx="4023">
                  <c:v>15.540</c:v>
                </c:pt>
                <c:pt idx="4024">
                  <c:v>15.544</c:v>
                </c:pt>
                <c:pt idx="4025">
                  <c:v>15.548</c:v>
                </c:pt>
                <c:pt idx="4026">
                  <c:v>15.552</c:v>
                </c:pt>
                <c:pt idx="4027">
                  <c:v>15.556</c:v>
                </c:pt>
                <c:pt idx="4028">
                  <c:v>15.559</c:v>
                </c:pt>
                <c:pt idx="4029">
                  <c:v>15.563</c:v>
                </c:pt>
                <c:pt idx="4030">
                  <c:v>15.567</c:v>
                </c:pt>
                <c:pt idx="4031">
                  <c:v>15.571</c:v>
                </c:pt>
                <c:pt idx="4032">
                  <c:v>15.575</c:v>
                </c:pt>
                <c:pt idx="4033">
                  <c:v>15.579</c:v>
                </c:pt>
                <c:pt idx="4034">
                  <c:v>15.583</c:v>
                </c:pt>
                <c:pt idx="4035">
                  <c:v>15.586</c:v>
                </c:pt>
                <c:pt idx="4036">
                  <c:v>15.590</c:v>
                </c:pt>
                <c:pt idx="4037">
                  <c:v>15.594</c:v>
                </c:pt>
                <c:pt idx="4038">
                  <c:v>15.598</c:v>
                </c:pt>
                <c:pt idx="4039">
                  <c:v>15.602</c:v>
                </c:pt>
                <c:pt idx="4040">
                  <c:v>15.606</c:v>
                </c:pt>
                <c:pt idx="4041">
                  <c:v>15.610</c:v>
                </c:pt>
                <c:pt idx="4042">
                  <c:v>15.613</c:v>
                </c:pt>
                <c:pt idx="4043">
                  <c:v>15.617</c:v>
                </c:pt>
                <c:pt idx="4044">
                  <c:v>15.621</c:v>
                </c:pt>
                <c:pt idx="4045">
                  <c:v>15.625</c:v>
                </c:pt>
                <c:pt idx="4046">
                  <c:v>15.629</c:v>
                </c:pt>
                <c:pt idx="4047">
                  <c:v>15.633</c:v>
                </c:pt>
                <c:pt idx="4048">
                  <c:v>15.637</c:v>
                </c:pt>
                <c:pt idx="4049">
                  <c:v>15.641</c:v>
                </c:pt>
                <c:pt idx="4050">
                  <c:v>15.644</c:v>
                </c:pt>
                <c:pt idx="4051">
                  <c:v>15.648</c:v>
                </c:pt>
                <c:pt idx="4052">
                  <c:v>15.652</c:v>
                </c:pt>
                <c:pt idx="4053">
                  <c:v>15.656</c:v>
                </c:pt>
                <c:pt idx="4054">
                  <c:v>15.660</c:v>
                </c:pt>
                <c:pt idx="4055">
                  <c:v>15.664</c:v>
                </c:pt>
                <c:pt idx="4056">
                  <c:v>15.668</c:v>
                </c:pt>
                <c:pt idx="4057">
                  <c:v>15.671</c:v>
                </c:pt>
                <c:pt idx="4058">
                  <c:v>15.675</c:v>
                </c:pt>
                <c:pt idx="4059">
                  <c:v>15.679</c:v>
                </c:pt>
                <c:pt idx="4060">
                  <c:v>15.683</c:v>
                </c:pt>
                <c:pt idx="4061">
                  <c:v>15.687</c:v>
                </c:pt>
                <c:pt idx="4062">
                  <c:v>15.691</c:v>
                </c:pt>
                <c:pt idx="4063">
                  <c:v>15.695</c:v>
                </c:pt>
                <c:pt idx="4064">
                  <c:v>15.699</c:v>
                </c:pt>
                <c:pt idx="4065">
                  <c:v>15.702</c:v>
                </c:pt>
                <c:pt idx="4066">
                  <c:v>15.706</c:v>
                </c:pt>
                <c:pt idx="4067">
                  <c:v>15.710</c:v>
                </c:pt>
                <c:pt idx="4068">
                  <c:v>15.714</c:v>
                </c:pt>
                <c:pt idx="4069">
                  <c:v>15.718</c:v>
                </c:pt>
                <c:pt idx="4070">
                  <c:v>15.722</c:v>
                </c:pt>
                <c:pt idx="4071">
                  <c:v>15.726</c:v>
                </c:pt>
                <c:pt idx="4072">
                  <c:v>15.729</c:v>
                </c:pt>
                <c:pt idx="4073">
                  <c:v>15.733</c:v>
                </c:pt>
                <c:pt idx="4074">
                  <c:v>15.737</c:v>
                </c:pt>
                <c:pt idx="4075">
                  <c:v>15.741</c:v>
                </c:pt>
                <c:pt idx="4076">
                  <c:v>15.745</c:v>
                </c:pt>
                <c:pt idx="4077">
                  <c:v>15.749</c:v>
                </c:pt>
                <c:pt idx="4078">
                  <c:v>15.753</c:v>
                </c:pt>
                <c:pt idx="4079">
                  <c:v>15.757</c:v>
                </c:pt>
                <c:pt idx="4080">
                  <c:v>15.760</c:v>
                </c:pt>
                <c:pt idx="4081">
                  <c:v>15.764</c:v>
                </c:pt>
                <c:pt idx="4082">
                  <c:v>15.768</c:v>
                </c:pt>
                <c:pt idx="4083">
                  <c:v>15.772</c:v>
                </c:pt>
                <c:pt idx="4084">
                  <c:v>15.776</c:v>
                </c:pt>
                <c:pt idx="4085">
                  <c:v>15.780</c:v>
                </c:pt>
                <c:pt idx="4086">
                  <c:v>15.784</c:v>
                </c:pt>
                <c:pt idx="4087">
                  <c:v>15.787</c:v>
                </c:pt>
                <c:pt idx="4088">
                  <c:v>15.791</c:v>
                </c:pt>
                <c:pt idx="4089">
                  <c:v>15.795</c:v>
                </c:pt>
                <c:pt idx="4090">
                  <c:v>15.799</c:v>
                </c:pt>
                <c:pt idx="4091">
                  <c:v>15.803</c:v>
                </c:pt>
                <c:pt idx="4092">
                  <c:v>15.807</c:v>
                </c:pt>
                <c:pt idx="4093">
                  <c:v>15.811</c:v>
                </c:pt>
                <c:pt idx="4094">
                  <c:v>15.815</c:v>
                </c:pt>
                <c:pt idx="4095">
                  <c:v>15.818</c:v>
                </c:pt>
                <c:pt idx="4096">
                  <c:v>15.822</c:v>
                </c:pt>
                <c:pt idx="4097">
                  <c:v>15.826</c:v>
                </c:pt>
                <c:pt idx="4098">
                  <c:v>15.830</c:v>
                </c:pt>
                <c:pt idx="4099">
                  <c:v>15.834</c:v>
                </c:pt>
                <c:pt idx="4100">
                  <c:v>15.838</c:v>
                </c:pt>
                <c:pt idx="4101">
                  <c:v>15.842</c:v>
                </c:pt>
                <c:pt idx="4102">
                  <c:v>15.845</c:v>
                </c:pt>
                <c:pt idx="4103">
                  <c:v>15.849</c:v>
                </c:pt>
                <c:pt idx="4104">
                  <c:v>15.853</c:v>
                </c:pt>
                <c:pt idx="4105">
                  <c:v>15.857</c:v>
                </c:pt>
                <c:pt idx="4106">
                  <c:v>15.861</c:v>
                </c:pt>
                <c:pt idx="4107">
                  <c:v>15.865</c:v>
                </c:pt>
                <c:pt idx="4108">
                  <c:v>15.869</c:v>
                </c:pt>
                <c:pt idx="4109">
                  <c:v>15.872</c:v>
                </c:pt>
                <c:pt idx="4110">
                  <c:v>15.876</c:v>
                </c:pt>
                <c:pt idx="4111">
                  <c:v>15.880</c:v>
                </c:pt>
                <c:pt idx="4112">
                  <c:v>15.884</c:v>
                </c:pt>
                <c:pt idx="4113">
                  <c:v>15.888</c:v>
                </c:pt>
                <c:pt idx="4114">
                  <c:v>15.892</c:v>
                </c:pt>
                <c:pt idx="4115">
                  <c:v>15.896</c:v>
                </c:pt>
                <c:pt idx="4116">
                  <c:v>15.900</c:v>
                </c:pt>
                <c:pt idx="4117">
                  <c:v>15.903</c:v>
                </c:pt>
                <c:pt idx="4118">
                  <c:v>15.907</c:v>
                </c:pt>
                <c:pt idx="4119">
                  <c:v>15.911</c:v>
                </c:pt>
                <c:pt idx="4120">
                  <c:v>15.915</c:v>
                </c:pt>
                <c:pt idx="4121">
                  <c:v>15.919</c:v>
                </c:pt>
                <c:pt idx="4122">
                  <c:v>15.923</c:v>
                </c:pt>
                <c:pt idx="4123">
                  <c:v>15.927</c:v>
                </c:pt>
                <c:pt idx="4124">
                  <c:v>15.930</c:v>
                </c:pt>
                <c:pt idx="4125">
                  <c:v>15.934</c:v>
                </c:pt>
                <c:pt idx="4126">
                  <c:v>15.938</c:v>
                </c:pt>
                <c:pt idx="4127">
                  <c:v>15.942</c:v>
                </c:pt>
                <c:pt idx="4128">
                  <c:v>15.946</c:v>
                </c:pt>
                <c:pt idx="4129">
                  <c:v>15.950</c:v>
                </c:pt>
                <c:pt idx="4130">
                  <c:v>15.954</c:v>
                </c:pt>
                <c:pt idx="4131">
                  <c:v>15.958</c:v>
                </c:pt>
                <c:pt idx="4132">
                  <c:v>15.961</c:v>
                </c:pt>
                <c:pt idx="4133">
                  <c:v>15.965</c:v>
                </c:pt>
                <c:pt idx="4134">
                  <c:v>15.969</c:v>
                </c:pt>
                <c:pt idx="4135">
                  <c:v>15.973</c:v>
                </c:pt>
                <c:pt idx="4136">
                  <c:v>15.977</c:v>
                </c:pt>
                <c:pt idx="4137">
                  <c:v>15.981</c:v>
                </c:pt>
                <c:pt idx="4138">
                  <c:v>15.985</c:v>
                </c:pt>
                <c:pt idx="4139">
                  <c:v>15.988</c:v>
                </c:pt>
                <c:pt idx="4140">
                  <c:v>15.992</c:v>
                </c:pt>
                <c:pt idx="4141">
                  <c:v>15.996</c:v>
                </c:pt>
                <c:pt idx="4142">
                  <c:v>16.000</c:v>
                </c:pt>
                <c:pt idx="4143">
                  <c:v>16.004</c:v>
                </c:pt>
                <c:pt idx="4144">
                  <c:v>16.008</c:v>
                </c:pt>
                <c:pt idx="4145">
                  <c:v>16.012</c:v>
                </c:pt>
                <c:pt idx="4146">
                  <c:v>16.016</c:v>
                </c:pt>
                <c:pt idx="4147">
                  <c:v>16.019</c:v>
                </c:pt>
                <c:pt idx="4148">
                  <c:v>16.023</c:v>
                </c:pt>
                <c:pt idx="4149">
                  <c:v>16.027</c:v>
                </c:pt>
                <c:pt idx="4150">
                  <c:v>16.031</c:v>
                </c:pt>
                <c:pt idx="4151">
                  <c:v>16.035</c:v>
                </c:pt>
                <c:pt idx="4152">
                  <c:v>16.039</c:v>
                </c:pt>
                <c:pt idx="4153">
                  <c:v>16.043</c:v>
                </c:pt>
                <c:pt idx="4154">
                  <c:v>16.046</c:v>
                </c:pt>
                <c:pt idx="4155">
                  <c:v>16.050</c:v>
                </c:pt>
                <c:pt idx="4156">
                  <c:v>16.054</c:v>
                </c:pt>
                <c:pt idx="4157">
                  <c:v>16.058</c:v>
                </c:pt>
                <c:pt idx="4158">
                  <c:v>16.062</c:v>
                </c:pt>
                <c:pt idx="4159">
                  <c:v>16.066</c:v>
                </c:pt>
                <c:pt idx="4160">
                  <c:v>16.070</c:v>
                </c:pt>
                <c:pt idx="4161">
                  <c:v>16.073</c:v>
                </c:pt>
                <c:pt idx="4162">
                  <c:v>16.077</c:v>
                </c:pt>
                <c:pt idx="4163">
                  <c:v>16.081</c:v>
                </c:pt>
                <c:pt idx="4164">
                  <c:v>16.085</c:v>
                </c:pt>
                <c:pt idx="4165">
                  <c:v>16.089</c:v>
                </c:pt>
                <c:pt idx="4166">
                  <c:v>16.093</c:v>
                </c:pt>
                <c:pt idx="4167">
                  <c:v>16.097</c:v>
                </c:pt>
                <c:pt idx="4168">
                  <c:v>16.101</c:v>
                </c:pt>
                <c:pt idx="4169">
                  <c:v>16.104</c:v>
                </c:pt>
                <c:pt idx="4170">
                  <c:v>16.108</c:v>
                </c:pt>
                <c:pt idx="4171">
                  <c:v>16.112</c:v>
                </c:pt>
                <c:pt idx="4172">
                  <c:v>16.116</c:v>
                </c:pt>
                <c:pt idx="4173">
                  <c:v>16.120</c:v>
                </c:pt>
                <c:pt idx="4174">
                  <c:v>16.124</c:v>
                </c:pt>
                <c:pt idx="4175">
                  <c:v>16.128</c:v>
                </c:pt>
                <c:pt idx="4176">
                  <c:v>16.131</c:v>
                </c:pt>
                <c:pt idx="4177">
                  <c:v>16.135</c:v>
                </c:pt>
                <c:pt idx="4178">
                  <c:v>16.139</c:v>
                </c:pt>
                <c:pt idx="4179">
                  <c:v>16.143</c:v>
                </c:pt>
                <c:pt idx="4180">
                  <c:v>16.147</c:v>
                </c:pt>
                <c:pt idx="4181">
                  <c:v>16.151</c:v>
                </c:pt>
                <c:pt idx="4182">
                  <c:v>16.155</c:v>
                </c:pt>
                <c:pt idx="4183">
                  <c:v>16.159</c:v>
                </c:pt>
                <c:pt idx="4184">
                  <c:v>16.162</c:v>
                </c:pt>
                <c:pt idx="4185">
                  <c:v>16.166</c:v>
                </c:pt>
                <c:pt idx="4186">
                  <c:v>16.170</c:v>
                </c:pt>
                <c:pt idx="4187">
                  <c:v>16.174</c:v>
                </c:pt>
                <c:pt idx="4188">
                  <c:v>16.178</c:v>
                </c:pt>
                <c:pt idx="4189">
                  <c:v>16.182</c:v>
                </c:pt>
                <c:pt idx="4190">
                  <c:v>16.186</c:v>
                </c:pt>
                <c:pt idx="4191">
                  <c:v>16.189</c:v>
                </c:pt>
                <c:pt idx="4192">
                  <c:v>16.193</c:v>
                </c:pt>
                <c:pt idx="4193">
                  <c:v>16.197</c:v>
                </c:pt>
                <c:pt idx="4194">
                  <c:v>16.201</c:v>
                </c:pt>
                <c:pt idx="4195">
                  <c:v>16.205</c:v>
                </c:pt>
                <c:pt idx="4196">
                  <c:v>16.209</c:v>
                </c:pt>
                <c:pt idx="4197">
                  <c:v>16.213</c:v>
                </c:pt>
                <c:pt idx="4198">
                  <c:v>16.217</c:v>
                </c:pt>
                <c:pt idx="4199">
                  <c:v>16.220</c:v>
                </c:pt>
                <c:pt idx="4200">
                  <c:v>16.224</c:v>
                </c:pt>
                <c:pt idx="4201">
                  <c:v>16.228</c:v>
                </c:pt>
                <c:pt idx="4202">
                  <c:v>16.232</c:v>
                </c:pt>
                <c:pt idx="4203">
                  <c:v>16.236</c:v>
                </c:pt>
                <c:pt idx="4204">
                  <c:v>16.240</c:v>
                </c:pt>
                <c:pt idx="4205">
                  <c:v>16.244</c:v>
                </c:pt>
                <c:pt idx="4206">
                  <c:v>16.247</c:v>
                </c:pt>
                <c:pt idx="4207">
                  <c:v>16.251</c:v>
                </c:pt>
                <c:pt idx="4208">
                  <c:v>16.255</c:v>
                </c:pt>
                <c:pt idx="4209">
                  <c:v>16.259</c:v>
                </c:pt>
                <c:pt idx="4210">
                  <c:v>16.263</c:v>
                </c:pt>
                <c:pt idx="4211">
                  <c:v>16.267</c:v>
                </c:pt>
                <c:pt idx="4212">
                  <c:v>16.271</c:v>
                </c:pt>
                <c:pt idx="4213">
                  <c:v>16.275</c:v>
                </c:pt>
                <c:pt idx="4214">
                  <c:v>16.278</c:v>
                </c:pt>
                <c:pt idx="4215">
                  <c:v>16.282</c:v>
                </c:pt>
                <c:pt idx="4216">
                  <c:v>16.286</c:v>
                </c:pt>
                <c:pt idx="4217">
                  <c:v>16.290</c:v>
                </c:pt>
                <c:pt idx="4218">
                  <c:v>16.294</c:v>
                </c:pt>
                <c:pt idx="4219">
                  <c:v>16.298</c:v>
                </c:pt>
                <c:pt idx="4220">
                  <c:v>16.302</c:v>
                </c:pt>
                <c:pt idx="4221">
                  <c:v>16.305</c:v>
                </c:pt>
                <c:pt idx="4222">
                  <c:v>16.309</c:v>
                </c:pt>
                <c:pt idx="4223">
                  <c:v>16.313</c:v>
                </c:pt>
                <c:pt idx="4224">
                  <c:v>16.317</c:v>
                </c:pt>
                <c:pt idx="4225">
                  <c:v>16.321</c:v>
                </c:pt>
                <c:pt idx="4226">
                  <c:v>16.325</c:v>
                </c:pt>
                <c:pt idx="4227">
                  <c:v>16.329</c:v>
                </c:pt>
                <c:pt idx="4228">
                  <c:v>16.333</c:v>
                </c:pt>
                <c:pt idx="4229">
                  <c:v>16.336</c:v>
                </c:pt>
                <c:pt idx="4230">
                  <c:v>16.340</c:v>
                </c:pt>
                <c:pt idx="4231">
                  <c:v>16.344</c:v>
                </c:pt>
                <c:pt idx="4232">
                  <c:v>16.348</c:v>
                </c:pt>
                <c:pt idx="4233">
                  <c:v>16.352</c:v>
                </c:pt>
                <c:pt idx="4234">
                  <c:v>16.356</c:v>
                </c:pt>
                <c:pt idx="4235">
                  <c:v>16.360</c:v>
                </c:pt>
                <c:pt idx="4236">
                  <c:v>16.363</c:v>
                </c:pt>
                <c:pt idx="4237">
                  <c:v>16.367</c:v>
                </c:pt>
                <c:pt idx="4238">
                  <c:v>16.371</c:v>
                </c:pt>
                <c:pt idx="4239">
                  <c:v>16.375</c:v>
                </c:pt>
                <c:pt idx="4240">
                  <c:v>16.379</c:v>
                </c:pt>
                <c:pt idx="4241">
                  <c:v>16.383</c:v>
                </c:pt>
                <c:pt idx="4242">
                  <c:v>16.387</c:v>
                </c:pt>
                <c:pt idx="4243">
                  <c:v>16.391</c:v>
                </c:pt>
                <c:pt idx="4244">
                  <c:v>16.394</c:v>
                </c:pt>
                <c:pt idx="4245">
                  <c:v>16.398</c:v>
                </c:pt>
                <c:pt idx="4246">
                  <c:v>16.402</c:v>
                </c:pt>
                <c:pt idx="4247">
                  <c:v>16.406</c:v>
                </c:pt>
                <c:pt idx="4248">
                  <c:v>16.410</c:v>
                </c:pt>
                <c:pt idx="4249">
                  <c:v>16.414</c:v>
                </c:pt>
                <c:pt idx="4250">
                  <c:v>16.418</c:v>
                </c:pt>
                <c:pt idx="4251">
                  <c:v>16.421</c:v>
                </c:pt>
                <c:pt idx="4252">
                  <c:v>16.425</c:v>
                </c:pt>
                <c:pt idx="4253">
                  <c:v>16.429</c:v>
                </c:pt>
                <c:pt idx="4254">
                  <c:v>16.433</c:v>
                </c:pt>
                <c:pt idx="4255">
                  <c:v>16.437</c:v>
                </c:pt>
                <c:pt idx="4256">
                  <c:v>16.441</c:v>
                </c:pt>
                <c:pt idx="4257">
                  <c:v>16.445</c:v>
                </c:pt>
                <c:pt idx="4258">
                  <c:v>16.448</c:v>
                </c:pt>
                <c:pt idx="4259">
                  <c:v>16.452</c:v>
                </c:pt>
                <c:pt idx="4260">
                  <c:v>16.456</c:v>
                </c:pt>
                <c:pt idx="4261">
                  <c:v>16.460</c:v>
                </c:pt>
                <c:pt idx="4262">
                  <c:v>16.464</c:v>
                </c:pt>
                <c:pt idx="4263">
                  <c:v>16.468</c:v>
                </c:pt>
                <c:pt idx="4264">
                  <c:v>16.472</c:v>
                </c:pt>
                <c:pt idx="4265">
                  <c:v>16.476</c:v>
                </c:pt>
                <c:pt idx="4266">
                  <c:v>16.479</c:v>
                </c:pt>
                <c:pt idx="4267">
                  <c:v>16.483</c:v>
                </c:pt>
                <c:pt idx="4268">
                  <c:v>16.487</c:v>
                </c:pt>
                <c:pt idx="4269">
                  <c:v>16.491</c:v>
                </c:pt>
                <c:pt idx="4270">
                  <c:v>16.495</c:v>
                </c:pt>
                <c:pt idx="4271">
                  <c:v>16.499</c:v>
                </c:pt>
                <c:pt idx="4272">
                  <c:v>16.503</c:v>
                </c:pt>
                <c:pt idx="4273">
                  <c:v>16.506</c:v>
                </c:pt>
                <c:pt idx="4274">
                  <c:v>16.510</c:v>
                </c:pt>
                <c:pt idx="4275">
                  <c:v>16.514</c:v>
                </c:pt>
                <c:pt idx="4276">
                  <c:v>16.518</c:v>
                </c:pt>
                <c:pt idx="4277">
                  <c:v>16.522</c:v>
                </c:pt>
                <c:pt idx="4278">
                  <c:v>16.526</c:v>
                </c:pt>
                <c:pt idx="4279">
                  <c:v>16.530</c:v>
                </c:pt>
                <c:pt idx="4280">
                  <c:v>16.534</c:v>
                </c:pt>
                <c:pt idx="4281">
                  <c:v>16.537</c:v>
                </c:pt>
                <c:pt idx="4282">
                  <c:v>16.541</c:v>
                </c:pt>
                <c:pt idx="4283">
                  <c:v>16.545</c:v>
                </c:pt>
                <c:pt idx="4284">
                  <c:v>16.549</c:v>
                </c:pt>
                <c:pt idx="4285">
                  <c:v>16.553</c:v>
                </c:pt>
                <c:pt idx="4286">
                  <c:v>16.557</c:v>
                </c:pt>
                <c:pt idx="4287">
                  <c:v>16.561</c:v>
                </c:pt>
                <c:pt idx="4288">
                  <c:v>16.564</c:v>
                </c:pt>
                <c:pt idx="4289">
                  <c:v>16.568</c:v>
                </c:pt>
                <c:pt idx="4290">
                  <c:v>16.572</c:v>
                </c:pt>
                <c:pt idx="4291">
                  <c:v>16.576</c:v>
                </c:pt>
                <c:pt idx="4292">
                  <c:v>16.580</c:v>
                </c:pt>
                <c:pt idx="4293">
                  <c:v>16.584</c:v>
                </c:pt>
                <c:pt idx="4294">
                  <c:v>16.588</c:v>
                </c:pt>
                <c:pt idx="4295">
                  <c:v>16.591</c:v>
                </c:pt>
                <c:pt idx="4296">
                  <c:v>16.595</c:v>
                </c:pt>
                <c:pt idx="4297">
                  <c:v>16.599</c:v>
                </c:pt>
                <c:pt idx="4298">
                  <c:v>16.603</c:v>
                </c:pt>
                <c:pt idx="4299">
                  <c:v>16.607</c:v>
                </c:pt>
                <c:pt idx="4300">
                  <c:v>16.611</c:v>
                </c:pt>
                <c:pt idx="4301">
                  <c:v>16.615</c:v>
                </c:pt>
                <c:pt idx="4302">
                  <c:v>16.619</c:v>
                </c:pt>
                <c:pt idx="4303">
                  <c:v>16.622</c:v>
                </c:pt>
                <c:pt idx="4304">
                  <c:v>16.626</c:v>
                </c:pt>
                <c:pt idx="4305">
                  <c:v>16.630</c:v>
                </c:pt>
                <c:pt idx="4306">
                  <c:v>16.634</c:v>
                </c:pt>
                <c:pt idx="4307">
                  <c:v>16.638</c:v>
                </c:pt>
                <c:pt idx="4308">
                  <c:v>16.642</c:v>
                </c:pt>
                <c:pt idx="4309">
                  <c:v>16.646</c:v>
                </c:pt>
                <c:pt idx="4310">
                  <c:v>16.649</c:v>
                </c:pt>
                <c:pt idx="4311">
                  <c:v>16.653</c:v>
                </c:pt>
                <c:pt idx="4312">
                  <c:v>16.657</c:v>
                </c:pt>
                <c:pt idx="4313">
                  <c:v>16.661</c:v>
                </c:pt>
                <c:pt idx="4314">
                  <c:v>16.665</c:v>
                </c:pt>
                <c:pt idx="4315">
                  <c:v>16.669</c:v>
                </c:pt>
                <c:pt idx="4316">
                  <c:v>16.673</c:v>
                </c:pt>
                <c:pt idx="4317">
                  <c:v>16.677</c:v>
                </c:pt>
                <c:pt idx="4318">
                  <c:v>16.680</c:v>
                </c:pt>
                <c:pt idx="4319">
                  <c:v>16.684</c:v>
                </c:pt>
                <c:pt idx="4320">
                  <c:v>16.688</c:v>
                </c:pt>
                <c:pt idx="4321">
                  <c:v>16.692</c:v>
                </c:pt>
                <c:pt idx="4322">
                  <c:v>16.696</c:v>
                </c:pt>
                <c:pt idx="4323">
                  <c:v>16.700</c:v>
                </c:pt>
                <c:pt idx="4324">
                  <c:v>16.704</c:v>
                </c:pt>
                <c:pt idx="4325">
                  <c:v>16.707</c:v>
                </c:pt>
                <c:pt idx="4326">
                  <c:v>16.711</c:v>
                </c:pt>
                <c:pt idx="4327">
                  <c:v>16.715</c:v>
                </c:pt>
                <c:pt idx="4328">
                  <c:v>16.719</c:v>
                </c:pt>
                <c:pt idx="4329">
                  <c:v>16.723</c:v>
                </c:pt>
                <c:pt idx="4330">
                  <c:v>16.727</c:v>
                </c:pt>
                <c:pt idx="4331">
                  <c:v>16.731</c:v>
                </c:pt>
                <c:pt idx="4332">
                  <c:v>16.735</c:v>
                </c:pt>
                <c:pt idx="4333">
                  <c:v>16.738</c:v>
                </c:pt>
                <c:pt idx="4334">
                  <c:v>16.742</c:v>
                </c:pt>
                <c:pt idx="4335">
                  <c:v>16.746</c:v>
                </c:pt>
                <c:pt idx="4336">
                  <c:v>16.750</c:v>
                </c:pt>
                <c:pt idx="4337">
                  <c:v>16.754</c:v>
                </c:pt>
                <c:pt idx="4338">
                  <c:v>16.758</c:v>
                </c:pt>
                <c:pt idx="4339">
                  <c:v>16.762</c:v>
                </c:pt>
                <c:pt idx="4340">
                  <c:v>16.765</c:v>
                </c:pt>
                <c:pt idx="4341">
                  <c:v>16.769</c:v>
                </c:pt>
                <c:pt idx="4342">
                  <c:v>16.773</c:v>
                </c:pt>
                <c:pt idx="4343">
                  <c:v>16.777</c:v>
                </c:pt>
                <c:pt idx="4344">
                  <c:v>16.781</c:v>
                </c:pt>
                <c:pt idx="4345">
                  <c:v>16.785</c:v>
                </c:pt>
                <c:pt idx="4346">
                  <c:v>16.789</c:v>
                </c:pt>
                <c:pt idx="4347">
                  <c:v>16.793</c:v>
                </c:pt>
                <c:pt idx="4348">
                  <c:v>16.796</c:v>
                </c:pt>
                <c:pt idx="4349">
                  <c:v>16.800</c:v>
                </c:pt>
                <c:pt idx="4350">
                  <c:v>16.804</c:v>
                </c:pt>
                <c:pt idx="4351">
                  <c:v>16.808</c:v>
                </c:pt>
                <c:pt idx="4352">
                  <c:v>16.812</c:v>
                </c:pt>
                <c:pt idx="4353">
                  <c:v>16.816</c:v>
                </c:pt>
                <c:pt idx="4354">
                  <c:v>16.820</c:v>
                </c:pt>
                <c:pt idx="4355">
                  <c:v>16.823</c:v>
                </c:pt>
                <c:pt idx="4356">
                  <c:v>16.827</c:v>
                </c:pt>
                <c:pt idx="4357">
                  <c:v>16.831</c:v>
                </c:pt>
                <c:pt idx="4358">
                  <c:v>16.835</c:v>
                </c:pt>
                <c:pt idx="4359">
                  <c:v>16.839</c:v>
                </c:pt>
                <c:pt idx="4360">
                  <c:v>16.843</c:v>
                </c:pt>
                <c:pt idx="4361">
                  <c:v>16.847</c:v>
                </c:pt>
                <c:pt idx="4362">
                  <c:v>16.850</c:v>
                </c:pt>
                <c:pt idx="4363">
                  <c:v>16.854</c:v>
                </c:pt>
                <c:pt idx="4364">
                  <c:v>16.858</c:v>
                </c:pt>
                <c:pt idx="4365">
                  <c:v>16.862</c:v>
                </c:pt>
                <c:pt idx="4366">
                  <c:v>16.866</c:v>
                </c:pt>
                <c:pt idx="4367">
                  <c:v>16.870</c:v>
                </c:pt>
                <c:pt idx="4368">
                  <c:v>16.874</c:v>
                </c:pt>
                <c:pt idx="4369">
                  <c:v>16.878</c:v>
                </c:pt>
                <c:pt idx="4370">
                  <c:v>16.881</c:v>
                </c:pt>
                <c:pt idx="4371">
                  <c:v>16.885</c:v>
                </c:pt>
                <c:pt idx="4372">
                  <c:v>16.889</c:v>
                </c:pt>
                <c:pt idx="4373">
                  <c:v>16.893</c:v>
                </c:pt>
                <c:pt idx="4374">
                  <c:v>16.897</c:v>
                </c:pt>
                <c:pt idx="4375">
                  <c:v>16.901</c:v>
                </c:pt>
                <c:pt idx="4376">
                  <c:v>16.905</c:v>
                </c:pt>
                <c:pt idx="4377">
                  <c:v>16.908</c:v>
                </c:pt>
                <c:pt idx="4378">
                  <c:v>16.912</c:v>
                </c:pt>
                <c:pt idx="4379">
                  <c:v>16.916</c:v>
                </c:pt>
                <c:pt idx="4380">
                  <c:v>16.920</c:v>
                </c:pt>
                <c:pt idx="4381">
                  <c:v>16.924</c:v>
                </c:pt>
                <c:pt idx="4382">
                  <c:v>16.928</c:v>
                </c:pt>
                <c:pt idx="4383">
                  <c:v>16.932</c:v>
                </c:pt>
                <c:pt idx="4384">
                  <c:v>16.936</c:v>
                </c:pt>
                <c:pt idx="4385">
                  <c:v>16.939</c:v>
                </c:pt>
                <c:pt idx="4386">
                  <c:v>16.943</c:v>
                </c:pt>
                <c:pt idx="4387">
                  <c:v>16.947</c:v>
                </c:pt>
                <c:pt idx="4388">
                  <c:v>16.951</c:v>
                </c:pt>
                <c:pt idx="4389">
                  <c:v>16.955</c:v>
                </c:pt>
                <c:pt idx="4390">
                  <c:v>16.959</c:v>
                </c:pt>
                <c:pt idx="4391">
                  <c:v>16.963</c:v>
                </c:pt>
                <c:pt idx="4392">
                  <c:v>16.966</c:v>
                </c:pt>
                <c:pt idx="4393">
                  <c:v>16.970</c:v>
                </c:pt>
                <c:pt idx="4394">
                  <c:v>16.974</c:v>
                </c:pt>
                <c:pt idx="4395">
                  <c:v>16.978</c:v>
                </c:pt>
                <c:pt idx="4396">
                  <c:v>16.982</c:v>
                </c:pt>
                <c:pt idx="4397">
                  <c:v>16.986</c:v>
                </c:pt>
                <c:pt idx="4398">
                  <c:v>16.990</c:v>
                </c:pt>
                <c:pt idx="4399">
                  <c:v>16.994</c:v>
                </c:pt>
                <c:pt idx="4400">
                  <c:v>16.997</c:v>
                </c:pt>
                <c:pt idx="4401">
                  <c:v>17.001</c:v>
                </c:pt>
                <c:pt idx="4402">
                  <c:v>17.005</c:v>
                </c:pt>
                <c:pt idx="4403">
                  <c:v>17.009</c:v>
                </c:pt>
                <c:pt idx="4404">
                  <c:v>17.013</c:v>
                </c:pt>
                <c:pt idx="4405">
                  <c:v>17.017</c:v>
                </c:pt>
                <c:pt idx="4406">
                  <c:v>17.021</c:v>
                </c:pt>
                <c:pt idx="4407">
                  <c:v>17.024</c:v>
                </c:pt>
                <c:pt idx="4408">
                  <c:v>17.028</c:v>
                </c:pt>
                <c:pt idx="4409">
                  <c:v>17.032</c:v>
                </c:pt>
                <c:pt idx="4410">
                  <c:v>17.036</c:v>
                </c:pt>
                <c:pt idx="4411">
                  <c:v>17.040</c:v>
                </c:pt>
                <c:pt idx="4412">
                  <c:v>17.044</c:v>
                </c:pt>
                <c:pt idx="4413">
                  <c:v>17.048</c:v>
                </c:pt>
                <c:pt idx="4414">
                  <c:v>17.052</c:v>
                </c:pt>
                <c:pt idx="4415">
                  <c:v>17.055</c:v>
                </c:pt>
                <c:pt idx="4416">
                  <c:v>17.059</c:v>
                </c:pt>
                <c:pt idx="4417">
                  <c:v>17.063</c:v>
                </c:pt>
                <c:pt idx="4418">
                  <c:v>17.067</c:v>
                </c:pt>
                <c:pt idx="4419">
                  <c:v>17.071</c:v>
                </c:pt>
                <c:pt idx="4420">
                  <c:v>17.075</c:v>
                </c:pt>
                <c:pt idx="4421">
                  <c:v>17.079</c:v>
                </c:pt>
                <c:pt idx="4422">
                  <c:v>17.082</c:v>
                </c:pt>
                <c:pt idx="4423">
                  <c:v>17.086</c:v>
                </c:pt>
                <c:pt idx="4424">
                  <c:v>17.090</c:v>
                </c:pt>
                <c:pt idx="4425">
                  <c:v>17.094</c:v>
                </c:pt>
                <c:pt idx="4426">
                  <c:v>17.098</c:v>
                </c:pt>
                <c:pt idx="4427">
                  <c:v>17.102</c:v>
                </c:pt>
                <c:pt idx="4428">
                  <c:v>17.106</c:v>
                </c:pt>
                <c:pt idx="4429">
                  <c:v>17.110</c:v>
                </c:pt>
                <c:pt idx="4430">
                  <c:v>17.113</c:v>
                </c:pt>
                <c:pt idx="4431">
                  <c:v>17.117</c:v>
                </c:pt>
                <c:pt idx="4432">
                  <c:v>17.121</c:v>
                </c:pt>
                <c:pt idx="4433">
                  <c:v>17.125</c:v>
                </c:pt>
                <c:pt idx="4434">
                  <c:v>17.129</c:v>
                </c:pt>
                <c:pt idx="4435">
                  <c:v>17.133</c:v>
                </c:pt>
                <c:pt idx="4436">
                  <c:v>17.137</c:v>
                </c:pt>
                <c:pt idx="4437">
                  <c:v>17.140</c:v>
                </c:pt>
                <c:pt idx="4438">
                  <c:v>17.144</c:v>
                </c:pt>
                <c:pt idx="4439">
                  <c:v>17.148</c:v>
                </c:pt>
                <c:pt idx="4440">
                  <c:v>17.152</c:v>
                </c:pt>
                <c:pt idx="4441">
                  <c:v>17.156</c:v>
                </c:pt>
                <c:pt idx="4442">
                  <c:v>17.160</c:v>
                </c:pt>
                <c:pt idx="4443">
                  <c:v>17.164</c:v>
                </c:pt>
                <c:pt idx="4444">
                  <c:v>17.167</c:v>
                </c:pt>
                <c:pt idx="4445">
                  <c:v>17.171</c:v>
                </c:pt>
                <c:pt idx="4446">
                  <c:v>17.175</c:v>
                </c:pt>
                <c:pt idx="4447">
                  <c:v>17.179</c:v>
                </c:pt>
                <c:pt idx="4448">
                  <c:v>17.183</c:v>
                </c:pt>
                <c:pt idx="4449">
                  <c:v>17.187</c:v>
                </c:pt>
                <c:pt idx="4450">
                  <c:v>17.191</c:v>
                </c:pt>
                <c:pt idx="4451">
                  <c:v>17.195</c:v>
                </c:pt>
                <c:pt idx="4452">
                  <c:v>17.198</c:v>
                </c:pt>
                <c:pt idx="4453">
                  <c:v>17.202</c:v>
                </c:pt>
                <c:pt idx="4454">
                  <c:v>17.206</c:v>
                </c:pt>
                <c:pt idx="4455">
                  <c:v>17.210</c:v>
                </c:pt>
                <c:pt idx="4456">
                  <c:v>17.214</c:v>
                </c:pt>
                <c:pt idx="4457">
                  <c:v>17.218</c:v>
                </c:pt>
                <c:pt idx="4458">
                  <c:v>17.222</c:v>
                </c:pt>
                <c:pt idx="4459">
                  <c:v>17.225</c:v>
                </c:pt>
                <c:pt idx="4460">
                  <c:v>17.229</c:v>
                </c:pt>
                <c:pt idx="4461">
                  <c:v>17.233</c:v>
                </c:pt>
                <c:pt idx="4462">
                  <c:v>17.237</c:v>
                </c:pt>
                <c:pt idx="4463">
                  <c:v>17.241</c:v>
                </c:pt>
                <c:pt idx="4464">
                  <c:v>17.245</c:v>
                </c:pt>
                <c:pt idx="4465">
                  <c:v>17.249</c:v>
                </c:pt>
                <c:pt idx="4466">
                  <c:v>17.253</c:v>
                </c:pt>
                <c:pt idx="4467">
                  <c:v>17.256</c:v>
                </c:pt>
                <c:pt idx="4468">
                  <c:v>17.260</c:v>
                </c:pt>
                <c:pt idx="4469">
                  <c:v>17.264</c:v>
                </c:pt>
                <c:pt idx="4470">
                  <c:v>17.268</c:v>
                </c:pt>
                <c:pt idx="4471">
                  <c:v>17.272</c:v>
                </c:pt>
                <c:pt idx="4472">
                  <c:v>17.276</c:v>
                </c:pt>
                <c:pt idx="4473">
                  <c:v>17.280</c:v>
                </c:pt>
                <c:pt idx="4474">
                  <c:v>17.283</c:v>
                </c:pt>
                <c:pt idx="4475">
                  <c:v>17.287</c:v>
                </c:pt>
                <c:pt idx="4476">
                  <c:v>17.291</c:v>
                </c:pt>
                <c:pt idx="4477">
                  <c:v>17.295</c:v>
                </c:pt>
                <c:pt idx="4478">
                  <c:v>17.299</c:v>
                </c:pt>
                <c:pt idx="4479">
                  <c:v>17.303</c:v>
                </c:pt>
                <c:pt idx="4480">
                  <c:v>17.307</c:v>
                </c:pt>
                <c:pt idx="4481">
                  <c:v>17.311</c:v>
                </c:pt>
                <c:pt idx="4482">
                  <c:v>17.314</c:v>
                </c:pt>
                <c:pt idx="4483">
                  <c:v>17.318</c:v>
                </c:pt>
                <c:pt idx="4484">
                  <c:v>17.322</c:v>
                </c:pt>
                <c:pt idx="4485">
                  <c:v>17.326</c:v>
                </c:pt>
                <c:pt idx="4486">
                  <c:v>17.330</c:v>
                </c:pt>
                <c:pt idx="4487">
                  <c:v>17.334</c:v>
                </c:pt>
                <c:pt idx="4488">
                  <c:v>17.338</c:v>
                </c:pt>
                <c:pt idx="4489">
                  <c:v>17.341</c:v>
                </c:pt>
                <c:pt idx="4490">
                  <c:v>17.345</c:v>
                </c:pt>
                <c:pt idx="4491">
                  <c:v>17.349</c:v>
                </c:pt>
                <c:pt idx="4492">
                  <c:v>17.353</c:v>
                </c:pt>
                <c:pt idx="4493">
                  <c:v>17.357</c:v>
                </c:pt>
                <c:pt idx="4494">
                  <c:v>17.361</c:v>
                </c:pt>
                <c:pt idx="4495">
                  <c:v>17.365</c:v>
                </c:pt>
                <c:pt idx="4496">
                  <c:v>17.368</c:v>
                </c:pt>
                <c:pt idx="4497">
                  <c:v>17.372</c:v>
                </c:pt>
                <c:pt idx="4498">
                  <c:v>17.376</c:v>
                </c:pt>
                <c:pt idx="4499">
                  <c:v>17.380</c:v>
                </c:pt>
                <c:pt idx="4500">
                  <c:v>17.384</c:v>
                </c:pt>
                <c:pt idx="4501">
                  <c:v>17.388</c:v>
                </c:pt>
                <c:pt idx="4502">
                  <c:v>17.392</c:v>
                </c:pt>
                <c:pt idx="4503">
                  <c:v>17.396</c:v>
                </c:pt>
                <c:pt idx="4504">
                  <c:v>17.399</c:v>
                </c:pt>
                <c:pt idx="4505">
                  <c:v>17.403</c:v>
                </c:pt>
                <c:pt idx="4506">
                  <c:v>17.407</c:v>
                </c:pt>
                <c:pt idx="4507">
                  <c:v>17.411</c:v>
                </c:pt>
                <c:pt idx="4508">
                  <c:v>17.415</c:v>
                </c:pt>
                <c:pt idx="4509">
                  <c:v>17.419</c:v>
                </c:pt>
                <c:pt idx="4510">
                  <c:v>17.423</c:v>
                </c:pt>
                <c:pt idx="4511">
                  <c:v>17.426</c:v>
                </c:pt>
                <c:pt idx="4512">
                  <c:v>17.430</c:v>
                </c:pt>
                <c:pt idx="4513">
                  <c:v>17.434</c:v>
                </c:pt>
                <c:pt idx="4514">
                  <c:v>17.438</c:v>
                </c:pt>
                <c:pt idx="4515">
                  <c:v>17.442</c:v>
                </c:pt>
                <c:pt idx="4516">
                  <c:v>17.446</c:v>
                </c:pt>
                <c:pt idx="4517">
                  <c:v>17.450</c:v>
                </c:pt>
                <c:pt idx="4518">
                  <c:v>17.454</c:v>
                </c:pt>
                <c:pt idx="4519">
                  <c:v>17.457</c:v>
                </c:pt>
                <c:pt idx="4520">
                  <c:v>17.461</c:v>
                </c:pt>
                <c:pt idx="4521">
                  <c:v>17.465</c:v>
                </c:pt>
                <c:pt idx="4522">
                  <c:v>17.469</c:v>
                </c:pt>
                <c:pt idx="4523">
                  <c:v>17.473</c:v>
                </c:pt>
                <c:pt idx="4524">
                  <c:v>17.477</c:v>
                </c:pt>
                <c:pt idx="4525">
                  <c:v>17.481</c:v>
                </c:pt>
                <c:pt idx="4526">
                  <c:v>17.484</c:v>
                </c:pt>
                <c:pt idx="4527">
                  <c:v>17.488</c:v>
                </c:pt>
                <c:pt idx="4528">
                  <c:v>17.492</c:v>
                </c:pt>
                <c:pt idx="4529">
                  <c:v>17.496</c:v>
                </c:pt>
                <c:pt idx="4530">
                  <c:v>17.500</c:v>
                </c:pt>
                <c:pt idx="4531">
                  <c:v>17.504</c:v>
                </c:pt>
                <c:pt idx="4532">
                  <c:v>17.508</c:v>
                </c:pt>
                <c:pt idx="4533">
                  <c:v>17.512</c:v>
                </c:pt>
                <c:pt idx="4534">
                  <c:v>17.515</c:v>
                </c:pt>
                <c:pt idx="4535">
                  <c:v>17.519</c:v>
                </c:pt>
                <c:pt idx="4536">
                  <c:v>17.523</c:v>
                </c:pt>
                <c:pt idx="4537">
                  <c:v>17.527</c:v>
                </c:pt>
                <c:pt idx="4538">
                  <c:v>17.531</c:v>
                </c:pt>
                <c:pt idx="4539">
                  <c:v>17.535</c:v>
                </c:pt>
                <c:pt idx="4540">
                  <c:v>17.539</c:v>
                </c:pt>
                <c:pt idx="4541">
                  <c:v>17.542</c:v>
                </c:pt>
                <c:pt idx="4542">
                  <c:v>17.546</c:v>
                </c:pt>
                <c:pt idx="4543">
                  <c:v>17.550</c:v>
                </c:pt>
                <c:pt idx="4544">
                  <c:v>17.554</c:v>
                </c:pt>
                <c:pt idx="4545">
                  <c:v>17.558</c:v>
                </c:pt>
                <c:pt idx="4546">
                  <c:v>17.562</c:v>
                </c:pt>
                <c:pt idx="4547">
                  <c:v>17.566</c:v>
                </c:pt>
                <c:pt idx="4548">
                  <c:v>17.569</c:v>
                </c:pt>
                <c:pt idx="4549">
                  <c:v>17.573</c:v>
                </c:pt>
                <c:pt idx="4550">
                  <c:v>17.577</c:v>
                </c:pt>
                <c:pt idx="4551">
                  <c:v>17.581</c:v>
                </c:pt>
                <c:pt idx="4552">
                  <c:v>17.585</c:v>
                </c:pt>
                <c:pt idx="4553">
                  <c:v>17.589</c:v>
                </c:pt>
                <c:pt idx="4554">
                  <c:v>17.593</c:v>
                </c:pt>
                <c:pt idx="4555">
                  <c:v>17.597</c:v>
                </c:pt>
                <c:pt idx="4556">
                  <c:v>17.600</c:v>
                </c:pt>
                <c:pt idx="4557">
                  <c:v>17.604</c:v>
                </c:pt>
                <c:pt idx="4558">
                  <c:v>17.608</c:v>
                </c:pt>
                <c:pt idx="4559">
                  <c:v>17.612</c:v>
                </c:pt>
                <c:pt idx="4560">
                  <c:v>17.616</c:v>
                </c:pt>
                <c:pt idx="4561">
                  <c:v>17.620</c:v>
                </c:pt>
                <c:pt idx="4562">
                  <c:v>17.624</c:v>
                </c:pt>
                <c:pt idx="4563">
                  <c:v>17.627</c:v>
                </c:pt>
                <c:pt idx="4564">
                  <c:v>17.631</c:v>
                </c:pt>
                <c:pt idx="4565">
                  <c:v>17.635</c:v>
                </c:pt>
                <c:pt idx="4566">
                  <c:v>17.639</c:v>
                </c:pt>
                <c:pt idx="4567">
                  <c:v>17.643</c:v>
                </c:pt>
                <c:pt idx="4568">
                  <c:v>17.647</c:v>
                </c:pt>
                <c:pt idx="4569">
                  <c:v>17.651</c:v>
                </c:pt>
                <c:pt idx="4570">
                  <c:v>17.655</c:v>
                </c:pt>
                <c:pt idx="4571">
                  <c:v>17.658</c:v>
                </c:pt>
                <c:pt idx="4572">
                  <c:v>17.662</c:v>
                </c:pt>
                <c:pt idx="4573">
                  <c:v>17.666</c:v>
                </c:pt>
                <c:pt idx="4574">
                  <c:v>17.670</c:v>
                </c:pt>
                <c:pt idx="4575">
                  <c:v>17.674</c:v>
                </c:pt>
                <c:pt idx="4576">
                  <c:v>17.678</c:v>
                </c:pt>
                <c:pt idx="4577">
                  <c:v>17.682</c:v>
                </c:pt>
                <c:pt idx="4578">
                  <c:v>17.685</c:v>
                </c:pt>
                <c:pt idx="4579">
                  <c:v>17.689</c:v>
                </c:pt>
                <c:pt idx="4580">
                  <c:v>17.693</c:v>
                </c:pt>
                <c:pt idx="4581">
                  <c:v>17.697</c:v>
                </c:pt>
                <c:pt idx="4582">
                  <c:v>17.701</c:v>
                </c:pt>
                <c:pt idx="4583">
                  <c:v>17.705</c:v>
                </c:pt>
                <c:pt idx="4584">
                  <c:v>17.709</c:v>
                </c:pt>
                <c:pt idx="4585">
                  <c:v>17.713</c:v>
                </c:pt>
                <c:pt idx="4586">
                  <c:v>17.716</c:v>
                </c:pt>
                <c:pt idx="4587">
                  <c:v>17.720</c:v>
                </c:pt>
                <c:pt idx="4588">
                  <c:v>17.724</c:v>
                </c:pt>
                <c:pt idx="4589">
                  <c:v>17.728</c:v>
                </c:pt>
                <c:pt idx="4590">
                  <c:v>17.732</c:v>
                </c:pt>
                <c:pt idx="4591">
                  <c:v>17.736</c:v>
                </c:pt>
                <c:pt idx="4592">
                  <c:v>17.740</c:v>
                </c:pt>
                <c:pt idx="4593">
                  <c:v>17.743</c:v>
                </c:pt>
                <c:pt idx="4594">
                  <c:v>17.747</c:v>
                </c:pt>
                <c:pt idx="4595">
                  <c:v>17.751</c:v>
                </c:pt>
                <c:pt idx="4596">
                  <c:v>17.755</c:v>
                </c:pt>
                <c:pt idx="4597">
                  <c:v>17.759</c:v>
                </c:pt>
                <c:pt idx="4598">
                  <c:v>17.763</c:v>
                </c:pt>
                <c:pt idx="4599">
                  <c:v>17.767</c:v>
                </c:pt>
                <c:pt idx="4600">
                  <c:v>17.771</c:v>
                </c:pt>
                <c:pt idx="4601">
                  <c:v>17.774</c:v>
                </c:pt>
                <c:pt idx="4602">
                  <c:v>17.778</c:v>
                </c:pt>
                <c:pt idx="4603">
                  <c:v>17.782</c:v>
                </c:pt>
                <c:pt idx="4604">
                  <c:v>17.786</c:v>
                </c:pt>
                <c:pt idx="4605">
                  <c:v>17.790</c:v>
                </c:pt>
                <c:pt idx="4606">
                  <c:v>17.794</c:v>
                </c:pt>
                <c:pt idx="4607">
                  <c:v>17.798</c:v>
                </c:pt>
                <c:pt idx="4608">
                  <c:v>17.801</c:v>
                </c:pt>
                <c:pt idx="4609">
                  <c:v>17.805</c:v>
                </c:pt>
                <c:pt idx="4610">
                  <c:v>17.809</c:v>
                </c:pt>
                <c:pt idx="4611">
                  <c:v>17.813</c:v>
                </c:pt>
                <c:pt idx="4612">
                  <c:v>17.817</c:v>
                </c:pt>
                <c:pt idx="4613">
                  <c:v>17.821</c:v>
                </c:pt>
                <c:pt idx="4614">
                  <c:v>17.825</c:v>
                </c:pt>
                <c:pt idx="4615">
                  <c:v>17.829</c:v>
                </c:pt>
                <c:pt idx="4616">
                  <c:v>17.832</c:v>
                </c:pt>
                <c:pt idx="4617">
                  <c:v>17.836</c:v>
                </c:pt>
                <c:pt idx="4618">
                  <c:v>17.840</c:v>
                </c:pt>
                <c:pt idx="4619">
                  <c:v>17.844</c:v>
                </c:pt>
                <c:pt idx="4620">
                  <c:v>17.848</c:v>
                </c:pt>
                <c:pt idx="4621">
                  <c:v>17.852</c:v>
                </c:pt>
                <c:pt idx="4622">
                  <c:v>17.856</c:v>
                </c:pt>
                <c:pt idx="4623">
                  <c:v>17.859</c:v>
                </c:pt>
                <c:pt idx="4624">
                  <c:v>17.863</c:v>
                </c:pt>
                <c:pt idx="4625">
                  <c:v>17.867</c:v>
                </c:pt>
                <c:pt idx="4626">
                  <c:v>17.871</c:v>
                </c:pt>
                <c:pt idx="4627">
                  <c:v>17.875</c:v>
                </c:pt>
                <c:pt idx="4628">
                  <c:v>17.879</c:v>
                </c:pt>
                <c:pt idx="4629">
                  <c:v>17.883</c:v>
                </c:pt>
                <c:pt idx="4630">
                  <c:v>17.887</c:v>
                </c:pt>
                <c:pt idx="4631">
                  <c:v>17.890</c:v>
                </c:pt>
                <c:pt idx="4632">
                  <c:v>17.894</c:v>
                </c:pt>
                <c:pt idx="4633">
                  <c:v>17.898</c:v>
                </c:pt>
                <c:pt idx="4634">
                  <c:v>17.902</c:v>
                </c:pt>
                <c:pt idx="4635">
                  <c:v>17.906</c:v>
                </c:pt>
                <c:pt idx="4636">
                  <c:v>17.910</c:v>
                </c:pt>
                <c:pt idx="4637">
                  <c:v>17.914</c:v>
                </c:pt>
                <c:pt idx="4638">
                  <c:v>17.917</c:v>
                </c:pt>
                <c:pt idx="4639">
                  <c:v>17.921</c:v>
                </c:pt>
                <c:pt idx="4640">
                  <c:v>17.925</c:v>
                </c:pt>
                <c:pt idx="4641">
                  <c:v>17.929</c:v>
                </c:pt>
                <c:pt idx="4642">
                  <c:v>17.933</c:v>
                </c:pt>
                <c:pt idx="4643">
                  <c:v>17.937</c:v>
                </c:pt>
                <c:pt idx="4644">
                  <c:v>17.941</c:v>
                </c:pt>
                <c:pt idx="4645">
                  <c:v>17.944</c:v>
                </c:pt>
                <c:pt idx="4646">
                  <c:v>17.948</c:v>
                </c:pt>
                <c:pt idx="4647">
                  <c:v>17.952</c:v>
                </c:pt>
                <c:pt idx="4648">
                  <c:v>17.956</c:v>
                </c:pt>
                <c:pt idx="4649">
                  <c:v>17.960</c:v>
                </c:pt>
                <c:pt idx="4650">
                  <c:v>17.964</c:v>
                </c:pt>
                <c:pt idx="4651">
                  <c:v>17.968</c:v>
                </c:pt>
                <c:pt idx="4652">
                  <c:v>17.972</c:v>
                </c:pt>
                <c:pt idx="4653">
                  <c:v>17.975</c:v>
                </c:pt>
                <c:pt idx="4654">
                  <c:v>17.979</c:v>
                </c:pt>
                <c:pt idx="4655">
                  <c:v>17.983</c:v>
                </c:pt>
                <c:pt idx="4656">
                  <c:v>17.987</c:v>
                </c:pt>
                <c:pt idx="4657">
                  <c:v>17.991</c:v>
                </c:pt>
                <c:pt idx="4658">
                  <c:v>17.995</c:v>
                </c:pt>
                <c:pt idx="4659">
                  <c:v>17.999</c:v>
                </c:pt>
                <c:pt idx="4660">
                  <c:v>18.002</c:v>
                </c:pt>
                <c:pt idx="4661">
                  <c:v>18.006</c:v>
                </c:pt>
                <c:pt idx="4662">
                  <c:v>18.010</c:v>
                </c:pt>
                <c:pt idx="4663">
                  <c:v>18.014</c:v>
                </c:pt>
                <c:pt idx="4664">
                  <c:v>18.018</c:v>
                </c:pt>
                <c:pt idx="4665">
                  <c:v>18.022</c:v>
                </c:pt>
                <c:pt idx="4666">
                  <c:v>18.026</c:v>
                </c:pt>
                <c:pt idx="4667">
                  <c:v>18.030</c:v>
                </c:pt>
                <c:pt idx="4668">
                  <c:v>18.033</c:v>
                </c:pt>
                <c:pt idx="4669">
                  <c:v>18.037</c:v>
                </c:pt>
                <c:pt idx="4670">
                  <c:v>18.041</c:v>
                </c:pt>
                <c:pt idx="4671">
                  <c:v>18.045</c:v>
                </c:pt>
                <c:pt idx="4672">
                  <c:v>18.049</c:v>
                </c:pt>
                <c:pt idx="4673">
                  <c:v>18.053</c:v>
                </c:pt>
                <c:pt idx="4674">
                  <c:v>18.057</c:v>
                </c:pt>
                <c:pt idx="4675">
                  <c:v>18.060</c:v>
                </c:pt>
                <c:pt idx="4676">
                  <c:v>18.064</c:v>
                </c:pt>
                <c:pt idx="4677">
                  <c:v>18.068</c:v>
                </c:pt>
                <c:pt idx="4678">
                  <c:v>18.072</c:v>
                </c:pt>
                <c:pt idx="4679">
                  <c:v>18.076</c:v>
                </c:pt>
                <c:pt idx="4680">
                  <c:v>18.080</c:v>
                </c:pt>
                <c:pt idx="4681">
                  <c:v>18.084</c:v>
                </c:pt>
                <c:pt idx="4682">
                  <c:v>18.088</c:v>
                </c:pt>
                <c:pt idx="4683">
                  <c:v>18.091</c:v>
                </c:pt>
                <c:pt idx="4684">
                  <c:v>18.095</c:v>
                </c:pt>
                <c:pt idx="4685">
                  <c:v>18.099</c:v>
                </c:pt>
                <c:pt idx="4686">
                  <c:v>18.103</c:v>
                </c:pt>
                <c:pt idx="4687">
                  <c:v>18.107</c:v>
                </c:pt>
                <c:pt idx="4688">
                  <c:v>18.111</c:v>
                </c:pt>
                <c:pt idx="4689">
                  <c:v>18.115</c:v>
                </c:pt>
                <c:pt idx="4690">
                  <c:v>18.118</c:v>
                </c:pt>
                <c:pt idx="4691">
                  <c:v>18.122</c:v>
                </c:pt>
                <c:pt idx="4692">
                  <c:v>18.126</c:v>
                </c:pt>
                <c:pt idx="4693">
                  <c:v>18.130</c:v>
                </c:pt>
                <c:pt idx="4694">
                  <c:v>18.134</c:v>
                </c:pt>
                <c:pt idx="4695">
                  <c:v>18.138</c:v>
                </c:pt>
                <c:pt idx="4696">
                  <c:v>18.142</c:v>
                </c:pt>
                <c:pt idx="4697">
                  <c:v>18.146</c:v>
                </c:pt>
                <c:pt idx="4698">
                  <c:v>18.149</c:v>
                </c:pt>
                <c:pt idx="4699">
                  <c:v>18.153</c:v>
                </c:pt>
                <c:pt idx="4700">
                  <c:v>18.157</c:v>
                </c:pt>
                <c:pt idx="4701">
                  <c:v>18.161</c:v>
                </c:pt>
                <c:pt idx="4702">
                  <c:v>18.165</c:v>
                </c:pt>
                <c:pt idx="4703">
                  <c:v>18.169</c:v>
                </c:pt>
                <c:pt idx="4704">
                  <c:v>18.173</c:v>
                </c:pt>
                <c:pt idx="4705">
                  <c:v>18.176</c:v>
                </c:pt>
                <c:pt idx="4706">
                  <c:v>18.180</c:v>
                </c:pt>
                <c:pt idx="4707">
                  <c:v>18.184</c:v>
                </c:pt>
                <c:pt idx="4708">
                  <c:v>18.188</c:v>
                </c:pt>
                <c:pt idx="4709">
                  <c:v>18.192</c:v>
                </c:pt>
                <c:pt idx="4710">
                  <c:v>18.196</c:v>
                </c:pt>
                <c:pt idx="4711">
                  <c:v>18.200</c:v>
                </c:pt>
                <c:pt idx="4712">
                  <c:v>18.203</c:v>
                </c:pt>
                <c:pt idx="4713">
                  <c:v>18.207</c:v>
                </c:pt>
                <c:pt idx="4714">
                  <c:v>18.211</c:v>
                </c:pt>
                <c:pt idx="4715">
                  <c:v>18.215</c:v>
                </c:pt>
                <c:pt idx="4716">
                  <c:v>18.219</c:v>
                </c:pt>
                <c:pt idx="4717">
                  <c:v>18.223</c:v>
                </c:pt>
                <c:pt idx="4718">
                  <c:v>18.227</c:v>
                </c:pt>
                <c:pt idx="4719">
                  <c:v>18.231</c:v>
                </c:pt>
                <c:pt idx="4720">
                  <c:v>18.234</c:v>
                </c:pt>
                <c:pt idx="4721">
                  <c:v>18.238</c:v>
                </c:pt>
                <c:pt idx="4722">
                  <c:v>18.242</c:v>
                </c:pt>
                <c:pt idx="4723">
                  <c:v>18.246</c:v>
                </c:pt>
                <c:pt idx="4724">
                  <c:v>18.250</c:v>
                </c:pt>
                <c:pt idx="4725">
                  <c:v>18.254</c:v>
                </c:pt>
                <c:pt idx="4726">
                  <c:v>18.258</c:v>
                </c:pt>
                <c:pt idx="4727">
                  <c:v>18.261</c:v>
                </c:pt>
                <c:pt idx="4728">
                  <c:v>18.265</c:v>
                </c:pt>
                <c:pt idx="4729">
                  <c:v>18.269</c:v>
                </c:pt>
                <c:pt idx="4730">
                  <c:v>18.273</c:v>
                </c:pt>
                <c:pt idx="4731">
                  <c:v>18.277</c:v>
                </c:pt>
                <c:pt idx="4732">
                  <c:v>18.281</c:v>
                </c:pt>
                <c:pt idx="4733">
                  <c:v>18.285</c:v>
                </c:pt>
                <c:pt idx="4734">
                  <c:v>18.289</c:v>
                </c:pt>
                <c:pt idx="4735">
                  <c:v>18.292</c:v>
                </c:pt>
                <c:pt idx="4736">
                  <c:v>18.296</c:v>
                </c:pt>
                <c:pt idx="4737">
                  <c:v>18.300</c:v>
                </c:pt>
                <c:pt idx="4738">
                  <c:v>18.304</c:v>
                </c:pt>
                <c:pt idx="4739">
                  <c:v>18.308</c:v>
                </c:pt>
                <c:pt idx="4740">
                  <c:v>18.312</c:v>
                </c:pt>
                <c:pt idx="4741">
                  <c:v>18.316</c:v>
                </c:pt>
                <c:pt idx="4742">
                  <c:v>18.319</c:v>
                </c:pt>
                <c:pt idx="4743">
                  <c:v>18.323</c:v>
                </c:pt>
                <c:pt idx="4744">
                  <c:v>18.327</c:v>
                </c:pt>
                <c:pt idx="4745">
                  <c:v>18.331</c:v>
                </c:pt>
                <c:pt idx="4746">
                  <c:v>18.335</c:v>
                </c:pt>
                <c:pt idx="4747">
                  <c:v>18.339</c:v>
                </c:pt>
                <c:pt idx="4748">
                  <c:v>18.343</c:v>
                </c:pt>
                <c:pt idx="4749">
                  <c:v>18.346</c:v>
                </c:pt>
                <c:pt idx="4750">
                  <c:v>18.350</c:v>
                </c:pt>
                <c:pt idx="4751">
                  <c:v>18.354</c:v>
                </c:pt>
                <c:pt idx="4752">
                  <c:v>18.358</c:v>
                </c:pt>
                <c:pt idx="4753">
                  <c:v>18.362</c:v>
                </c:pt>
                <c:pt idx="4754">
                  <c:v>18.366</c:v>
                </c:pt>
                <c:pt idx="4755">
                  <c:v>18.370</c:v>
                </c:pt>
                <c:pt idx="4756">
                  <c:v>18.374</c:v>
                </c:pt>
                <c:pt idx="4757">
                  <c:v>18.377</c:v>
                </c:pt>
                <c:pt idx="4758">
                  <c:v>18.381</c:v>
                </c:pt>
                <c:pt idx="4759">
                  <c:v>18.385</c:v>
                </c:pt>
                <c:pt idx="4760">
                  <c:v>18.389</c:v>
                </c:pt>
                <c:pt idx="4761">
                  <c:v>18.393</c:v>
                </c:pt>
                <c:pt idx="4762">
                  <c:v>18.397</c:v>
                </c:pt>
                <c:pt idx="4763">
                  <c:v>18.401</c:v>
                </c:pt>
                <c:pt idx="4764">
                  <c:v>18.404</c:v>
                </c:pt>
                <c:pt idx="4765">
                  <c:v>18.408</c:v>
                </c:pt>
                <c:pt idx="4766">
                  <c:v>18.412</c:v>
                </c:pt>
                <c:pt idx="4767">
                  <c:v>18.416</c:v>
                </c:pt>
                <c:pt idx="4768">
                  <c:v>18.420</c:v>
                </c:pt>
                <c:pt idx="4769">
                  <c:v>18.424</c:v>
                </c:pt>
                <c:pt idx="4770">
                  <c:v>18.428</c:v>
                </c:pt>
                <c:pt idx="4771">
                  <c:v>18.432</c:v>
                </c:pt>
                <c:pt idx="4772">
                  <c:v>18.435</c:v>
                </c:pt>
                <c:pt idx="4773">
                  <c:v>18.439</c:v>
                </c:pt>
                <c:pt idx="4774">
                  <c:v>18.443</c:v>
                </c:pt>
                <c:pt idx="4775">
                  <c:v>18.447</c:v>
                </c:pt>
                <c:pt idx="4776">
                  <c:v>18.451</c:v>
                </c:pt>
                <c:pt idx="4777">
                  <c:v>18.455</c:v>
                </c:pt>
                <c:pt idx="4778">
                  <c:v>18.459</c:v>
                </c:pt>
                <c:pt idx="4779">
                  <c:v>18.462</c:v>
                </c:pt>
                <c:pt idx="4780">
                  <c:v>18.466</c:v>
                </c:pt>
                <c:pt idx="4781">
                  <c:v>18.470</c:v>
                </c:pt>
                <c:pt idx="4782">
                  <c:v>18.474</c:v>
                </c:pt>
                <c:pt idx="4783">
                  <c:v>18.478</c:v>
                </c:pt>
                <c:pt idx="4784">
                  <c:v>18.482</c:v>
                </c:pt>
                <c:pt idx="4785">
                  <c:v>18.486</c:v>
                </c:pt>
                <c:pt idx="4786">
                  <c:v>18.490</c:v>
                </c:pt>
                <c:pt idx="4787">
                  <c:v>18.493</c:v>
                </c:pt>
                <c:pt idx="4788">
                  <c:v>18.497</c:v>
                </c:pt>
                <c:pt idx="4789">
                  <c:v>18.501</c:v>
                </c:pt>
                <c:pt idx="4790">
                  <c:v>18.505</c:v>
                </c:pt>
                <c:pt idx="4791">
                  <c:v>18.509</c:v>
                </c:pt>
                <c:pt idx="4792">
                  <c:v>18.513</c:v>
                </c:pt>
                <c:pt idx="4793">
                  <c:v>18.517</c:v>
                </c:pt>
                <c:pt idx="4794">
                  <c:v>18.520</c:v>
                </c:pt>
                <c:pt idx="4795">
                  <c:v>18.524</c:v>
                </c:pt>
                <c:pt idx="4796">
                  <c:v>18.528</c:v>
                </c:pt>
                <c:pt idx="4797">
                  <c:v>18.532</c:v>
                </c:pt>
                <c:pt idx="4798">
                  <c:v>18.536</c:v>
                </c:pt>
                <c:pt idx="4799">
                  <c:v>18.540</c:v>
                </c:pt>
                <c:pt idx="4800">
                  <c:v>18.544</c:v>
                </c:pt>
                <c:pt idx="4801">
                  <c:v>18.548</c:v>
                </c:pt>
                <c:pt idx="4802">
                  <c:v>18.551</c:v>
                </c:pt>
                <c:pt idx="4803">
                  <c:v>18.555</c:v>
                </c:pt>
                <c:pt idx="4804">
                  <c:v>18.559</c:v>
                </c:pt>
                <c:pt idx="4805">
                  <c:v>18.563</c:v>
                </c:pt>
                <c:pt idx="4806">
                  <c:v>18.567</c:v>
                </c:pt>
                <c:pt idx="4807">
                  <c:v>18.571</c:v>
                </c:pt>
                <c:pt idx="4808">
                  <c:v>18.575</c:v>
                </c:pt>
                <c:pt idx="4809">
                  <c:v>18.578</c:v>
                </c:pt>
                <c:pt idx="4810">
                  <c:v>18.582</c:v>
                </c:pt>
                <c:pt idx="4811">
                  <c:v>18.586</c:v>
                </c:pt>
                <c:pt idx="4812">
                  <c:v>18.590</c:v>
                </c:pt>
                <c:pt idx="4813">
                  <c:v>18.594</c:v>
                </c:pt>
                <c:pt idx="4814">
                  <c:v>18.598</c:v>
                </c:pt>
                <c:pt idx="4815">
                  <c:v>18.602</c:v>
                </c:pt>
                <c:pt idx="4816">
                  <c:v>18.606</c:v>
                </c:pt>
                <c:pt idx="4817">
                  <c:v>18.609</c:v>
                </c:pt>
                <c:pt idx="4818">
                  <c:v>18.613</c:v>
                </c:pt>
                <c:pt idx="4819">
                  <c:v>18.617</c:v>
                </c:pt>
                <c:pt idx="4820">
                  <c:v>18.621</c:v>
                </c:pt>
                <c:pt idx="4821">
                  <c:v>18.625</c:v>
                </c:pt>
                <c:pt idx="4822">
                  <c:v>18.629</c:v>
                </c:pt>
                <c:pt idx="4823">
                  <c:v>18.633</c:v>
                </c:pt>
                <c:pt idx="4824">
                  <c:v>18.636</c:v>
                </c:pt>
                <c:pt idx="4825">
                  <c:v>18.640</c:v>
                </c:pt>
                <c:pt idx="4826">
                  <c:v>18.644</c:v>
                </c:pt>
                <c:pt idx="4827">
                  <c:v>18.648</c:v>
                </c:pt>
                <c:pt idx="4828">
                  <c:v>18.652</c:v>
                </c:pt>
                <c:pt idx="4829">
                  <c:v>18.656</c:v>
                </c:pt>
                <c:pt idx="4830">
                  <c:v>18.660</c:v>
                </c:pt>
                <c:pt idx="4831">
                  <c:v>18.664</c:v>
                </c:pt>
                <c:pt idx="4832">
                  <c:v>18.667</c:v>
                </c:pt>
                <c:pt idx="4833">
                  <c:v>18.671</c:v>
                </c:pt>
                <c:pt idx="4834">
                  <c:v>18.675</c:v>
                </c:pt>
                <c:pt idx="4835">
                  <c:v>18.679</c:v>
                </c:pt>
                <c:pt idx="4836">
                  <c:v>18.683</c:v>
                </c:pt>
                <c:pt idx="4837">
                  <c:v>18.687</c:v>
                </c:pt>
                <c:pt idx="4838">
                  <c:v>18.691</c:v>
                </c:pt>
                <c:pt idx="4839">
                  <c:v>18.694</c:v>
                </c:pt>
                <c:pt idx="4840">
                  <c:v>18.698</c:v>
                </c:pt>
                <c:pt idx="4841">
                  <c:v>18.702</c:v>
                </c:pt>
                <c:pt idx="4842">
                  <c:v>18.706</c:v>
                </c:pt>
                <c:pt idx="4843">
                  <c:v>18.710</c:v>
                </c:pt>
                <c:pt idx="4844">
                  <c:v>18.714</c:v>
                </c:pt>
                <c:pt idx="4845">
                  <c:v>18.718</c:v>
                </c:pt>
                <c:pt idx="4846">
                  <c:v>18.721</c:v>
                </c:pt>
                <c:pt idx="4847">
                  <c:v>18.725</c:v>
                </c:pt>
                <c:pt idx="4848">
                  <c:v>18.729</c:v>
                </c:pt>
                <c:pt idx="4849">
                  <c:v>18.733</c:v>
                </c:pt>
                <c:pt idx="4850">
                  <c:v>18.737</c:v>
                </c:pt>
                <c:pt idx="4851">
                  <c:v>18.741</c:v>
                </c:pt>
                <c:pt idx="4852">
                  <c:v>18.745</c:v>
                </c:pt>
                <c:pt idx="4853">
                  <c:v>18.749</c:v>
                </c:pt>
                <c:pt idx="4854">
                  <c:v>18.752</c:v>
                </c:pt>
                <c:pt idx="4855">
                  <c:v>18.756</c:v>
                </c:pt>
                <c:pt idx="4856">
                  <c:v>18.760</c:v>
                </c:pt>
                <c:pt idx="4857">
                  <c:v>18.764</c:v>
                </c:pt>
                <c:pt idx="4858">
                  <c:v>18.768</c:v>
                </c:pt>
                <c:pt idx="4859">
                  <c:v>18.772</c:v>
                </c:pt>
                <c:pt idx="4860">
                  <c:v>18.776</c:v>
                </c:pt>
                <c:pt idx="4861">
                  <c:v>18.779</c:v>
                </c:pt>
                <c:pt idx="4862">
                  <c:v>18.783</c:v>
                </c:pt>
                <c:pt idx="4863">
                  <c:v>18.787</c:v>
                </c:pt>
                <c:pt idx="4864">
                  <c:v>18.791</c:v>
                </c:pt>
                <c:pt idx="4865">
                  <c:v>18.795</c:v>
                </c:pt>
                <c:pt idx="4866">
                  <c:v>18.799</c:v>
                </c:pt>
                <c:pt idx="4867">
                  <c:v>18.803</c:v>
                </c:pt>
                <c:pt idx="4868">
                  <c:v>18.807</c:v>
                </c:pt>
                <c:pt idx="4869">
                  <c:v>18.810</c:v>
                </c:pt>
                <c:pt idx="4870">
                  <c:v>18.814</c:v>
                </c:pt>
                <c:pt idx="4871">
                  <c:v>18.818</c:v>
                </c:pt>
                <c:pt idx="4872">
                  <c:v>18.822</c:v>
                </c:pt>
                <c:pt idx="4873">
                  <c:v>18.826</c:v>
                </c:pt>
                <c:pt idx="4874">
                  <c:v>18.830</c:v>
                </c:pt>
                <c:pt idx="4875">
                  <c:v>18.834</c:v>
                </c:pt>
                <c:pt idx="4876">
                  <c:v>18.837</c:v>
                </c:pt>
                <c:pt idx="4877">
                  <c:v>18.841</c:v>
                </c:pt>
                <c:pt idx="4878">
                  <c:v>18.845</c:v>
                </c:pt>
                <c:pt idx="4879">
                  <c:v>18.849</c:v>
                </c:pt>
                <c:pt idx="4880">
                  <c:v>18.853</c:v>
                </c:pt>
                <c:pt idx="4881">
                  <c:v>18.857</c:v>
                </c:pt>
                <c:pt idx="4882">
                  <c:v>18.861</c:v>
                </c:pt>
                <c:pt idx="4883">
                  <c:v>18.865</c:v>
                </c:pt>
                <c:pt idx="4884">
                  <c:v>18.868</c:v>
                </c:pt>
                <c:pt idx="4885">
                  <c:v>18.872</c:v>
                </c:pt>
                <c:pt idx="4886">
                  <c:v>18.876</c:v>
                </c:pt>
                <c:pt idx="4887">
                  <c:v>18.880</c:v>
                </c:pt>
                <c:pt idx="4888">
                  <c:v>18.884</c:v>
                </c:pt>
                <c:pt idx="4889">
                  <c:v>18.888</c:v>
                </c:pt>
                <c:pt idx="4890">
                  <c:v>18.892</c:v>
                </c:pt>
                <c:pt idx="4891">
                  <c:v>18.895</c:v>
                </c:pt>
                <c:pt idx="4892">
                  <c:v>18.899</c:v>
                </c:pt>
                <c:pt idx="4893">
                  <c:v>18.903</c:v>
                </c:pt>
                <c:pt idx="4894">
                  <c:v>18.907</c:v>
                </c:pt>
                <c:pt idx="4895">
                  <c:v>18.911</c:v>
                </c:pt>
                <c:pt idx="4896">
                  <c:v>18.915</c:v>
                </c:pt>
                <c:pt idx="4897">
                  <c:v>18.919</c:v>
                </c:pt>
                <c:pt idx="4898">
                  <c:v>18.922</c:v>
                </c:pt>
                <c:pt idx="4899">
                  <c:v>18.926</c:v>
                </c:pt>
                <c:pt idx="4900">
                  <c:v>18.930</c:v>
                </c:pt>
                <c:pt idx="4901">
                  <c:v>18.934</c:v>
                </c:pt>
                <c:pt idx="4902">
                  <c:v>18.938</c:v>
                </c:pt>
                <c:pt idx="4903">
                  <c:v>18.942</c:v>
                </c:pt>
                <c:pt idx="4904">
                  <c:v>18.946</c:v>
                </c:pt>
                <c:pt idx="4905">
                  <c:v>18.950</c:v>
                </c:pt>
                <c:pt idx="4906">
                  <c:v>18.953</c:v>
                </c:pt>
                <c:pt idx="4907">
                  <c:v>18.957</c:v>
                </c:pt>
                <c:pt idx="4908">
                  <c:v>18.961</c:v>
                </c:pt>
                <c:pt idx="4909">
                  <c:v>18.965</c:v>
                </c:pt>
                <c:pt idx="4910">
                  <c:v>18.969</c:v>
                </c:pt>
                <c:pt idx="4911">
                  <c:v>18.973</c:v>
                </c:pt>
                <c:pt idx="4912">
                  <c:v>18.977</c:v>
                </c:pt>
                <c:pt idx="4913">
                  <c:v>18.980</c:v>
                </c:pt>
                <c:pt idx="4914">
                  <c:v>18.984</c:v>
                </c:pt>
                <c:pt idx="4915">
                  <c:v>18.988</c:v>
                </c:pt>
                <c:pt idx="4916">
                  <c:v>18.992</c:v>
                </c:pt>
                <c:pt idx="4917">
                  <c:v>18.996</c:v>
                </c:pt>
                <c:pt idx="4918">
                  <c:v>19.000</c:v>
                </c:pt>
                <c:pt idx="4919">
                  <c:v>19.004</c:v>
                </c:pt>
                <c:pt idx="4920">
                  <c:v>19.008</c:v>
                </c:pt>
                <c:pt idx="4921">
                  <c:v>19.011</c:v>
                </c:pt>
                <c:pt idx="4922">
                  <c:v>19.015</c:v>
                </c:pt>
                <c:pt idx="4923">
                  <c:v>19.019</c:v>
                </c:pt>
                <c:pt idx="4924">
                  <c:v>19.023</c:v>
                </c:pt>
                <c:pt idx="4925">
                  <c:v>19.027</c:v>
                </c:pt>
                <c:pt idx="4926">
                  <c:v>19.031</c:v>
                </c:pt>
                <c:pt idx="4927">
                  <c:v>19.035</c:v>
                </c:pt>
                <c:pt idx="4928">
                  <c:v>19.038</c:v>
                </c:pt>
                <c:pt idx="4929">
                  <c:v>19.042</c:v>
                </c:pt>
                <c:pt idx="4930">
                  <c:v>19.046</c:v>
                </c:pt>
                <c:pt idx="4931">
                  <c:v>19.050</c:v>
                </c:pt>
                <c:pt idx="4932">
                  <c:v>19.054</c:v>
                </c:pt>
                <c:pt idx="4933">
                  <c:v>19.058</c:v>
                </c:pt>
                <c:pt idx="4934">
                  <c:v>19.062</c:v>
                </c:pt>
                <c:pt idx="4935">
                  <c:v>19.066</c:v>
                </c:pt>
                <c:pt idx="4936">
                  <c:v>19.069</c:v>
                </c:pt>
                <c:pt idx="4937">
                  <c:v>19.073</c:v>
                </c:pt>
                <c:pt idx="4938">
                  <c:v>19.077</c:v>
                </c:pt>
                <c:pt idx="4939">
                  <c:v>19.081</c:v>
                </c:pt>
                <c:pt idx="4940">
                  <c:v>19.085</c:v>
                </c:pt>
                <c:pt idx="4941">
                  <c:v>19.089</c:v>
                </c:pt>
                <c:pt idx="4942">
                  <c:v>19.093</c:v>
                </c:pt>
                <c:pt idx="4943">
                  <c:v>19.096</c:v>
                </c:pt>
                <c:pt idx="4944">
                  <c:v>19.100</c:v>
                </c:pt>
                <c:pt idx="4945">
                  <c:v>19.104</c:v>
                </c:pt>
                <c:pt idx="4946">
                  <c:v>19.108</c:v>
                </c:pt>
                <c:pt idx="4947">
                  <c:v>19.112</c:v>
                </c:pt>
                <c:pt idx="4948">
                  <c:v>19.116</c:v>
                </c:pt>
                <c:pt idx="4949">
                  <c:v>19.120</c:v>
                </c:pt>
                <c:pt idx="4950">
                  <c:v>19.123</c:v>
                </c:pt>
                <c:pt idx="4951">
                  <c:v>19.127</c:v>
                </c:pt>
                <c:pt idx="4952">
                  <c:v>19.131</c:v>
                </c:pt>
                <c:pt idx="4953">
                  <c:v>19.135</c:v>
                </c:pt>
                <c:pt idx="4954">
                  <c:v>19.139</c:v>
                </c:pt>
                <c:pt idx="4955">
                  <c:v>19.143</c:v>
                </c:pt>
                <c:pt idx="4956">
                  <c:v>19.147</c:v>
                </c:pt>
                <c:pt idx="4957">
                  <c:v>19.151</c:v>
                </c:pt>
                <c:pt idx="4958">
                  <c:v>19.154</c:v>
                </c:pt>
                <c:pt idx="4959">
                  <c:v>19.158</c:v>
                </c:pt>
                <c:pt idx="4960">
                  <c:v>19.162</c:v>
                </c:pt>
                <c:pt idx="4961">
                  <c:v>19.166</c:v>
                </c:pt>
                <c:pt idx="4962">
                  <c:v>19.170</c:v>
                </c:pt>
                <c:pt idx="4963">
                  <c:v>19.174</c:v>
                </c:pt>
                <c:pt idx="4964">
                  <c:v>19.178</c:v>
                </c:pt>
                <c:pt idx="4965">
                  <c:v>19.181</c:v>
                </c:pt>
                <c:pt idx="4966">
                  <c:v>19.185</c:v>
                </c:pt>
                <c:pt idx="4967">
                  <c:v>19.189</c:v>
                </c:pt>
                <c:pt idx="4968">
                  <c:v>19.193</c:v>
                </c:pt>
                <c:pt idx="4969">
                  <c:v>19.197</c:v>
                </c:pt>
                <c:pt idx="4970">
                  <c:v>19.201</c:v>
                </c:pt>
                <c:pt idx="4971">
                  <c:v>19.205</c:v>
                </c:pt>
                <c:pt idx="4972">
                  <c:v>19.209</c:v>
                </c:pt>
                <c:pt idx="4973">
                  <c:v>19.212</c:v>
                </c:pt>
                <c:pt idx="4974">
                  <c:v>19.216</c:v>
                </c:pt>
                <c:pt idx="4975">
                  <c:v>19.220</c:v>
                </c:pt>
                <c:pt idx="4976">
                  <c:v>19.224</c:v>
                </c:pt>
                <c:pt idx="4977">
                  <c:v>19.228</c:v>
                </c:pt>
                <c:pt idx="4978">
                  <c:v>19.232</c:v>
                </c:pt>
                <c:pt idx="4979">
                  <c:v>19.236</c:v>
                </c:pt>
                <c:pt idx="4980">
                  <c:v>19.239</c:v>
                </c:pt>
                <c:pt idx="4981">
                  <c:v>19.243</c:v>
                </c:pt>
                <c:pt idx="4982">
                  <c:v>19.247</c:v>
                </c:pt>
                <c:pt idx="4983">
                  <c:v>19.251</c:v>
                </c:pt>
                <c:pt idx="4984">
                  <c:v>19.255</c:v>
                </c:pt>
                <c:pt idx="4985">
                  <c:v>19.259</c:v>
                </c:pt>
                <c:pt idx="4986">
                  <c:v>19.263</c:v>
                </c:pt>
                <c:pt idx="4987">
                  <c:v>19.267</c:v>
                </c:pt>
                <c:pt idx="4988">
                  <c:v>19.270</c:v>
                </c:pt>
                <c:pt idx="4989">
                  <c:v>19.274</c:v>
                </c:pt>
                <c:pt idx="4990">
                  <c:v>19.278</c:v>
                </c:pt>
                <c:pt idx="4991">
                  <c:v>19.282</c:v>
                </c:pt>
                <c:pt idx="4992">
                  <c:v>19.286</c:v>
                </c:pt>
                <c:pt idx="4993">
                  <c:v>19.290</c:v>
                </c:pt>
                <c:pt idx="4994">
                  <c:v>19.294</c:v>
                </c:pt>
                <c:pt idx="4995">
                  <c:v>19.297</c:v>
                </c:pt>
                <c:pt idx="4996">
                  <c:v>19.301</c:v>
                </c:pt>
                <c:pt idx="4997">
                  <c:v>19.305</c:v>
                </c:pt>
                <c:pt idx="4998">
                  <c:v>19.309</c:v>
                </c:pt>
                <c:pt idx="4999">
                  <c:v>19.313</c:v>
                </c:pt>
                <c:pt idx="5000">
                  <c:v>19.317</c:v>
                </c:pt>
                <c:pt idx="5001">
                  <c:v>19.321</c:v>
                </c:pt>
                <c:pt idx="5002">
                  <c:v>19.325</c:v>
                </c:pt>
                <c:pt idx="5003">
                  <c:v>19.328</c:v>
                </c:pt>
                <c:pt idx="5004">
                  <c:v>19.332</c:v>
                </c:pt>
                <c:pt idx="5005">
                  <c:v>19.336</c:v>
                </c:pt>
                <c:pt idx="5006">
                  <c:v>19.340</c:v>
                </c:pt>
                <c:pt idx="5007">
                  <c:v>19.344</c:v>
                </c:pt>
                <c:pt idx="5008">
                  <c:v>19.348</c:v>
                </c:pt>
                <c:pt idx="5009">
                  <c:v>19.352</c:v>
                </c:pt>
                <c:pt idx="5010">
                  <c:v>19.355</c:v>
                </c:pt>
                <c:pt idx="5011">
                  <c:v>19.359</c:v>
                </c:pt>
                <c:pt idx="5012">
                  <c:v>19.363</c:v>
                </c:pt>
                <c:pt idx="5013">
                  <c:v>19.367</c:v>
                </c:pt>
                <c:pt idx="5014">
                  <c:v>19.371</c:v>
                </c:pt>
                <c:pt idx="5015">
                  <c:v>19.375</c:v>
                </c:pt>
                <c:pt idx="5016">
                  <c:v>19.379</c:v>
                </c:pt>
                <c:pt idx="5017">
                  <c:v>19.383</c:v>
                </c:pt>
                <c:pt idx="5018">
                  <c:v>19.386</c:v>
                </c:pt>
                <c:pt idx="5019">
                  <c:v>19.390</c:v>
                </c:pt>
                <c:pt idx="5020">
                  <c:v>19.394</c:v>
                </c:pt>
                <c:pt idx="5021">
                  <c:v>19.398</c:v>
                </c:pt>
                <c:pt idx="5022">
                  <c:v>19.402</c:v>
                </c:pt>
                <c:pt idx="5023">
                  <c:v>19.406</c:v>
                </c:pt>
                <c:pt idx="5024">
                  <c:v>19.410</c:v>
                </c:pt>
                <c:pt idx="5025">
                  <c:v>19.413</c:v>
                </c:pt>
                <c:pt idx="5026">
                  <c:v>19.417</c:v>
                </c:pt>
                <c:pt idx="5027">
                  <c:v>19.421</c:v>
                </c:pt>
                <c:pt idx="5028">
                  <c:v>19.425</c:v>
                </c:pt>
                <c:pt idx="5029">
                  <c:v>19.429</c:v>
                </c:pt>
                <c:pt idx="5030">
                  <c:v>19.433</c:v>
                </c:pt>
                <c:pt idx="5031">
                  <c:v>19.437</c:v>
                </c:pt>
                <c:pt idx="5032">
                  <c:v>19.441</c:v>
                </c:pt>
                <c:pt idx="5033">
                  <c:v>19.444</c:v>
                </c:pt>
                <c:pt idx="5034">
                  <c:v>19.448</c:v>
                </c:pt>
                <c:pt idx="5035">
                  <c:v>19.452</c:v>
                </c:pt>
                <c:pt idx="5036">
                  <c:v>19.456</c:v>
                </c:pt>
                <c:pt idx="5037">
                  <c:v>19.460</c:v>
                </c:pt>
                <c:pt idx="5038">
                  <c:v>19.464</c:v>
                </c:pt>
                <c:pt idx="5039">
                  <c:v>19.468</c:v>
                </c:pt>
                <c:pt idx="5040">
                  <c:v>19.471</c:v>
                </c:pt>
                <c:pt idx="5041">
                  <c:v>19.475</c:v>
                </c:pt>
                <c:pt idx="5042">
                  <c:v>19.479</c:v>
                </c:pt>
                <c:pt idx="5043">
                  <c:v>19.483</c:v>
                </c:pt>
                <c:pt idx="5044">
                  <c:v>19.487</c:v>
                </c:pt>
                <c:pt idx="5045">
                  <c:v>19.491</c:v>
                </c:pt>
                <c:pt idx="5046">
                  <c:v>19.495</c:v>
                </c:pt>
                <c:pt idx="5047">
                  <c:v>19.498</c:v>
                </c:pt>
                <c:pt idx="5048">
                  <c:v>19.502</c:v>
                </c:pt>
                <c:pt idx="5049">
                  <c:v>19.506</c:v>
                </c:pt>
                <c:pt idx="5050">
                  <c:v>19.510</c:v>
                </c:pt>
                <c:pt idx="5051">
                  <c:v>19.514</c:v>
                </c:pt>
                <c:pt idx="5052">
                  <c:v>19.518</c:v>
                </c:pt>
                <c:pt idx="5053">
                  <c:v>19.522</c:v>
                </c:pt>
                <c:pt idx="5054">
                  <c:v>19.526</c:v>
                </c:pt>
                <c:pt idx="5055">
                  <c:v>19.529</c:v>
                </c:pt>
                <c:pt idx="5056">
                  <c:v>19.533</c:v>
                </c:pt>
                <c:pt idx="5057">
                  <c:v>19.537</c:v>
                </c:pt>
                <c:pt idx="5058">
                  <c:v>19.541</c:v>
                </c:pt>
                <c:pt idx="5059">
                  <c:v>19.545</c:v>
                </c:pt>
                <c:pt idx="5060">
                  <c:v>19.549</c:v>
                </c:pt>
                <c:pt idx="5061">
                  <c:v>19.553</c:v>
                </c:pt>
                <c:pt idx="5062">
                  <c:v>19.556</c:v>
                </c:pt>
                <c:pt idx="5063">
                  <c:v>19.560</c:v>
                </c:pt>
                <c:pt idx="5064">
                  <c:v>19.564</c:v>
                </c:pt>
                <c:pt idx="5065">
                  <c:v>19.568</c:v>
                </c:pt>
                <c:pt idx="5066">
                  <c:v>19.572</c:v>
                </c:pt>
                <c:pt idx="5067">
                  <c:v>19.576</c:v>
                </c:pt>
                <c:pt idx="5068">
                  <c:v>19.580</c:v>
                </c:pt>
                <c:pt idx="5069">
                  <c:v>19.584</c:v>
                </c:pt>
                <c:pt idx="5070">
                  <c:v>19.587</c:v>
                </c:pt>
                <c:pt idx="5071">
                  <c:v>19.591</c:v>
                </c:pt>
                <c:pt idx="5072">
                  <c:v>19.595</c:v>
                </c:pt>
                <c:pt idx="5073">
                  <c:v>19.599</c:v>
                </c:pt>
                <c:pt idx="5074">
                  <c:v>19.603</c:v>
                </c:pt>
                <c:pt idx="5075">
                  <c:v>19.607</c:v>
                </c:pt>
                <c:pt idx="5076">
                  <c:v>19.611</c:v>
                </c:pt>
                <c:pt idx="5077">
                  <c:v>19.614</c:v>
                </c:pt>
                <c:pt idx="5078">
                  <c:v>19.618</c:v>
                </c:pt>
                <c:pt idx="5079">
                  <c:v>19.622</c:v>
                </c:pt>
                <c:pt idx="5080">
                  <c:v>19.626</c:v>
                </c:pt>
                <c:pt idx="5081">
                  <c:v>19.630</c:v>
                </c:pt>
                <c:pt idx="5082">
                  <c:v>19.634</c:v>
                </c:pt>
                <c:pt idx="5083">
                  <c:v>19.638</c:v>
                </c:pt>
                <c:pt idx="5084">
                  <c:v>19.642</c:v>
                </c:pt>
                <c:pt idx="5085">
                  <c:v>19.645</c:v>
                </c:pt>
                <c:pt idx="5086">
                  <c:v>19.649</c:v>
                </c:pt>
                <c:pt idx="5087">
                  <c:v>19.653</c:v>
                </c:pt>
                <c:pt idx="5088">
                  <c:v>19.657</c:v>
                </c:pt>
                <c:pt idx="5089">
                  <c:v>19.661</c:v>
                </c:pt>
                <c:pt idx="5090">
                  <c:v>19.665</c:v>
                </c:pt>
                <c:pt idx="5091">
                  <c:v>19.669</c:v>
                </c:pt>
                <c:pt idx="5092">
                  <c:v>19.672</c:v>
                </c:pt>
                <c:pt idx="5093">
                  <c:v>19.676</c:v>
                </c:pt>
                <c:pt idx="5094">
                  <c:v>19.680</c:v>
                </c:pt>
                <c:pt idx="5095">
                  <c:v>19.684</c:v>
                </c:pt>
                <c:pt idx="5096">
                  <c:v>19.688</c:v>
                </c:pt>
                <c:pt idx="5097">
                  <c:v>19.692</c:v>
                </c:pt>
                <c:pt idx="5098">
                  <c:v>19.696</c:v>
                </c:pt>
                <c:pt idx="5099">
                  <c:v>19.700</c:v>
                </c:pt>
                <c:pt idx="5100">
                  <c:v>19.703</c:v>
                </c:pt>
                <c:pt idx="5101">
                  <c:v>19.707</c:v>
                </c:pt>
                <c:pt idx="5102">
                  <c:v>19.711</c:v>
                </c:pt>
                <c:pt idx="5103">
                  <c:v>19.715</c:v>
                </c:pt>
                <c:pt idx="5104">
                  <c:v>19.719</c:v>
                </c:pt>
                <c:pt idx="5105">
                  <c:v>19.723</c:v>
                </c:pt>
                <c:pt idx="5106">
                  <c:v>19.727</c:v>
                </c:pt>
                <c:pt idx="5107">
                  <c:v>19.730</c:v>
                </c:pt>
                <c:pt idx="5108">
                  <c:v>19.734</c:v>
                </c:pt>
                <c:pt idx="5109">
                  <c:v>19.738</c:v>
                </c:pt>
                <c:pt idx="5110">
                  <c:v>19.742</c:v>
                </c:pt>
                <c:pt idx="5111">
                  <c:v>19.746</c:v>
                </c:pt>
                <c:pt idx="5112">
                  <c:v>19.750</c:v>
                </c:pt>
                <c:pt idx="5113">
                  <c:v>19.754</c:v>
                </c:pt>
                <c:pt idx="5114">
                  <c:v>19.757</c:v>
                </c:pt>
                <c:pt idx="5115">
                  <c:v>19.761</c:v>
                </c:pt>
                <c:pt idx="5116">
                  <c:v>19.765</c:v>
                </c:pt>
                <c:pt idx="5117">
                  <c:v>19.769</c:v>
                </c:pt>
                <c:pt idx="5118">
                  <c:v>19.773</c:v>
                </c:pt>
                <c:pt idx="5119">
                  <c:v>19.777</c:v>
                </c:pt>
                <c:pt idx="5120">
                  <c:v>19.781</c:v>
                </c:pt>
                <c:pt idx="5121">
                  <c:v>19.785</c:v>
                </c:pt>
                <c:pt idx="5122">
                  <c:v>19.788</c:v>
                </c:pt>
                <c:pt idx="5123">
                  <c:v>19.792</c:v>
                </c:pt>
                <c:pt idx="5124">
                  <c:v>19.796</c:v>
                </c:pt>
                <c:pt idx="5125">
                  <c:v>19.800</c:v>
                </c:pt>
                <c:pt idx="5126">
                  <c:v>19.804</c:v>
                </c:pt>
                <c:pt idx="5127">
                  <c:v>19.808</c:v>
                </c:pt>
                <c:pt idx="5128">
                  <c:v>19.812</c:v>
                </c:pt>
                <c:pt idx="5129">
                  <c:v>19.815</c:v>
                </c:pt>
                <c:pt idx="5130">
                  <c:v>19.819</c:v>
                </c:pt>
                <c:pt idx="5131">
                  <c:v>19.823</c:v>
                </c:pt>
                <c:pt idx="5132">
                  <c:v>19.827</c:v>
                </c:pt>
                <c:pt idx="5133">
                  <c:v>19.831</c:v>
                </c:pt>
                <c:pt idx="5134">
                  <c:v>19.835</c:v>
                </c:pt>
                <c:pt idx="5135">
                  <c:v>19.839</c:v>
                </c:pt>
                <c:pt idx="5136">
                  <c:v>19.842</c:v>
                </c:pt>
                <c:pt idx="5137">
                  <c:v>19.846</c:v>
                </c:pt>
                <c:pt idx="5138">
                  <c:v>19.850</c:v>
                </c:pt>
                <c:pt idx="5139">
                  <c:v>19.854</c:v>
                </c:pt>
                <c:pt idx="5140">
                  <c:v>19.858</c:v>
                </c:pt>
                <c:pt idx="5141">
                  <c:v>19.862</c:v>
                </c:pt>
                <c:pt idx="5142">
                  <c:v>19.866</c:v>
                </c:pt>
                <c:pt idx="5143">
                  <c:v>19.870</c:v>
                </c:pt>
                <c:pt idx="5144">
                  <c:v>19.873</c:v>
                </c:pt>
                <c:pt idx="5145">
                  <c:v>19.877</c:v>
                </c:pt>
                <c:pt idx="5146">
                  <c:v>19.881</c:v>
                </c:pt>
                <c:pt idx="5147">
                  <c:v>19.885</c:v>
                </c:pt>
                <c:pt idx="5148">
                  <c:v>19.889</c:v>
                </c:pt>
                <c:pt idx="5149">
                  <c:v>19.893</c:v>
                </c:pt>
                <c:pt idx="5150">
                  <c:v>19.897</c:v>
                </c:pt>
                <c:pt idx="5151">
                  <c:v>19.900</c:v>
                </c:pt>
                <c:pt idx="5152">
                  <c:v>19.904</c:v>
                </c:pt>
                <c:pt idx="5153">
                  <c:v>19.908</c:v>
                </c:pt>
                <c:pt idx="5154">
                  <c:v>19.912</c:v>
                </c:pt>
                <c:pt idx="5155">
                  <c:v>19.916</c:v>
                </c:pt>
                <c:pt idx="5156">
                  <c:v>19.920</c:v>
                </c:pt>
                <c:pt idx="5157">
                  <c:v>19.924</c:v>
                </c:pt>
                <c:pt idx="5158">
                  <c:v>19.928</c:v>
                </c:pt>
                <c:pt idx="5159">
                  <c:v>19.931</c:v>
                </c:pt>
                <c:pt idx="5160">
                  <c:v>19.935</c:v>
                </c:pt>
                <c:pt idx="5161">
                  <c:v>19.939</c:v>
                </c:pt>
                <c:pt idx="5162">
                  <c:v>19.943</c:v>
                </c:pt>
                <c:pt idx="5163">
                  <c:v>19.947</c:v>
                </c:pt>
                <c:pt idx="5164">
                  <c:v>19.951</c:v>
                </c:pt>
                <c:pt idx="5165">
                  <c:v>19.955</c:v>
                </c:pt>
                <c:pt idx="5166">
                  <c:v>19.958</c:v>
                </c:pt>
                <c:pt idx="5167">
                  <c:v>19.962</c:v>
                </c:pt>
                <c:pt idx="5168">
                  <c:v>19.966</c:v>
                </c:pt>
                <c:pt idx="5169">
                  <c:v>19.970</c:v>
                </c:pt>
                <c:pt idx="5170">
                  <c:v>19.974</c:v>
                </c:pt>
                <c:pt idx="5171">
                  <c:v>19.978</c:v>
                </c:pt>
                <c:pt idx="5172">
                  <c:v>19.982</c:v>
                </c:pt>
                <c:pt idx="5173">
                  <c:v>19.986</c:v>
                </c:pt>
                <c:pt idx="5174">
                  <c:v>19.989</c:v>
                </c:pt>
                <c:pt idx="5175">
                  <c:v>19.993</c:v>
                </c:pt>
                <c:pt idx="5176">
                  <c:v>19.997</c:v>
                </c:pt>
              </c:strCache>
            </c:strRef>
          </c:xVal>
          <c:yVal>
            <c:numRef>
              <c:f>soomth!$F:$F</c:f>
              <c:numCache>
                <c:formatCode>General</c:formatCode>
                <c:ptCount val="1048576"/>
                <c:pt idx="1">
                  <c:v>0</c:v>
                </c:pt>
                <c:pt idx="2">
                  <c:v>0</c:v>
                </c:pt>
                <c:pt idx="3" formatCode="0.00E+00">
                  <c:v>838.89020000000005</c:v>
                </c:pt>
                <c:pt idx="4" formatCode="0.00E+00">
                  <c:v>8649.9276000000009</c:v>
                </c:pt>
                <c:pt idx="5" formatCode="0.00E+00">
                  <c:v>57972</c:v>
                </c:pt>
                <c:pt idx="6" formatCode="0.00E+00">
                  <c:v>322380</c:v>
                </c:pt>
                <c:pt idx="7" formatCode="0.00E+00">
                  <c:v>1222900</c:v>
                </c:pt>
                <c:pt idx="8" formatCode="0.00E+00">
                  <c:v>2219500</c:v>
                </c:pt>
                <c:pt idx="9" formatCode="0.00E+00">
                  <c:v>1938500</c:v>
                </c:pt>
                <c:pt idx="10" formatCode="0.00E+00">
                  <c:v>1065600</c:v>
                </c:pt>
                <c:pt idx="11" formatCode="0.00E+00">
                  <c:v>532670</c:v>
                </c:pt>
                <c:pt idx="12" formatCode="0.00E+00">
                  <c:v>281960</c:v>
                </c:pt>
                <c:pt idx="13" formatCode="0.00E+00">
                  <c:v>129200</c:v>
                </c:pt>
                <c:pt idx="14" formatCode="0.00E+00">
                  <c:v>38795</c:v>
                </c:pt>
                <c:pt idx="15">
                  <c:v>9316.9053999999996</c:v>
                </c:pt>
                <c:pt idx="16" formatCode="0.00E+00">
                  <c:v>22933</c:v>
                </c:pt>
                <c:pt idx="17" formatCode="0.00E+00">
                  <c:v>72746</c:v>
                </c:pt>
                <c:pt idx="18" formatCode="0.00E+00">
                  <c:v>111370</c:v>
                </c:pt>
                <c:pt idx="19" formatCode="0.00E+00">
                  <c:v>96523</c:v>
                </c:pt>
                <c:pt idx="20" formatCode="0.00E+00">
                  <c:v>70727</c:v>
                </c:pt>
                <c:pt idx="21" formatCode="0.00E+00">
                  <c:v>39995</c:v>
                </c:pt>
                <c:pt idx="22" formatCode="0.00E+00">
                  <c:v>34025</c:v>
                </c:pt>
                <c:pt idx="23" formatCode="0.00E+00">
                  <c:v>47268</c:v>
                </c:pt>
                <c:pt idx="24" formatCode="0.00E+00">
                  <c:v>39715</c:v>
                </c:pt>
                <c:pt idx="25" formatCode="0.00E+00">
                  <c:v>34872</c:v>
                </c:pt>
                <c:pt idx="26" formatCode="0.00E+00">
                  <c:v>37390</c:v>
                </c:pt>
                <c:pt idx="27" formatCode="0.00E+00">
                  <c:v>55047</c:v>
                </c:pt>
                <c:pt idx="28" formatCode="0.00E+00">
                  <c:v>85694</c:v>
                </c:pt>
                <c:pt idx="29" formatCode="0.00E+00">
                  <c:v>72859</c:v>
                </c:pt>
                <c:pt idx="30" formatCode="0.00E+00">
                  <c:v>29663</c:v>
                </c:pt>
                <c:pt idx="31">
                  <c:v>7000.1734999999999</c:v>
                </c:pt>
                <c:pt idx="32" formatCode="0.00E+00">
                  <c:v>11604</c:v>
                </c:pt>
                <c:pt idx="33" formatCode="0.00E+00">
                  <c:v>35698</c:v>
                </c:pt>
                <c:pt idx="34" formatCode="0.00E+00">
                  <c:v>51852</c:v>
                </c:pt>
                <c:pt idx="35" formatCode="0.00E+00">
                  <c:v>38867</c:v>
                </c:pt>
                <c:pt idx="36" formatCode="0.00E+00">
                  <c:v>28324</c:v>
                </c:pt>
                <c:pt idx="37" formatCode="0.00E+00">
                  <c:v>32570</c:v>
                </c:pt>
                <c:pt idx="38" formatCode="0.00E+00">
                  <c:v>38966</c:v>
                </c:pt>
                <c:pt idx="39" formatCode="0.00E+00">
                  <c:v>28217</c:v>
                </c:pt>
                <c:pt idx="40" formatCode="0.00E+00">
                  <c:v>21215</c:v>
                </c:pt>
                <c:pt idx="41" formatCode="0.00E+00">
                  <c:v>25209</c:v>
                </c:pt>
                <c:pt idx="42" formatCode="0.00E+00">
                  <c:v>24183</c:v>
                </c:pt>
                <c:pt idx="43" formatCode="0.00E+00">
                  <c:v>11937</c:v>
                </c:pt>
                <c:pt idx="44" formatCode="0.00E+00">
                  <c:v>2538.9877000000001</c:v>
                </c:pt>
                <c:pt idx="45" formatCode="0.00E+00">
                  <c:v>1365.2525000000001</c:v>
                </c:pt>
                <c:pt idx="46" formatCode="0.00E+00">
                  <c:v>5352.3746000000001</c:v>
                </c:pt>
                <c:pt idx="47">
                  <c:v>9303.6954999999998</c:v>
                </c:pt>
                <c:pt idx="48" formatCode="0.00E+00">
                  <c:v>11203</c:v>
                </c:pt>
                <c:pt idx="49" formatCode="0.00E+00">
                  <c:v>27840</c:v>
                </c:pt>
                <c:pt idx="50" formatCode="0.00E+00">
                  <c:v>44330</c:v>
                </c:pt>
                <c:pt idx="51" formatCode="0.00E+00">
                  <c:v>27814</c:v>
                </c:pt>
                <c:pt idx="52" formatCode="0.00E+00">
                  <c:v>11433</c:v>
                </c:pt>
                <c:pt idx="53" formatCode="0.00E+00">
                  <c:v>11956</c:v>
                </c:pt>
                <c:pt idx="54" formatCode="0.00E+00">
                  <c:v>20301</c:v>
                </c:pt>
                <c:pt idx="55" formatCode="0.00E+00">
                  <c:v>44701</c:v>
                </c:pt>
                <c:pt idx="56" formatCode="0.00E+00">
                  <c:v>85792</c:v>
                </c:pt>
                <c:pt idx="57" formatCode="0.00E+00">
                  <c:v>115680</c:v>
                </c:pt>
                <c:pt idx="58" formatCode="0.00E+00">
                  <c:v>90552</c:v>
                </c:pt>
                <c:pt idx="59" formatCode="0.00E+00">
                  <c:v>36821</c:v>
                </c:pt>
                <c:pt idx="60" formatCode="0.00E+00">
                  <c:v>12692</c:v>
                </c:pt>
                <c:pt idx="61" formatCode="0.00E+00">
                  <c:v>29617</c:v>
                </c:pt>
                <c:pt idx="62" formatCode="0.00E+00">
                  <c:v>56566</c:v>
                </c:pt>
                <c:pt idx="63" formatCode="0.00E+00">
                  <c:v>56674</c:v>
                </c:pt>
                <c:pt idx="64" formatCode="0.00E+00">
                  <c:v>57418</c:v>
                </c:pt>
                <c:pt idx="65" formatCode="0.00E+00">
                  <c:v>62364</c:v>
                </c:pt>
                <c:pt idx="66" formatCode="0.00E+00">
                  <c:v>38715</c:v>
                </c:pt>
                <c:pt idx="67" formatCode="0.00E+00">
                  <c:v>15976</c:v>
                </c:pt>
                <c:pt idx="68">
                  <c:v>5901.0814</c:v>
                </c:pt>
                <c:pt idx="69">
                  <c:v>1190.5447999999999</c:v>
                </c:pt>
                <c:pt idx="70" formatCode="0.00E+00">
                  <c:v>99.893299999999996</c:v>
                </c:pt>
                <c:pt idx="71" formatCode="0.00E+00">
                  <c:v>191.16550000000001</c:v>
                </c:pt>
                <c:pt idx="72" formatCode="0.00E+00">
                  <c:v>2347.7127999999998</c:v>
                </c:pt>
                <c:pt idx="73" formatCode="0.00E+00">
                  <c:v>10661</c:v>
                </c:pt>
                <c:pt idx="74" formatCode="0.00E+00">
                  <c:v>17639</c:v>
                </c:pt>
                <c:pt idx="75" formatCode="0.00E+00">
                  <c:v>10706</c:v>
                </c:pt>
                <c:pt idx="76">
                  <c:v>2563.7037999999998</c:v>
                </c:pt>
                <c:pt idx="77" formatCode="0.00E+00">
                  <c:v>2755.8751999999999</c:v>
                </c:pt>
                <c:pt idx="78" formatCode="0.00E+00">
                  <c:v>13288</c:v>
                </c:pt>
                <c:pt idx="79" formatCode="0.00E+00">
                  <c:v>31838</c:v>
                </c:pt>
                <c:pt idx="80" formatCode="0.00E+00">
                  <c:v>44328</c:v>
                </c:pt>
                <c:pt idx="81" formatCode="0.00E+00">
                  <c:v>39520</c:v>
                </c:pt>
                <c:pt idx="82" formatCode="0.00E+00">
                  <c:v>18829</c:v>
                </c:pt>
                <c:pt idx="83">
                  <c:v>7622.4809999999998</c:v>
                </c:pt>
                <c:pt idx="84" formatCode="0.00E+00">
                  <c:v>21266</c:v>
                </c:pt>
                <c:pt idx="85" formatCode="0.00E+00">
                  <c:v>51360</c:v>
                </c:pt>
                <c:pt idx="86" formatCode="0.00E+00">
                  <c:v>67332</c:v>
                </c:pt>
                <c:pt idx="87" formatCode="0.00E+00">
                  <c:v>51444</c:v>
                </c:pt>
                <c:pt idx="88" formatCode="0.00E+00">
                  <c:v>22150</c:v>
                </c:pt>
                <c:pt idx="89">
                  <c:v>9248.4973000000009</c:v>
                </c:pt>
                <c:pt idx="90">
                  <c:v>9115.8705000000009</c:v>
                </c:pt>
                <c:pt idx="91">
                  <c:v>5338.8289000000004</c:v>
                </c:pt>
                <c:pt idx="92">
                  <c:v>1173.9555</c:v>
                </c:pt>
                <c:pt idx="93">
                  <c:v>94.212199999999996</c:v>
                </c:pt>
                <c:pt idx="94">
                  <c:v>2.9632000000000001</c:v>
                </c:pt>
                <c:pt idx="95">
                  <c:v>19.342099999999999</c:v>
                </c:pt>
                <c:pt idx="96">
                  <c:v>668.08770000000004</c:v>
                </c:pt>
                <c:pt idx="97">
                  <c:v>8208.7283000000007</c:v>
                </c:pt>
                <c:pt idx="98" formatCode="0.00E+00">
                  <c:v>37314</c:v>
                </c:pt>
                <c:pt idx="99" formatCode="0.00E+00">
                  <c:v>61825</c:v>
                </c:pt>
                <c:pt idx="100" formatCode="0.00E+00">
                  <c:v>37334</c:v>
                </c:pt>
                <c:pt idx="101">
                  <c:v>8311.5974000000006</c:v>
                </c:pt>
                <c:pt idx="102">
                  <c:v>1836.1052999999999</c:v>
                </c:pt>
                <c:pt idx="103">
                  <c:v>5446.549</c:v>
                </c:pt>
                <c:pt idx="104" formatCode="0.00E+00">
                  <c:v>10007</c:v>
                </c:pt>
                <c:pt idx="105" formatCode="0.00E+00">
                  <c:v>10668</c:v>
                </c:pt>
                <c:pt idx="106" formatCode="0.00E+00">
                  <c:v>10097</c:v>
                </c:pt>
                <c:pt idx="107" formatCode="0.00E+00">
                  <c:v>6601.1360000000004</c:v>
                </c:pt>
                <c:pt idx="108" formatCode="0.00E+00">
                  <c:v>6518.0312000000004</c:v>
                </c:pt>
                <c:pt idx="109" formatCode="0.00E+00">
                  <c:v>9205.8932000000004</c:v>
                </c:pt>
                <c:pt idx="110" formatCode="0.00E+00">
                  <c:v>8857.1157999999996</c:v>
                </c:pt>
                <c:pt idx="111" formatCode="0.00E+00">
                  <c:v>17173</c:v>
                </c:pt>
                <c:pt idx="112" formatCode="0.00E+00">
                  <c:v>26592</c:v>
                </c:pt>
                <c:pt idx="113" formatCode="0.00E+00">
                  <c:v>16002</c:v>
                </c:pt>
                <c:pt idx="114">
                  <c:v>3521.7642999999998</c:v>
                </c:pt>
                <c:pt idx="115">
                  <c:v>282.87490000000003</c:v>
                </c:pt>
                <c:pt idx="116">
                  <c:v>33.0717</c:v>
                </c:pt>
                <c:pt idx="117">
                  <c:v>847.92070000000001</c:v>
                </c:pt>
                <c:pt idx="118" formatCode="0.00E+00">
                  <c:v>10565</c:v>
                </c:pt>
                <c:pt idx="119" formatCode="0.00E+00">
                  <c:v>47995</c:v>
                </c:pt>
                <c:pt idx="120" formatCode="0.00E+00">
                  <c:v>79452</c:v>
                </c:pt>
                <c:pt idx="121" formatCode="0.00E+00">
                  <c:v>47922</c:v>
                </c:pt>
                <c:pt idx="122" formatCode="0.00E+00">
                  <c:v>10641</c:v>
                </c:pt>
                <c:pt idx="123">
                  <c:v>858.52599999999995</c:v>
                </c:pt>
                <c:pt idx="124">
                  <c:v>25.295400000000001</c:v>
                </c:pt>
                <c:pt idx="125">
                  <c:v>5.6879999999999997</c:v>
                </c:pt>
                <c:pt idx="126">
                  <c:v>186.1499</c:v>
                </c:pt>
                <c:pt idx="127">
                  <c:v>2339.4157</c:v>
                </c:pt>
                <c:pt idx="128" formatCode="0.00E+00">
                  <c:v>10969</c:v>
                </c:pt>
                <c:pt idx="129" formatCode="0.00E+00">
                  <c:v>21223</c:v>
                </c:pt>
                <c:pt idx="130" formatCode="0.00E+00">
                  <c:v>26893</c:v>
                </c:pt>
                <c:pt idx="131" formatCode="0.00E+00">
                  <c:v>31453</c:v>
                </c:pt>
                <c:pt idx="132" formatCode="0.00E+00">
                  <c:v>30553</c:v>
                </c:pt>
                <c:pt idx="133" formatCode="0.00E+00">
                  <c:v>39632</c:v>
                </c:pt>
                <c:pt idx="134" formatCode="0.00E+00">
                  <c:v>49292</c:v>
                </c:pt>
                <c:pt idx="135" formatCode="0.00E+00">
                  <c:v>41542</c:v>
                </c:pt>
                <c:pt idx="136" formatCode="0.00E+00">
                  <c:v>25557</c:v>
                </c:pt>
                <c:pt idx="137" formatCode="0.00E+00">
                  <c:v>18635</c:v>
                </c:pt>
                <c:pt idx="138" formatCode="0.00E+00">
                  <c:v>19036</c:v>
                </c:pt>
                <c:pt idx="139" formatCode="0.00E+00">
                  <c:v>10766</c:v>
                </c:pt>
                <c:pt idx="140" formatCode="0.00E+00">
                  <c:v>2350.6351</c:v>
                </c:pt>
                <c:pt idx="141" formatCode="0.00E+00">
                  <c:v>188.44159999999999</c:v>
                </c:pt>
                <c:pt idx="142" formatCode="0.00E+00">
                  <c:v>5.5119999999999996</c:v>
                </c:pt>
                <c:pt idx="143" formatCode="0.00E+00">
                  <c:v>5.8799999999999998E-2</c:v>
                </c:pt>
                <c:pt idx="144" formatCode="0.00E+00">
                  <c:v>4.6296999999999999E-4</c:v>
                </c:pt>
                <c:pt idx="145" formatCode="0.00E+00">
                  <c:v>0.06</c:v>
                </c:pt>
                <c:pt idx="146" formatCode="0.00E+00">
                  <c:v>5.5031999999999996</c:v>
                </c:pt>
                <c:pt idx="147" formatCode="0.00E+00">
                  <c:v>188.3133</c:v>
                </c:pt>
                <c:pt idx="148" formatCode="0.00E+00">
                  <c:v>2347.6781000000001</c:v>
                </c:pt>
                <c:pt idx="149" formatCode="0.00E+00">
                  <c:v>10666</c:v>
                </c:pt>
                <c:pt idx="150" formatCode="0.00E+00">
                  <c:v>17665</c:v>
                </c:pt>
                <c:pt idx="151" formatCode="0.00E+00">
                  <c:v>10666</c:v>
                </c:pt>
                <c:pt idx="152">
                  <c:v>2347.8207000000002</c:v>
                </c:pt>
                <c:pt idx="153">
                  <c:v>188.4109</c:v>
                </c:pt>
                <c:pt idx="154">
                  <c:v>5.5119999999999996</c:v>
                </c:pt>
                <c:pt idx="155">
                  <c:v>5.8799999999999998E-2</c:v>
                </c:pt>
                <c:pt idx="156" formatCode="0.00E+00">
                  <c:v>2.2824E-4</c:v>
                </c:pt>
                <c:pt idx="157" formatCode="0.00E+00">
                  <c:v>3.3351000000000003E-7</c:v>
                </c:pt>
                <c:pt idx="158" formatCode="0.00E+00">
                  <c:v>3.4065999999999999E-10</c:v>
                </c:pt>
                <c:pt idx="159" formatCode="0.00E+00">
                  <c:v>3.2401E-7</c:v>
                </c:pt>
                <c:pt idx="160" formatCode="0.00E+00">
                  <c:v>2.286E-4</c:v>
                </c:pt>
                <c:pt idx="161">
                  <c:v>5.8799999999999998E-2</c:v>
                </c:pt>
                <c:pt idx="162">
                  <c:v>5.5122999999999998</c:v>
                </c:pt>
                <c:pt idx="163">
                  <c:v>188.41130000000001</c:v>
                </c:pt>
                <c:pt idx="164">
                  <c:v>2347.8207000000002</c:v>
                </c:pt>
                <c:pt idx="165" formatCode="0.00E+00">
                  <c:v>10666</c:v>
                </c:pt>
                <c:pt idx="166" formatCode="0.00E+00">
                  <c:v>17664</c:v>
                </c:pt>
                <c:pt idx="167" formatCode="0.00E+00">
                  <c:v>10660</c:v>
                </c:pt>
                <c:pt idx="168">
                  <c:v>2344.1237000000001</c:v>
                </c:pt>
                <c:pt idx="169">
                  <c:v>190.583</c:v>
                </c:pt>
                <c:pt idx="170">
                  <c:v>5.6055999999999999</c:v>
                </c:pt>
                <c:pt idx="171">
                  <c:v>6.0100000000000001E-2</c:v>
                </c:pt>
                <c:pt idx="172" formatCode="0.00E+00">
                  <c:v>2.3461000000000001E-4</c:v>
                </c:pt>
                <c:pt idx="173" formatCode="0.00E+00">
                  <c:v>3.3402999999999998E-7</c:v>
                </c:pt>
                <c:pt idx="174" formatCode="0.00E+00">
                  <c:v>1.7338E-10</c:v>
                </c:pt>
                <c:pt idx="175" formatCode="0.00E+00">
                  <c:v>3.2804999999999999E-14</c:v>
                </c:pt>
                <c:pt idx="176" formatCode="0.00E+00">
                  <c:v>4.5263000000000003E-18</c:v>
                </c:pt>
                <c:pt idx="177" formatCode="0.00E+00">
                  <c:v>3.2808000000000001E-14</c:v>
                </c:pt>
                <c:pt idx="178" formatCode="0.00E+00">
                  <c:v>1.7329E-10</c:v>
                </c:pt>
                <c:pt idx="179" formatCode="0.00E+00">
                  <c:v>3.3351000000000003E-7</c:v>
                </c:pt>
                <c:pt idx="180" formatCode="0.00E+00">
                  <c:v>2.2824E-4</c:v>
                </c:pt>
                <c:pt idx="181">
                  <c:v>5.8799999999999998E-2</c:v>
                </c:pt>
                <c:pt idx="182">
                  <c:v>5.5115999999999996</c:v>
                </c:pt>
                <c:pt idx="183">
                  <c:v>188.41159999999999</c:v>
                </c:pt>
                <c:pt idx="184">
                  <c:v>2347.8243000000002</c:v>
                </c:pt>
                <c:pt idx="185" formatCode="0.00E+00">
                  <c:v>10666</c:v>
                </c:pt>
                <c:pt idx="186" formatCode="0.00E+00">
                  <c:v>17665</c:v>
                </c:pt>
                <c:pt idx="187" formatCode="0.00E+00">
                  <c:v>10666</c:v>
                </c:pt>
                <c:pt idx="188">
                  <c:v>2347.8243000000002</c:v>
                </c:pt>
                <c:pt idx="189">
                  <c:v>188.4119</c:v>
                </c:pt>
                <c:pt idx="190">
                  <c:v>5.5716999999999999</c:v>
                </c:pt>
                <c:pt idx="191">
                  <c:v>5.6643999999999997</c:v>
                </c:pt>
                <c:pt idx="192">
                  <c:v>190.58320000000001</c:v>
                </c:pt>
                <c:pt idx="193">
                  <c:v>2344.1237000000001</c:v>
                </c:pt>
                <c:pt idx="194" formatCode="0.00E+00">
                  <c:v>10660</c:v>
                </c:pt>
                <c:pt idx="195" formatCode="0.00E+00">
                  <c:v>17664</c:v>
                </c:pt>
                <c:pt idx="196" formatCode="0.00E+00">
                  <c:v>10666</c:v>
                </c:pt>
                <c:pt idx="197">
                  <c:v>2347.8986</c:v>
                </c:pt>
                <c:pt idx="198">
                  <c:v>188.41210000000001</c:v>
                </c:pt>
                <c:pt idx="199">
                  <c:v>5.5122999999999998</c:v>
                </c:pt>
                <c:pt idx="200">
                  <c:v>5.8799999999999998E-2</c:v>
                </c:pt>
                <c:pt idx="201" formatCode="0.00E+00">
                  <c:v>2.286E-4</c:v>
                </c:pt>
                <c:pt idx="202" formatCode="0.00E+00">
                  <c:v>3.2406E-7</c:v>
                </c:pt>
                <c:pt idx="203" formatCode="0.00E+00">
                  <c:v>1.6745E-10</c:v>
                </c:pt>
                <c:pt idx="204" formatCode="0.00E+00">
                  <c:v>3.1535999999999998E-14</c:v>
                </c:pt>
                <c:pt idx="205" formatCode="0.00E+00">
                  <c:v>1.6380999999999999E-14</c:v>
                </c:pt>
                <c:pt idx="206" formatCode="0.00E+00">
                  <c:v>8.3597999999999997E-11</c:v>
                </c:pt>
                <c:pt idx="207" formatCode="0.00E+00">
                  <c:v>1.6192999999999999E-7</c:v>
                </c:pt>
                <c:pt idx="208" formatCode="0.00E+00">
                  <c:v>1.1429000000000001E-4</c:v>
                </c:pt>
                <c:pt idx="209">
                  <c:v>2.9399999999999999E-2</c:v>
                </c:pt>
                <c:pt idx="210">
                  <c:v>2.7561</c:v>
                </c:pt>
                <c:pt idx="211">
                  <c:v>94.205699999999993</c:v>
                </c:pt>
                <c:pt idx="212">
                  <c:v>1173.9104</c:v>
                </c:pt>
                <c:pt idx="213">
                  <c:v>5333.1016</c:v>
                </c:pt>
                <c:pt idx="214">
                  <c:v>8832.6438999999991</c:v>
                </c:pt>
                <c:pt idx="215">
                  <c:v>5333.3001999999997</c:v>
                </c:pt>
                <c:pt idx="216">
                  <c:v>1174.4494999999999</c:v>
                </c:pt>
                <c:pt idx="217">
                  <c:v>94.305099999999996</c:v>
                </c:pt>
                <c:pt idx="218">
                  <c:v>2.7084000000000001</c:v>
                </c:pt>
                <c:pt idx="219">
                  <c:v>2.9399999999999999E-2</c:v>
                </c:pt>
                <c:pt idx="220" formatCode="0.00E+00">
                  <c:v>1.1424E-4</c:v>
                </c:pt>
                <c:pt idx="221" formatCode="0.00E+00">
                  <c:v>1.1340000000000001E-6</c:v>
                </c:pt>
                <c:pt idx="222" formatCode="0.00E+00">
                  <c:v>6.8572999999999996E-4</c:v>
                </c:pt>
                <c:pt idx="223">
                  <c:v>0.1764</c:v>
                </c:pt>
                <c:pt idx="224">
                  <c:v>16.535799999999998</c:v>
                </c:pt>
                <c:pt idx="225">
                  <c:v>565.23530000000005</c:v>
                </c:pt>
                <c:pt idx="226">
                  <c:v>7043.1370999999999</c:v>
                </c:pt>
                <c:pt idx="227" formatCode="0.00E+00">
                  <c:v>31989</c:v>
                </c:pt>
                <c:pt idx="228" formatCode="0.00E+00">
                  <c:v>53128</c:v>
                </c:pt>
                <c:pt idx="229" formatCode="0.00E+00">
                  <c:v>34465</c:v>
                </c:pt>
                <c:pt idx="230" formatCode="0.00E+00">
                  <c:v>17727</c:v>
                </c:pt>
                <c:pt idx="231" formatCode="0.00E+00">
                  <c:v>18229</c:v>
                </c:pt>
                <c:pt idx="232" formatCode="0.00E+00">
                  <c:v>10666</c:v>
                </c:pt>
                <c:pt idx="233">
                  <c:v>2364.7563</c:v>
                </c:pt>
                <c:pt idx="234">
                  <c:v>191.04849999999999</c:v>
                </c:pt>
                <c:pt idx="235">
                  <c:v>30.411999999999999</c:v>
                </c:pt>
                <c:pt idx="236">
                  <c:v>847.90909999999997</c:v>
                </c:pt>
                <c:pt idx="237" formatCode="0.00E+00">
                  <c:v>10565</c:v>
                </c:pt>
                <c:pt idx="238" formatCode="0.00E+00">
                  <c:v>47998</c:v>
                </c:pt>
                <c:pt idx="239" formatCode="0.00E+00">
                  <c:v>79494</c:v>
                </c:pt>
                <c:pt idx="240" formatCode="0.00E+00">
                  <c:v>47997</c:v>
                </c:pt>
                <c:pt idx="241" formatCode="0.00E+00">
                  <c:v>10565</c:v>
                </c:pt>
                <c:pt idx="242">
                  <c:v>847.40989999999999</c:v>
                </c:pt>
                <c:pt idx="243">
                  <c:v>24.764700000000001</c:v>
                </c:pt>
                <c:pt idx="244">
                  <c:v>0.26989999999999997</c:v>
                </c:pt>
                <c:pt idx="245" formatCode="0.00E+00">
                  <c:v>1.2837E-3</c:v>
                </c:pt>
                <c:pt idx="246">
                  <c:v>5.8799999999999998E-2</c:v>
                </c:pt>
                <c:pt idx="247">
                  <c:v>5.5148000000000001</c:v>
                </c:pt>
                <c:pt idx="248">
                  <c:v>188.6977</c:v>
                </c:pt>
                <c:pt idx="249">
                  <c:v>2370.8179</c:v>
                </c:pt>
                <c:pt idx="250" formatCode="0.00E+00">
                  <c:v>10704</c:v>
                </c:pt>
                <c:pt idx="251" formatCode="0.00E+00">
                  <c:v>17732</c:v>
                </c:pt>
                <c:pt idx="252" formatCode="0.00E+00">
                  <c:v>11834</c:v>
                </c:pt>
                <c:pt idx="253">
                  <c:v>7680.4784</c:v>
                </c:pt>
                <c:pt idx="254">
                  <c:v>9021.0169000000005</c:v>
                </c:pt>
                <c:pt idx="255">
                  <c:v>5338.5164000000004</c:v>
                </c:pt>
                <c:pt idx="256">
                  <c:v>1173.9663</c:v>
                </c:pt>
                <c:pt idx="257">
                  <c:v>94.206100000000006</c:v>
                </c:pt>
                <c:pt idx="258">
                  <c:v>2.7559999999999998</c:v>
                </c:pt>
                <c:pt idx="259">
                  <c:v>2.9399999999999999E-2</c:v>
                </c:pt>
                <c:pt idx="260" formatCode="0.00E+00">
                  <c:v>1.1429000000000001E-4</c:v>
                </c:pt>
                <c:pt idx="261" formatCode="0.00E+00">
                  <c:v>1.6201000000000001E-7</c:v>
                </c:pt>
                <c:pt idx="262" formatCode="0.00E+00">
                  <c:v>8.3718000000000005E-11</c:v>
                </c:pt>
                <c:pt idx="263" formatCode="0.00E+00">
                  <c:v>1.5772000000000001E-14</c:v>
                </c:pt>
                <c:pt idx="264" formatCode="0.00E+00">
                  <c:v>1.0829E-18</c:v>
                </c:pt>
                <c:pt idx="265" formatCode="0.00E+00">
                  <c:v>2.2595999999999999E-18</c:v>
                </c:pt>
                <c:pt idx="266" formatCode="0.00E+00">
                  <c:v>3.1497000000000002E-14</c:v>
                </c:pt>
                <c:pt idx="267" formatCode="0.00E+00">
                  <c:v>1.6735E-10</c:v>
                </c:pt>
                <c:pt idx="268" formatCode="0.00E+00">
                  <c:v>3.2401E-7</c:v>
                </c:pt>
                <c:pt idx="269" formatCode="0.00E+00">
                  <c:v>2.2858000000000001E-4</c:v>
                </c:pt>
                <c:pt idx="270">
                  <c:v>5.8799999999999998E-2</c:v>
                </c:pt>
                <c:pt idx="271">
                  <c:v>5.5121000000000002</c:v>
                </c:pt>
                <c:pt idx="272">
                  <c:v>188.46180000000001</c:v>
                </c:pt>
                <c:pt idx="273">
                  <c:v>2353.4868000000001</c:v>
                </c:pt>
                <c:pt idx="274" formatCode="0.00E+00">
                  <c:v>10868</c:v>
                </c:pt>
                <c:pt idx="275" formatCode="0.00E+00">
                  <c:v>20489</c:v>
                </c:pt>
                <c:pt idx="276" formatCode="0.00E+00">
                  <c:v>27239</c:v>
                </c:pt>
                <c:pt idx="277" formatCode="0.00E+00">
                  <c:v>46723</c:v>
                </c:pt>
                <c:pt idx="278" formatCode="0.00E+00">
                  <c:v>55008</c:v>
                </c:pt>
                <c:pt idx="279" formatCode="0.00E+00">
                  <c:v>29070</c:v>
                </c:pt>
                <c:pt idx="280">
                  <c:v>6016.3082999999997</c:v>
                </c:pt>
                <c:pt idx="281">
                  <c:v>473.41090000000003</c:v>
                </c:pt>
                <c:pt idx="282">
                  <c:v>107.81359999999999</c:v>
                </c:pt>
                <c:pt idx="283">
                  <c:v>1174.0983000000001</c:v>
                </c:pt>
                <c:pt idx="284">
                  <c:v>5333.1689999999999</c:v>
                </c:pt>
                <c:pt idx="285">
                  <c:v>8832.5697</c:v>
                </c:pt>
                <c:pt idx="286">
                  <c:v>5332.7048000000004</c:v>
                </c:pt>
                <c:pt idx="287">
                  <c:v>1173.2551000000001</c:v>
                </c:pt>
                <c:pt idx="288">
                  <c:v>94.057599999999994</c:v>
                </c:pt>
                <c:pt idx="289">
                  <c:v>2.7999000000000001</c:v>
                </c:pt>
                <c:pt idx="290">
                  <c:v>0.03</c:v>
                </c:pt>
                <c:pt idx="291" formatCode="0.00E+00">
                  <c:v>1.1729E-4</c:v>
                </c:pt>
                <c:pt idx="292" formatCode="0.00E+00">
                  <c:v>1.6702E-7</c:v>
                </c:pt>
                <c:pt idx="293" formatCode="0.00E+00">
                  <c:v>8.6728000000000003E-11</c:v>
                </c:pt>
                <c:pt idx="294" formatCode="0.00E+00">
                  <c:v>2.5124E-10</c:v>
                </c:pt>
                <c:pt idx="295" formatCode="0.00E+00">
                  <c:v>4.8604000000000003E-7</c:v>
                </c:pt>
                <c:pt idx="296" formatCode="0.00E+00">
                  <c:v>3.4289999999999999E-4</c:v>
                </c:pt>
                <c:pt idx="297">
                  <c:v>8.8200000000000001E-2</c:v>
                </c:pt>
                <c:pt idx="298">
                  <c:v>8.2678999999999991</c:v>
                </c:pt>
                <c:pt idx="299">
                  <c:v>282.61919999999998</c:v>
                </c:pt>
                <c:pt idx="300">
                  <c:v>3521.8598000000002</c:v>
                </c:pt>
                <c:pt idx="301" formatCode="0.00E+00">
                  <c:v>15999</c:v>
                </c:pt>
                <c:pt idx="302" formatCode="0.00E+00">
                  <c:v>26484</c:v>
                </c:pt>
                <c:pt idx="303" formatCode="0.00E+00">
                  <c:v>15974</c:v>
                </c:pt>
                <c:pt idx="304">
                  <c:v>3546.7377999999999</c:v>
                </c:pt>
                <c:pt idx="305">
                  <c:v>286.17439999999999</c:v>
                </c:pt>
                <c:pt idx="306">
                  <c:v>8.4123000000000001</c:v>
                </c:pt>
                <c:pt idx="307">
                  <c:v>9.01E-2</c:v>
                </c:pt>
                <c:pt idx="308" formatCode="0.00E+00">
                  <c:v>3.5198E-4</c:v>
                </c:pt>
                <c:pt idx="309" formatCode="0.00E+00">
                  <c:v>5.0129000000000001E-7</c:v>
                </c:pt>
                <c:pt idx="310" formatCode="0.00E+00">
                  <c:v>2.6031999999999999E-10</c:v>
                </c:pt>
                <c:pt idx="311" formatCode="0.00E+00">
                  <c:v>4.7312999999999999E-14</c:v>
                </c:pt>
                <c:pt idx="312" formatCode="0.00E+00">
                  <c:v>3.3911E-18</c:v>
                </c:pt>
                <c:pt idx="313" formatCode="0.00E+00">
                  <c:v>8.5323999999999996E-23</c:v>
                </c:pt>
                <c:pt idx="314" formatCode="0.00E+00">
                  <c:v>7.8249999999999997E-28</c:v>
                </c:pt>
                <c:pt idx="315" formatCode="0.00E+00">
                  <c:v>2.6164000000000001E-33</c:v>
                </c:pt>
                <c:pt idx="316" formatCode="0.00E+00">
                  <c:v>3.1877000000000001E-39</c:v>
                </c:pt>
                <c:pt idx="317" formatCode="0.00E+00">
                  <c:v>1.4159000000000001E-45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 formatCode="0.00E+00">
                  <c:v>4.4214999999999997E-46</c:v>
                </c:pt>
                <c:pt idx="337" formatCode="0.00E+00">
                  <c:v>9.9985000000000002E-40</c:v>
                </c:pt>
                <c:pt idx="338" formatCode="0.00E+00">
                  <c:v>8.2386000000000005E-34</c:v>
                </c:pt>
                <c:pt idx="339" formatCode="0.00E+00">
                  <c:v>2.4759999999999999E-28</c:v>
                </c:pt>
                <c:pt idx="340" formatCode="0.00E+00">
                  <c:v>2.7127999999999998E-23</c:v>
                </c:pt>
                <c:pt idx="341" formatCode="0.00E+00">
                  <c:v>1.084E-18</c:v>
                </c:pt>
                <c:pt idx="342" formatCode="0.00E+00">
                  <c:v>1.5795E-14</c:v>
                </c:pt>
                <c:pt idx="343" formatCode="0.00E+00">
                  <c:v>8.6772000000000005E-11</c:v>
                </c:pt>
                <c:pt idx="344" formatCode="0.00E+00">
                  <c:v>1.6684E-7</c:v>
                </c:pt>
                <c:pt idx="345" formatCode="0.00E+00">
                  <c:v>1.141E-4</c:v>
                </c:pt>
                <c:pt idx="346">
                  <c:v>2.9399999999999999E-2</c:v>
                </c:pt>
                <c:pt idx="347">
                  <c:v>2.7557999999999998</c:v>
                </c:pt>
                <c:pt idx="348">
                  <c:v>94.196100000000001</c:v>
                </c:pt>
                <c:pt idx="349">
                  <c:v>1173.8779</c:v>
                </c:pt>
                <c:pt idx="350">
                  <c:v>5333.0343999999996</c:v>
                </c:pt>
                <c:pt idx="351">
                  <c:v>8832.5931</c:v>
                </c:pt>
                <c:pt idx="352">
                  <c:v>5333.1686</c:v>
                </c:pt>
                <c:pt idx="353">
                  <c:v>1173.9517000000001</c:v>
                </c:pt>
                <c:pt idx="354">
                  <c:v>94.205399999999997</c:v>
                </c:pt>
                <c:pt idx="355">
                  <c:v>2.7562000000000002</c:v>
                </c:pt>
                <c:pt idx="356">
                  <c:v>2.9399999999999999E-2</c:v>
                </c:pt>
                <c:pt idx="357" formatCode="0.00E+00">
                  <c:v>1.1412E-4</c:v>
                </c:pt>
                <c:pt idx="358" formatCode="0.00E+00">
                  <c:v>1.6679E-7</c:v>
                </c:pt>
                <c:pt idx="359" formatCode="0.00E+00">
                  <c:v>8.6659000000000005E-11</c:v>
                </c:pt>
                <c:pt idx="360" formatCode="0.00E+00">
                  <c:v>1.6405000000000001E-14</c:v>
                </c:pt>
                <c:pt idx="361" formatCode="0.00E+00">
                  <c:v>1.5777000000000001E-14</c:v>
                </c:pt>
                <c:pt idx="362" formatCode="0.00E+00">
                  <c:v>8.3718000000000005E-11</c:v>
                </c:pt>
                <c:pt idx="363" formatCode="0.00E+00">
                  <c:v>1.6201000000000001E-7</c:v>
                </c:pt>
                <c:pt idx="364" formatCode="0.00E+00">
                  <c:v>1.143E-4</c:v>
                </c:pt>
                <c:pt idx="365">
                  <c:v>2.9399999999999999E-2</c:v>
                </c:pt>
                <c:pt idx="366">
                  <c:v>2.7559999999999998</c:v>
                </c:pt>
                <c:pt idx="367">
                  <c:v>94.205399999999997</c:v>
                </c:pt>
                <c:pt idx="368">
                  <c:v>1173.8000999999999</c:v>
                </c:pt>
                <c:pt idx="369">
                  <c:v>5330.2286000000004</c:v>
                </c:pt>
                <c:pt idx="370">
                  <c:v>8818.7031999999999</c:v>
                </c:pt>
                <c:pt idx="371">
                  <c:v>5348.0496999999996</c:v>
                </c:pt>
                <c:pt idx="372">
                  <c:v>1194.595</c:v>
                </c:pt>
                <c:pt idx="373">
                  <c:v>472.29899999999998</c:v>
                </c:pt>
                <c:pt idx="374">
                  <c:v>4704.0941000000003</c:v>
                </c:pt>
                <c:pt idx="375" formatCode="0.00E+00">
                  <c:v>21520</c:v>
                </c:pt>
                <c:pt idx="376" formatCode="0.00E+00">
                  <c:v>37678</c:v>
                </c:pt>
                <c:pt idx="377" formatCode="0.00E+00">
                  <c:v>31998</c:v>
                </c:pt>
                <c:pt idx="378" formatCode="0.00E+00">
                  <c:v>22361</c:v>
                </c:pt>
                <c:pt idx="379" formatCode="0.00E+00">
                  <c:v>11043</c:v>
                </c:pt>
                <c:pt idx="380">
                  <c:v>2358.6426999999999</c:v>
                </c:pt>
                <c:pt idx="381">
                  <c:v>188.5018</c:v>
                </c:pt>
                <c:pt idx="382">
                  <c:v>13.9033</c:v>
                </c:pt>
                <c:pt idx="383">
                  <c:v>282.23390000000001</c:v>
                </c:pt>
                <c:pt idx="384">
                  <c:v>3519.9991</c:v>
                </c:pt>
                <c:pt idx="385" formatCode="0.00E+00">
                  <c:v>15998</c:v>
                </c:pt>
                <c:pt idx="386" formatCode="0.00E+00">
                  <c:v>26498</c:v>
                </c:pt>
                <c:pt idx="387" formatCode="0.00E+00">
                  <c:v>15999</c:v>
                </c:pt>
                <c:pt idx="388">
                  <c:v>3521.8393000000001</c:v>
                </c:pt>
                <c:pt idx="389">
                  <c:v>282.6182</c:v>
                </c:pt>
                <c:pt idx="390">
                  <c:v>8.2677999999999994</c:v>
                </c:pt>
                <c:pt idx="391">
                  <c:v>8.8200000000000001E-2</c:v>
                </c:pt>
                <c:pt idx="392" formatCode="0.00E+00">
                  <c:v>3.4272000000000003E-4</c:v>
                </c:pt>
                <c:pt idx="393" formatCode="0.00E+00">
                  <c:v>4.8528000000000001E-7</c:v>
                </c:pt>
                <c:pt idx="394" formatCode="0.00E+00">
                  <c:v>2.5963000000000001E-10</c:v>
                </c:pt>
                <c:pt idx="395" formatCode="0.00E+00">
                  <c:v>4.9191E-14</c:v>
                </c:pt>
                <c:pt idx="396" formatCode="0.00E+00">
                  <c:v>3.1552999999999998E-14</c:v>
                </c:pt>
                <c:pt idx="397" formatCode="0.00E+00">
                  <c:v>1.6748E-10</c:v>
                </c:pt>
                <c:pt idx="398" formatCode="0.00E+00">
                  <c:v>3.2403000000000002E-7</c:v>
                </c:pt>
                <c:pt idx="399" formatCode="0.00E+00">
                  <c:v>2.286E-4</c:v>
                </c:pt>
                <c:pt idx="400">
                  <c:v>5.8799999999999998E-2</c:v>
                </c:pt>
                <c:pt idx="401">
                  <c:v>5.5118999999999998</c:v>
                </c:pt>
                <c:pt idx="402">
                  <c:v>188.41239999999999</c:v>
                </c:pt>
                <c:pt idx="403">
                  <c:v>2347.7748999999999</c:v>
                </c:pt>
                <c:pt idx="404" formatCode="0.00E+00">
                  <c:v>10661</c:v>
                </c:pt>
                <c:pt idx="405" formatCode="0.00E+00">
                  <c:v>17637</c:v>
                </c:pt>
                <c:pt idx="406" formatCode="0.00E+00">
                  <c:v>10696</c:v>
                </c:pt>
                <c:pt idx="407">
                  <c:v>2366.9776000000002</c:v>
                </c:pt>
                <c:pt idx="408">
                  <c:v>190.87190000000001</c:v>
                </c:pt>
                <c:pt idx="409">
                  <c:v>5.6966999999999999</c:v>
                </c:pt>
                <c:pt idx="410">
                  <c:v>8.3278999999999996</c:v>
                </c:pt>
                <c:pt idx="411">
                  <c:v>282.58920000000001</c:v>
                </c:pt>
                <c:pt idx="412">
                  <c:v>3521.6338999999998</c:v>
                </c:pt>
                <c:pt idx="413" formatCode="0.00E+00">
                  <c:v>15999</c:v>
                </c:pt>
                <c:pt idx="414" formatCode="0.00E+00">
                  <c:v>26498</c:v>
                </c:pt>
                <c:pt idx="415" formatCode="0.00E+00">
                  <c:v>16000</c:v>
                </c:pt>
                <c:pt idx="416">
                  <c:v>3521.855</c:v>
                </c:pt>
                <c:pt idx="417">
                  <c:v>282.61630000000002</c:v>
                </c:pt>
                <c:pt idx="418">
                  <c:v>8.2684999999999995</c:v>
                </c:pt>
                <c:pt idx="419">
                  <c:v>8.8099999999999998E-2</c:v>
                </c:pt>
                <c:pt idx="420" formatCode="0.00E+00">
                  <c:v>3.4336000000000002E-4</c:v>
                </c:pt>
                <c:pt idx="421" formatCode="0.00E+00">
                  <c:v>6.8508000000000002E-4</c:v>
                </c:pt>
                <c:pt idx="422">
                  <c:v>0.17630000000000001</c:v>
                </c:pt>
                <c:pt idx="423">
                  <c:v>16.5349</c:v>
                </c:pt>
                <c:pt idx="424">
                  <c:v>565.23289999999997</c:v>
                </c:pt>
                <c:pt idx="425">
                  <c:v>7043.2110000000002</c:v>
                </c:pt>
                <c:pt idx="426" formatCode="0.00E+00">
                  <c:v>31998</c:v>
                </c:pt>
                <c:pt idx="427" formatCode="0.00E+00">
                  <c:v>52996</c:v>
                </c:pt>
                <c:pt idx="428" formatCode="0.00E+00">
                  <c:v>31999</c:v>
                </c:pt>
                <c:pt idx="429">
                  <c:v>7043.7258000000002</c:v>
                </c:pt>
                <c:pt idx="430">
                  <c:v>565.35360000000003</c:v>
                </c:pt>
                <c:pt idx="431">
                  <c:v>24.846599999999999</c:v>
                </c:pt>
                <c:pt idx="432">
                  <c:v>285.85219999999998</c:v>
                </c:pt>
                <c:pt idx="433">
                  <c:v>3648.0155</c:v>
                </c:pt>
                <c:pt idx="434" formatCode="0.00E+00">
                  <c:v>17155</c:v>
                </c:pt>
                <c:pt idx="435" formatCode="0.00E+00">
                  <c:v>31816</c:v>
                </c:pt>
                <c:pt idx="436" formatCode="0.00E+00">
                  <c:v>24830</c:v>
                </c:pt>
                <c:pt idx="437">
                  <c:v>8854.5776000000005</c:v>
                </c:pt>
                <c:pt idx="438">
                  <c:v>1456.5633</c:v>
                </c:pt>
                <c:pt idx="439">
                  <c:v>102.47369999999999</c:v>
                </c:pt>
                <c:pt idx="440">
                  <c:v>2.8439999999999999</c:v>
                </c:pt>
                <c:pt idx="441">
                  <c:v>2.9700000000000001E-2</c:v>
                </c:pt>
                <c:pt idx="442" formatCode="0.00E+00">
                  <c:v>1.1467E-4</c:v>
                </c:pt>
                <c:pt idx="443" formatCode="0.00E+00">
                  <c:v>1.6728E-7</c:v>
                </c:pt>
                <c:pt idx="444" formatCode="0.00E+00">
                  <c:v>8.3853999999999995E-11</c:v>
                </c:pt>
                <c:pt idx="445" formatCode="0.00E+00">
                  <c:v>1.5787999999999999E-14</c:v>
                </c:pt>
                <c:pt idx="446" formatCode="0.00E+00">
                  <c:v>3.2812999999999997E-14</c:v>
                </c:pt>
                <c:pt idx="447" formatCode="0.00E+00">
                  <c:v>1.7339999999999999E-10</c:v>
                </c:pt>
                <c:pt idx="448" formatCode="0.00E+00">
                  <c:v>3.3386E-7</c:v>
                </c:pt>
                <c:pt idx="449" formatCode="0.00E+00">
                  <c:v>2.3426999999999999E-4</c:v>
                </c:pt>
                <c:pt idx="450">
                  <c:v>5.8700000000000002E-2</c:v>
                </c:pt>
                <c:pt idx="451">
                  <c:v>5.5090000000000003</c:v>
                </c:pt>
                <c:pt idx="452">
                  <c:v>188.40180000000001</c:v>
                </c:pt>
                <c:pt idx="453">
                  <c:v>2347.9065000000001</c:v>
                </c:pt>
                <c:pt idx="454" formatCode="0.00E+00">
                  <c:v>10666</c:v>
                </c:pt>
                <c:pt idx="455" formatCode="0.00E+00">
                  <c:v>17665</c:v>
                </c:pt>
                <c:pt idx="456" formatCode="0.00E+00">
                  <c:v>10666</c:v>
                </c:pt>
                <c:pt idx="457" formatCode="0.00E+00">
                  <c:v>2347.7370000000001</c:v>
                </c:pt>
                <c:pt idx="458" formatCode="0.00E+00">
                  <c:v>188.4109</c:v>
                </c:pt>
                <c:pt idx="459" formatCode="0.00E+00">
                  <c:v>5.5115999999999996</c:v>
                </c:pt>
                <c:pt idx="460" formatCode="0.00E+00">
                  <c:v>5.8799999999999998E-2</c:v>
                </c:pt>
                <c:pt idx="461" formatCode="0.00E+00">
                  <c:v>2.2892E-4</c:v>
                </c:pt>
                <c:pt idx="462" formatCode="0.00E+00">
                  <c:v>4.5702999999999998E-4</c:v>
                </c:pt>
                <c:pt idx="463">
                  <c:v>0.1177</c:v>
                </c:pt>
                <c:pt idx="464">
                  <c:v>11.2179</c:v>
                </c:pt>
                <c:pt idx="465">
                  <c:v>376.42579999999998</c:v>
                </c:pt>
                <c:pt idx="466">
                  <c:v>4693.6261999999997</c:v>
                </c:pt>
                <c:pt idx="467" formatCode="0.00E+00">
                  <c:v>21331</c:v>
                </c:pt>
                <c:pt idx="468" formatCode="0.00E+00">
                  <c:v>35330</c:v>
                </c:pt>
                <c:pt idx="469" formatCode="0.00E+00">
                  <c:v>21332</c:v>
                </c:pt>
                <c:pt idx="470">
                  <c:v>4695.4741000000004</c:v>
                </c:pt>
                <c:pt idx="471">
                  <c:v>376.82279999999997</c:v>
                </c:pt>
                <c:pt idx="472">
                  <c:v>11.023899999999999</c:v>
                </c:pt>
                <c:pt idx="473">
                  <c:v>0.1176</c:v>
                </c:pt>
                <c:pt idx="474" formatCode="0.00E+00">
                  <c:v>4.5710999999999999E-4</c:v>
                </c:pt>
                <c:pt idx="475" formatCode="0.00E+00">
                  <c:v>6.4804999999999998E-7</c:v>
                </c:pt>
                <c:pt idx="476" formatCode="0.00E+00">
                  <c:v>3.3487999999999999E-10</c:v>
                </c:pt>
                <c:pt idx="477" formatCode="0.00E+00">
                  <c:v>6.3083999999999994E-14</c:v>
                </c:pt>
                <c:pt idx="478" formatCode="0.00E+00">
                  <c:v>4.3335000000000001E-18</c:v>
                </c:pt>
                <c:pt idx="479" formatCode="0.00E+00">
                  <c:v>1.0845E-22</c:v>
                </c:pt>
                <c:pt idx="480" formatCode="0.00E+00">
                  <c:v>9.8880999999999993E-28</c:v>
                </c:pt>
                <c:pt idx="481" formatCode="0.00E+00">
                  <c:v>3.4830000000000001E-33</c:v>
                </c:pt>
                <c:pt idx="482" formatCode="0.00E+00">
                  <c:v>4.2480999999999997E-39</c:v>
                </c:pt>
                <c:pt idx="483" formatCode="0.00E+00">
                  <c:v>1.8878000000000001E-45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 formatCode="0.00E+00">
                  <c:v>9.4440000000000005E-46</c:v>
                </c:pt>
                <c:pt idx="515" formatCode="0.00E+00">
                  <c:v>2.1250000000000001E-39</c:v>
                </c:pt>
                <c:pt idx="516" formatCode="0.00E+00">
                  <c:v>1.7433E-33</c:v>
                </c:pt>
                <c:pt idx="517" formatCode="0.00E+00">
                  <c:v>5.2108000000000004E-28</c:v>
                </c:pt>
                <c:pt idx="518" formatCode="0.00E+00">
                  <c:v>5.4166999999999995E-23</c:v>
                </c:pt>
                <c:pt idx="519" formatCode="0.00E+00">
                  <c:v>2.1658000000000001E-18</c:v>
                </c:pt>
                <c:pt idx="520" formatCode="0.00E+00">
                  <c:v>3.1550000000000002E-14</c:v>
                </c:pt>
                <c:pt idx="521" formatCode="0.00E+00">
                  <c:v>1.6743999999999999E-10</c:v>
                </c:pt>
                <c:pt idx="522" formatCode="0.00E+00">
                  <c:v>3.2403000000000002E-7</c:v>
                </c:pt>
                <c:pt idx="523" formatCode="0.00E+00">
                  <c:v>2.2860999999999999E-4</c:v>
                </c:pt>
                <c:pt idx="524">
                  <c:v>5.8799999999999998E-2</c:v>
                </c:pt>
                <c:pt idx="525">
                  <c:v>5.5176999999999996</c:v>
                </c:pt>
                <c:pt idx="526">
                  <c:v>190.88300000000001</c:v>
                </c:pt>
                <c:pt idx="527">
                  <c:v>2345.4845999999998</c:v>
                </c:pt>
                <c:pt idx="528" formatCode="0.00E+00">
                  <c:v>10667</c:v>
                </c:pt>
                <c:pt idx="529" formatCode="0.00E+00">
                  <c:v>17853</c:v>
                </c:pt>
                <c:pt idx="530" formatCode="0.00E+00">
                  <c:v>13014</c:v>
                </c:pt>
                <c:pt idx="531" formatCode="0.00E+00">
                  <c:v>13014</c:v>
                </c:pt>
                <c:pt idx="532" formatCode="0.00E+00">
                  <c:v>17857</c:v>
                </c:pt>
                <c:pt idx="533" formatCode="0.00E+00">
                  <c:v>10780</c:v>
                </c:pt>
                <c:pt idx="534">
                  <c:v>3992.7721000000001</c:v>
                </c:pt>
                <c:pt idx="535" formatCode="0.00E+00">
                  <c:v>11391</c:v>
                </c:pt>
                <c:pt idx="536" formatCode="0.00E+00">
                  <c:v>35501</c:v>
                </c:pt>
                <c:pt idx="537" formatCode="0.00E+00">
                  <c:v>49481</c:v>
                </c:pt>
                <c:pt idx="538" formatCode="0.00E+00">
                  <c:v>28177</c:v>
                </c:pt>
                <c:pt idx="539" formatCode="0.00E+00">
                  <c:v>10695</c:v>
                </c:pt>
                <c:pt idx="540" formatCode="0.00E+00">
                  <c:v>21807</c:v>
                </c:pt>
                <c:pt idx="541" formatCode="0.00E+00">
                  <c:v>35531</c:v>
                </c:pt>
                <c:pt idx="542" formatCode="0.00E+00">
                  <c:v>23680</c:v>
                </c:pt>
                <c:pt idx="543" formatCode="0.00E+00">
                  <c:v>15364</c:v>
                </c:pt>
                <c:pt idx="544" formatCode="0.00E+00">
                  <c:v>18136</c:v>
                </c:pt>
                <c:pt idx="545" formatCode="0.00E+00">
                  <c:v>11860</c:v>
                </c:pt>
                <c:pt idx="546">
                  <c:v>7966.4111999999996</c:v>
                </c:pt>
                <c:pt idx="547" formatCode="0.00E+00">
                  <c:v>12637</c:v>
                </c:pt>
                <c:pt idx="548" formatCode="0.00E+00">
                  <c:v>22523</c:v>
                </c:pt>
                <c:pt idx="549" formatCode="0.00E+00">
                  <c:v>33393</c:v>
                </c:pt>
                <c:pt idx="550" formatCode="0.00E+00">
                  <c:v>29933</c:v>
                </c:pt>
                <c:pt idx="551" formatCode="0.00E+00">
                  <c:v>33782</c:v>
                </c:pt>
                <c:pt idx="552" formatCode="0.00E+00">
                  <c:v>52717</c:v>
                </c:pt>
                <c:pt idx="553" formatCode="0.00E+00">
                  <c:v>47909</c:v>
                </c:pt>
                <c:pt idx="554" formatCode="0.00E+00">
                  <c:v>20699</c:v>
                </c:pt>
                <c:pt idx="555">
                  <c:v>3991.6215999999999</c:v>
                </c:pt>
                <c:pt idx="556">
                  <c:v>1458.1551999999999</c:v>
                </c:pt>
                <c:pt idx="557">
                  <c:v>5326.5635000000002</c:v>
                </c:pt>
                <c:pt idx="558">
                  <c:v>8846.7119999999995</c:v>
                </c:pt>
                <c:pt idx="559">
                  <c:v>5335.6178</c:v>
                </c:pt>
                <c:pt idx="560">
                  <c:v>1173.8624</c:v>
                </c:pt>
                <c:pt idx="561">
                  <c:v>94.156800000000004</c:v>
                </c:pt>
                <c:pt idx="562">
                  <c:v>2.7513000000000001</c:v>
                </c:pt>
                <c:pt idx="563">
                  <c:v>0.03</c:v>
                </c:pt>
                <c:pt idx="564" formatCode="0.00E+00">
                  <c:v>3.4571E-4</c:v>
                </c:pt>
                <c:pt idx="565">
                  <c:v>5.8799999999999998E-2</c:v>
                </c:pt>
                <c:pt idx="566">
                  <c:v>5.5111999999999997</c:v>
                </c:pt>
                <c:pt idx="567">
                  <c:v>188.4135</c:v>
                </c:pt>
                <c:pt idx="568">
                  <c:v>2347.7642000000001</c:v>
                </c:pt>
                <c:pt idx="569" formatCode="0.00E+00">
                  <c:v>10666</c:v>
                </c:pt>
                <c:pt idx="570" formatCode="0.00E+00">
                  <c:v>17665</c:v>
                </c:pt>
                <c:pt idx="571" formatCode="0.00E+00">
                  <c:v>10666</c:v>
                </c:pt>
                <c:pt idx="572">
                  <c:v>2346.5279</c:v>
                </c:pt>
                <c:pt idx="573">
                  <c:v>188.11500000000001</c:v>
                </c:pt>
                <c:pt idx="574">
                  <c:v>5.5997000000000003</c:v>
                </c:pt>
                <c:pt idx="575">
                  <c:v>6.0100000000000001E-2</c:v>
                </c:pt>
                <c:pt idx="576" formatCode="0.00E+00">
                  <c:v>2.3467E-4</c:v>
                </c:pt>
                <c:pt idx="577" formatCode="0.00E+00">
                  <c:v>3.3403999999999999E-7</c:v>
                </c:pt>
                <c:pt idx="578" formatCode="0.00E+00">
                  <c:v>1.7341E-10</c:v>
                </c:pt>
                <c:pt idx="579" formatCode="0.00E+00">
                  <c:v>8.2030000000000005E-14</c:v>
                </c:pt>
                <c:pt idx="580" formatCode="0.00E+00">
                  <c:v>2.6010999999999999E-10</c:v>
                </c:pt>
                <c:pt idx="581" formatCode="0.00E+00">
                  <c:v>5.0104999999999995E-7</c:v>
                </c:pt>
                <c:pt idx="582" formatCode="0.00E+00">
                  <c:v>3.5202999999999998E-4</c:v>
                </c:pt>
                <c:pt idx="583">
                  <c:v>9.01E-2</c:v>
                </c:pt>
                <c:pt idx="584">
                  <c:v>8.4084000000000003</c:v>
                </c:pt>
                <c:pt idx="585">
                  <c:v>285.90249999999997</c:v>
                </c:pt>
                <c:pt idx="586">
                  <c:v>3516.1583000000001</c:v>
                </c:pt>
                <c:pt idx="587" formatCode="0.00E+00">
                  <c:v>16000</c:v>
                </c:pt>
                <c:pt idx="588" formatCode="0.00E+00">
                  <c:v>26779</c:v>
                </c:pt>
                <c:pt idx="589" formatCode="0.00E+00">
                  <c:v>19523</c:v>
                </c:pt>
                <c:pt idx="590" formatCode="0.00E+00">
                  <c:v>19615</c:v>
                </c:pt>
                <c:pt idx="591" formatCode="0.00E+00">
                  <c:v>27954</c:v>
                </c:pt>
                <c:pt idx="592" formatCode="0.00E+00">
                  <c:v>21340</c:v>
                </c:pt>
                <c:pt idx="593" formatCode="0.00E+00">
                  <c:v>12357</c:v>
                </c:pt>
                <c:pt idx="594">
                  <c:v>5710.9129000000003</c:v>
                </c:pt>
                <c:pt idx="595">
                  <c:v>2365.1026000000002</c:v>
                </c:pt>
                <c:pt idx="596">
                  <c:v>5441.8966</c:v>
                </c:pt>
                <c:pt idx="597">
                  <c:v>8821.4442999999992</c:v>
                </c:pt>
                <c:pt idx="598">
                  <c:v>5330.3671000000004</c:v>
                </c:pt>
                <c:pt idx="599">
                  <c:v>1174.1088999999999</c:v>
                </c:pt>
                <c:pt idx="600">
                  <c:v>108.0187</c:v>
                </c:pt>
                <c:pt idx="601">
                  <c:v>476.81020000000001</c:v>
                </c:pt>
                <c:pt idx="602">
                  <c:v>5989.1957000000002</c:v>
                </c:pt>
                <c:pt idx="603" formatCode="0.00E+00">
                  <c:v>28687</c:v>
                </c:pt>
                <c:pt idx="604" formatCode="0.00E+00">
                  <c:v>60061</c:v>
                </c:pt>
                <c:pt idx="605" formatCode="0.00E+00">
                  <c:v>83491</c:v>
                </c:pt>
                <c:pt idx="606" formatCode="0.00E+00">
                  <c:v>90653</c:v>
                </c:pt>
                <c:pt idx="607" formatCode="0.00E+00">
                  <c:v>49591</c:v>
                </c:pt>
                <c:pt idx="608" formatCode="0.00E+00">
                  <c:v>10767</c:v>
                </c:pt>
                <c:pt idx="609">
                  <c:v>851.2047</c:v>
                </c:pt>
                <c:pt idx="610">
                  <c:v>24.8095</c:v>
                </c:pt>
                <c:pt idx="611">
                  <c:v>0.32879999999999998</c:v>
                </c:pt>
                <c:pt idx="612">
                  <c:v>5.5109000000000004</c:v>
                </c:pt>
                <c:pt idx="613">
                  <c:v>188.39959999999999</c:v>
                </c:pt>
                <c:pt idx="614">
                  <c:v>2347.7424000000001</c:v>
                </c:pt>
                <c:pt idx="615" formatCode="0.00E+00">
                  <c:v>10666</c:v>
                </c:pt>
                <c:pt idx="616" formatCode="0.00E+00">
                  <c:v>17665</c:v>
                </c:pt>
                <c:pt idx="617" formatCode="0.00E+00">
                  <c:v>10666</c:v>
                </c:pt>
                <c:pt idx="618">
                  <c:v>2350.5639999999999</c:v>
                </c:pt>
                <c:pt idx="619">
                  <c:v>288.2235</c:v>
                </c:pt>
                <c:pt idx="620">
                  <c:v>1370.1717000000001</c:v>
                </c:pt>
                <c:pt idx="621">
                  <c:v>7697.6332000000002</c:v>
                </c:pt>
                <c:pt idx="622" formatCode="0.00E+00">
                  <c:v>19514</c:v>
                </c:pt>
                <c:pt idx="623" formatCode="0.00E+00">
                  <c:v>22985</c:v>
                </c:pt>
                <c:pt idx="624" formatCode="0.00E+00">
                  <c:v>11844</c:v>
                </c:pt>
                <c:pt idx="625">
                  <c:v>2443.0385000000001</c:v>
                </c:pt>
                <c:pt idx="626">
                  <c:v>191.21440000000001</c:v>
                </c:pt>
                <c:pt idx="627">
                  <c:v>5.5720999999999998</c:v>
                </c:pt>
                <c:pt idx="628">
                  <c:v>2.8157999999999999</c:v>
                </c:pt>
                <c:pt idx="629">
                  <c:v>94.352400000000003</c:v>
                </c:pt>
                <c:pt idx="630">
                  <c:v>1187.6518000000001</c:v>
                </c:pt>
                <c:pt idx="631">
                  <c:v>5804.2232000000004</c:v>
                </c:pt>
                <c:pt idx="632" formatCode="0.00E+00">
                  <c:v>14702</c:v>
                </c:pt>
                <c:pt idx="633" formatCode="0.00E+00">
                  <c:v>32003</c:v>
                </c:pt>
                <c:pt idx="634" formatCode="0.00E+00">
                  <c:v>45531</c:v>
                </c:pt>
                <c:pt idx="635" formatCode="0.00E+00">
                  <c:v>29297</c:v>
                </c:pt>
                <c:pt idx="636" formatCode="0.00E+00">
                  <c:v>18897</c:v>
                </c:pt>
                <c:pt idx="637" formatCode="0.00E+00">
                  <c:v>28804</c:v>
                </c:pt>
                <c:pt idx="638" formatCode="0.00E+00">
                  <c:v>28363</c:v>
                </c:pt>
                <c:pt idx="639" formatCode="0.00E+00">
                  <c:v>13593</c:v>
                </c:pt>
                <c:pt idx="640">
                  <c:v>9587.1537000000008</c:v>
                </c:pt>
                <c:pt idx="641" formatCode="0.00E+00">
                  <c:v>32382</c:v>
                </c:pt>
                <c:pt idx="642" formatCode="0.00E+00">
                  <c:v>55351</c:v>
                </c:pt>
                <c:pt idx="643" formatCode="0.00E+00">
                  <c:v>42767</c:v>
                </c:pt>
                <c:pt idx="644" formatCode="0.00E+00">
                  <c:v>26171</c:v>
                </c:pt>
                <c:pt idx="645" formatCode="0.00E+00">
                  <c:v>20273</c:v>
                </c:pt>
                <c:pt idx="646" formatCode="0.00E+00">
                  <c:v>29537</c:v>
                </c:pt>
                <c:pt idx="647" formatCode="0.00E+00">
                  <c:v>42684</c:v>
                </c:pt>
                <c:pt idx="648" formatCode="0.00E+00">
                  <c:v>34763</c:v>
                </c:pt>
                <c:pt idx="649" formatCode="0.00E+00">
                  <c:v>14326</c:v>
                </c:pt>
                <c:pt idx="650">
                  <c:v>3048.4697999999999</c:v>
                </c:pt>
                <c:pt idx="651">
                  <c:v>5553.8644000000004</c:v>
                </c:pt>
                <c:pt idx="652" formatCode="0.00E+00">
                  <c:v>29557</c:v>
                </c:pt>
                <c:pt idx="653" formatCode="0.00E+00">
                  <c:v>72668</c:v>
                </c:pt>
                <c:pt idx="654" formatCode="0.00E+00">
                  <c:v>83347</c:v>
                </c:pt>
                <c:pt idx="655" formatCode="0.00E+00">
                  <c:v>44388</c:v>
                </c:pt>
                <c:pt idx="656" formatCode="0.00E+00">
                  <c:v>19848</c:v>
                </c:pt>
                <c:pt idx="657" formatCode="0.00E+00">
                  <c:v>25350</c:v>
                </c:pt>
                <c:pt idx="658" formatCode="0.00E+00">
                  <c:v>42682</c:v>
                </c:pt>
                <c:pt idx="659" formatCode="0.00E+00">
                  <c:v>55399</c:v>
                </c:pt>
                <c:pt idx="660" formatCode="0.00E+00">
                  <c:v>32045</c:v>
                </c:pt>
                <c:pt idx="661">
                  <c:v>7041.4562999999998</c:v>
                </c:pt>
                <c:pt idx="662">
                  <c:v>565.21669999999995</c:v>
                </c:pt>
                <c:pt idx="663">
                  <c:v>44.094499999999996</c:v>
                </c:pt>
                <c:pt idx="664">
                  <c:v>942.29380000000003</c:v>
                </c:pt>
                <c:pt idx="665" formatCode="0.00E+00">
                  <c:v>11746</c:v>
                </c:pt>
                <c:pt idx="666" formatCode="0.00E+00">
                  <c:v>53520</c:v>
                </c:pt>
                <c:pt idx="667" formatCode="0.00E+00">
                  <c:v>90674</c:v>
                </c:pt>
                <c:pt idx="668" formatCode="0.00E+00">
                  <c:v>63995</c:v>
                </c:pt>
                <c:pt idx="669" formatCode="0.00E+00">
                  <c:v>29402</c:v>
                </c:pt>
                <c:pt idx="670" formatCode="0.00E+00">
                  <c:v>11602</c:v>
                </c:pt>
                <c:pt idx="671">
                  <c:v>2371.5954999999999</c:v>
                </c:pt>
                <c:pt idx="672">
                  <c:v>190.86359999999999</c:v>
                </c:pt>
                <c:pt idx="673">
                  <c:v>5.6067</c:v>
                </c:pt>
                <c:pt idx="674">
                  <c:v>6.1199999999999997E-2</c:v>
                </c:pt>
                <c:pt idx="675">
                  <c:v>0.29430000000000001</c:v>
                </c:pt>
                <c:pt idx="676">
                  <c:v>27.564900000000002</c:v>
                </c:pt>
                <c:pt idx="677">
                  <c:v>942.58759999999995</c:v>
                </c:pt>
                <c:pt idx="678" formatCode="0.00E+00">
                  <c:v>11761</c:v>
                </c:pt>
                <c:pt idx="679" formatCode="0.00E+00">
                  <c:v>53860</c:v>
                </c:pt>
                <c:pt idx="680" formatCode="0.00E+00">
                  <c:v>92033</c:v>
                </c:pt>
                <c:pt idx="681" formatCode="0.00E+00">
                  <c:v>72827</c:v>
                </c:pt>
                <c:pt idx="682" formatCode="0.00E+00">
                  <c:v>54609</c:v>
                </c:pt>
                <c:pt idx="683" formatCode="0.00E+00">
                  <c:v>48135</c:v>
                </c:pt>
                <c:pt idx="684" formatCode="0.00E+00">
                  <c:v>40894</c:v>
                </c:pt>
                <c:pt idx="685" formatCode="0.00E+00">
                  <c:v>39628</c:v>
                </c:pt>
                <c:pt idx="686" formatCode="0.00E+00">
                  <c:v>28247</c:v>
                </c:pt>
                <c:pt idx="687" formatCode="0.00E+00">
                  <c:v>40765</c:v>
                </c:pt>
                <c:pt idx="688" formatCode="0.00E+00">
                  <c:v>87310</c:v>
                </c:pt>
                <c:pt idx="689" formatCode="0.00E+00">
                  <c:v>98897</c:v>
                </c:pt>
                <c:pt idx="690" formatCode="0.00E+00">
                  <c:v>58844</c:v>
                </c:pt>
                <c:pt idx="691" formatCode="0.00E+00">
                  <c:v>43548</c:v>
                </c:pt>
                <c:pt idx="692" formatCode="0.00E+00">
                  <c:v>57427</c:v>
                </c:pt>
                <c:pt idx="693" formatCode="0.00E+00">
                  <c:v>49000</c:v>
                </c:pt>
                <c:pt idx="694" formatCode="0.00E+00">
                  <c:v>20757</c:v>
                </c:pt>
                <c:pt idx="695">
                  <c:v>3939.2305999999999</c:v>
                </c:pt>
                <c:pt idx="696">
                  <c:v>579.92070000000001</c:v>
                </c:pt>
                <c:pt idx="697">
                  <c:v>3530.4177</c:v>
                </c:pt>
                <c:pt idx="698" formatCode="0.00E+00">
                  <c:v>15999</c:v>
                </c:pt>
                <c:pt idx="699" formatCode="0.00E+00">
                  <c:v>26498</c:v>
                </c:pt>
                <c:pt idx="700" formatCode="0.00E+00">
                  <c:v>15999</c:v>
                </c:pt>
                <c:pt idx="701">
                  <c:v>3524.4018000000001</c:v>
                </c:pt>
                <c:pt idx="702">
                  <c:v>376.76749999999998</c:v>
                </c:pt>
                <c:pt idx="703">
                  <c:v>1182.0608</c:v>
                </c:pt>
                <c:pt idx="704">
                  <c:v>5330.1832999999997</c:v>
                </c:pt>
                <c:pt idx="705">
                  <c:v>8824.3006000000005</c:v>
                </c:pt>
                <c:pt idx="706">
                  <c:v>5536.2313999999997</c:v>
                </c:pt>
                <c:pt idx="707">
                  <c:v>3530.5954999999999</c:v>
                </c:pt>
                <c:pt idx="708" formatCode="0.00E+00">
                  <c:v>10767</c:v>
                </c:pt>
                <c:pt idx="709" formatCode="0.00E+00">
                  <c:v>17696</c:v>
                </c:pt>
                <c:pt idx="710" formatCode="0.00E+00">
                  <c:v>10637</c:v>
                </c:pt>
                <c:pt idx="711">
                  <c:v>2328.4956999999999</c:v>
                </c:pt>
                <c:pt idx="712">
                  <c:v>188.74639999999999</c:v>
                </c:pt>
                <c:pt idx="713">
                  <c:v>102.4272</c:v>
                </c:pt>
                <c:pt idx="714">
                  <c:v>1269.4639</c:v>
                </c:pt>
                <c:pt idx="715">
                  <c:v>6513.8993</c:v>
                </c:pt>
                <c:pt idx="716" formatCode="0.00E+00">
                  <c:v>14166</c:v>
                </c:pt>
                <c:pt idx="717" formatCode="0.00E+00">
                  <c:v>14167</c:v>
                </c:pt>
                <c:pt idx="718">
                  <c:v>6524.5138999999999</c:v>
                </c:pt>
                <c:pt idx="719">
                  <c:v>1646.2559000000001</c:v>
                </c:pt>
                <c:pt idx="720">
                  <c:v>4814.6572999999999</c:v>
                </c:pt>
                <c:pt idx="721" formatCode="0.00E+00">
                  <c:v>22100</c:v>
                </c:pt>
                <c:pt idx="722" formatCode="0.00E+00">
                  <c:v>45098</c:v>
                </c:pt>
                <c:pt idx="723" formatCode="0.00E+00">
                  <c:v>68699</c:v>
                </c:pt>
                <c:pt idx="724" formatCode="0.00E+00">
                  <c:v>96972</c:v>
                </c:pt>
                <c:pt idx="725" formatCode="0.00E+00">
                  <c:v>81894</c:v>
                </c:pt>
                <c:pt idx="726" formatCode="0.00E+00">
                  <c:v>46735</c:v>
                </c:pt>
                <c:pt idx="727" formatCode="0.00E+00">
                  <c:v>31947</c:v>
                </c:pt>
                <c:pt idx="728" formatCode="0.00E+00">
                  <c:v>16404</c:v>
                </c:pt>
                <c:pt idx="729">
                  <c:v>3723.7161000000001</c:v>
                </c:pt>
                <c:pt idx="730">
                  <c:v>2663.7134999999998</c:v>
                </c:pt>
                <c:pt idx="731" formatCode="0.00E+00">
                  <c:v>11180</c:v>
                </c:pt>
                <c:pt idx="732" formatCode="0.00E+00">
                  <c:v>23498</c:v>
                </c:pt>
                <c:pt idx="733" formatCode="0.00E+00">
                  <c:v>37311</c:v>
                </c:pt>
                <c:pt idx="734" formatCode="0.00E+00">
                  <c:v>46508</c:v>
                </c:pt>
                <c:pt idx="735" formatCode="0.00E+00">
                  <c:v>26854</c:v>
                </c:pt>
                <c:pt idx="736">
                  <c:v>5875.7470999999996</c:v>
                </c:pt>
                <c:pt idx="737">
                  <c:v>479.21550000000002</c:v>
                </c:pt>
                <c:pt idx="738">
                  <c:v>292.72179999999997</c:v>
                </c:pt>
                <c:pt idx="739">
                  <c:v>3492.6758</c:v>
                </c:pt>
                <c:pt idx="740" formatCode="0.00E+00">
                  <c:v>15949</c:v>
                </c:pt>
                <c:pt idx="741" formatCode="0.00E+00">
                  <c:v>26593</c:v>
                </c:pt>
                <c:pt idx="742" formatCode="0.00E+00">
                  <c:v>17227</c:v>
                </c:pt>
                <c:pt idx="743">
                  <c:v>8975.6903999999995</c:v>
                </c:pt>
                <c:pt idx="744" formatCode="0.00E+00">
                  <c:v>10292</c:v>
                </c:pt>
                <c:pt idx="745" formatCode="0.00E+00">
                  <c:v>10677</c:v>
                </c:pt>
                <c:pt idx="746" formatCode="0.00E+00">
                  <c:v>10101</c:v>
                </c:pt>
                <c:pt idx="747">
                  <c:v>6601.2579999999998</c:v>
                </c:pt>
                <c:pt idx="748">
                  <c:v>6509.4402</c:v>
                </c:pt>
                <c:pt idx="749">
                  <c:v>8922.1815999999999</c:v>
                </c:pt>
                <c:pt idx="750">
                  <c:v>5335.9377999999997</c:v>
                </c:pt>
                <c:pt idx="751">
                  <c:v>1464.5497</c:v>
                </c:pt>
                <c:pt idx="752">
                  <c:v>3615.6453000000001</c:v>
                </c:pt>
                <c:pt idx="753" formatCode="0.00E+00">
                  <c:v>16001</c:v>
                </c:pt>
                <c:pt idx="754" formatCode="0.00E+00">
                  <c:v>26501</c:v>
                </c:pt>
                <c:pt idx="755" formatCode="0.00E+00">
                  <c:v>16095</c:v>
                </c:pt>
                <c:pt idx="756">
                  <c:v>4789.7758999999996</c:v>
                </c:pt>
                <c:pt idx="757">
                  <c:v>6800.4117999999999</c:v>
                </c:pt>
                <c:pt idx="758" formatCode="0.00E+00">
                  <c:v>14556</c:v>
                </c:pt>
                <c:pt idx="759" formatCode="0.00E+00">
                  <c:v>19050</c:v>
                </c:pt>
                <c:pt idx="760" formatCode="0.00E+00">
                  <c:v>30186</c:v>
                </c:pt>
                <c:pt idx="761" formatCode="0.00E+00">
                  <c:v>47271</c:v>
                </c:pt>
                <c:pt idx="762" formatCode="0.00E+00">
                  <c:v>39360</c:v>
                </c:pt>
                <c:pt idx="763" formatCode="0.00E+00">
                  <c:v>18888</c:v>
                </c:pt>
                <c:pt idx="764" formatCode="0.00E+00">
                  <c:v>18719</c:v>
                </c:pt>
                <c:pt idx="765" formatCode="0.00E+00">
                  <c:v>26686</c:v>
                </c:pt>
                <c:pt idx="766" formatCode="0.00E+00">
                  <c:v>16004</c:v>
                </c:pt>
                <c:pt idx="767">
                  <c:v>3524.9560999999999</c:v>
                </c:pt>
                <c:pt idx="768">
                  <c:v>382.3372</c:v>
                </c:pt>
                <c:pt idx="769">
                  <c:v>1370.5426</c:v>
                </c:pt>
                <c:pt idx="770">
                  <c:v>7680.6743999999999</c:v>
                </c:pt>
                <c:pt idx="771" formatCode="0.00E+00">
                  <c:v>19499</c:v>
                </c:pt>
                <c:pt idx="772" formatCode="0.00E+00">
                  <c:v>22998</c:v>
                </c:pt>
                <c:pt idx="773" formatCode="0.00E+00">
                  <c:v>11840</c:v>
                </c:pt>
                <c:pt idx="774">
                  <c:v>2441.9830999999999</c:v>
                </c:pt>
                <c:pt idx="775">
                  <c:v>193.92310000000001</c:v>
                </c:pt>
                <c:pt idx="776">
                  <c:v>99.748400000000004</c:v>
                </c:pt>
                <c:pt idx="777">
                  <c:v>1174.1473000000001</c:v>
                </c:pt>
                <c:pt idx="778">
                  <c:v>5338.6562999999996</c:v>
                </c:pt>
                <c:pt idx="779">
                  <c:v>9021.0997000000007</c:v>
                </c:pt>
                <c:pt idx="780">
                  <c:v>7688.9096</c:v>
                </c:pt>
                <c:pt idx="781" formatCode="0.00E+00">
                  <c:v>12122</c:v>
                </c:pt>
                <c:pt idx="782" formatCode="0.00E+00">
                  <c:v>21282</c:v>
                </c:pt>
                <c:pt idx="783" formatCode="0.00E+00">
                  <c:v>26680</c:v>
                </c:pt>
                <c:pt idx="784" formatCode="0.00E+00">
                  <c:v>29226</c:v>
                </c:pt>
                <c:pt idx="785" formatCode="0.00E+00">
                  <c:v>20913</c:v>
                </c:pt>
                <c:pt idx="786" formatCode="0.00E+00">
                  <c:v>24913</c:v>
                </c:pt>
                <c:pt idx="787" formatCode="0.00E+00">
                  <c:v>35569</c:v>
                </c:pt>
                <c:pt idx="788" formatCode="0.00E+00">
                  <c:v>21620</c:v>
                </c:pt>
                <c:pt idx="789">
                  <c:v>8499.9588000000003</c:v>
                </c:pt>
                <c:pt idx="790" formatCode="0.00E+00">
                  <c:v>19904</c:v>
                </c:pt>
                <c:pt idx="791" formatCode="0.00E+00">
                  <c:v>42696</c:v>
                </c:pt>
                <c:pt idx="792" formatCode="0.00E+00">
                  <c:v>44850</c:v>
                </c:pt>
                <c:pt idx="793" formatCode="0.00E+00">
                  <c:v>30376</c:v>
                </c:pt>
                <c:pt idx="794" formatCode="0.00E+00">
                  <c:v>23818</c:v>
                </c:pt>
                <c:pt idx="795" formatCode="0.00E+00">
                  <c:v>21628</c:v>
                </c:pt>
                <c:pt idx="796" formatCode="0.00E+00">
                  <c:v>20212</c:v>
                </c:pt>
                <c:pt idx="797" formatCode="0.00E+00">
                  <c:v>13297</c:v>
                </c:pt>
                <c:pt idx="798" formatCode="0.00E+00">
                  <c:v>14208</c:v>
                </c:pt>
                <c:pt idx="799" formatCode="0.00E+00">
                  <c:v>23554</c:v>
                </c:pt>
                <c:pt idx="800" formatCode="0.00E+00">
                  <c:v>24208</c:v>
                </c:pt>
                <c:pt idx="801" formatCode="0.00E+00">
                  <c:v>29023</c:v>
                </c:pt>
                <c:pt idx="802" formatCode="0.00E+00">
                  <c:v>36882</c:v>
                </c:pt>
                <c:pt idx="803" formatCode="0.00E+00">
                  <c:v>23780</c:v>
                </c:pt>
                <c:pt idx="804" formatCode="0.00E+00">
                  <c:v>15365</c:v>
                </c:pt>
                <c:pt idx="805" formatCode="0.00E+00">
                  <c:v>18042</c:v>
                </c:pt>
                <c:pt idx="806" formatCode="0.00E+00">
                  <c:v>10677</c:v>
                </c:pt>
                <c:pt idx="807">
                  <c:v>2348.1716999999999</c:v>
                </c:pt>
                <c:pt idx="808">
                  <c:v>188.43190000000001</c:v>
                </c:pt>
                <c:pt idx="809">
                  <c:v>8.4025999999999996</c:v>
                </c:pt>
                <c:pt idx="810">
                  <c:v>103.7401</c:v>
                </c:pt>
                <c:pt idx="811">
                  <c:v>1454.2184999999999</c:v>
                </c:pt>
                <c:pt idx="812">
                  <c:v>8850.6890999999996</c:v>
                </c:pt>
                <c:pt idx="813" formatCode="0.00E+00">
                  <c:v>24831</c:v>
                </c:pt>
                <c:pt idx="814" formatCode="0.00E+00">
                  <c:v>31831</c:v>
                </c:pt>
                <c:pt idx="815" formatCode="0.00E+00">
                  <c:v>17175</c:v>
                </c:pt>
                <c:pt idx="816">
                  <c:v>3712.9034000000001</c:v>
                </c:pt>
                <c:pt idx="817">
                  <c:v>1567.2324000000001</c:v>
                </c:pt>
                <c:pt idx="818">
                  <c:v>6986.5337</c:v>
                </c:pt>
                <c:pt idx="819" formatCode="0.00E+00">
                  <c:v>20034</c:v>
                </c:pt>
                <c:pt idx="820" formatCode="0.00E+00">
                  <c:v>40823</c:v>
                </c:pt>
                <c:pt idx="821" formatCode="0.00E+00">
                  <c:v>51067</c:v>
                </c:pt>
                <c:pt idx="822" formatCode="0.00E+00">
                  <c:v>33889</c:v>
                </c:pt>
                <c:pt idx="823" formatCode="0.00E+00">
                  <c:v>33045</c:v>
                </c:pt>
                <c:pt idx="824" formatCode="0.00E+00">
                  <c:v>49336</c:v>
                </c:pt>
                <c:pt idx="825" formatCode="0.00E+00">
                  <c:v>48017</c:v>
                </c:pt>
                <c:pt idx="826" formatCode="0.00E+00">
                  <c:v>41405</c:v>
                </c:pt>
                <c:pt idx="827" formatCode="0.00E+00">
                  <c:v>24731</c:v>
                </c:pt>
                <c:pt idx="828" formatCode="0.00E+00">
                  <c:v>22891</c:v>
                </c:pt>
                <c:pt idx="829" formatCode="0.00E+00">
                  <c:v>55913</c:v>
                </c:pt>
                <c:pt idx="830" formatCode="0.00E+00">
                  <c:v>90440</c:v>
                </c:pt>
                <c:pt idx="831" formatCode="0.00E+00">
                  <c:v>79970</c:v>
                </c:pt>
                <c:pt idx="832" formatCode="0.00E+00">
                  <c:v>42966</c:v>
                </c:pt>
                <c:pt idx="833" formatCode="0.00E+00">
                  <c:v>34481</c:v>
                </c:pt>
                <c:pt idx="834" formatCode="0.00E+00">
                  <c:v>53613</c:v>
                </c:pt>
                <c:pt idx="835" formatCode="0.00E+00">
                  <c:v>83085</c:v>
                </c:pt>
                <c:pt idx="836" formatCode="0.00E+00">
                  <c:v>97372</c:v>
                </c:pt>
                <c:pt idx="837" formatCode="0.00E+00">
                  <c:v>67804</c:v>
                </c:pt>
                <c:pt idx="838" formatCode="0.00E+00">
                  <c:v>42593</c:v>
                </c:pt>
                <c:pt idx="839" formatCode="0.00E+00">
                  <c:v>25685</c:v>
                </c:pt>
                <c:pt idx="840">
                  <c:v>8880.1476999999995</c:v>
                </c:pt>
                <c:pt idx="841">
                  <c:v>1456.7862</c:v>
                </c:pt>
                <c:pt idx="842">
                  <c:v>105.2315</c:v>
                </c:pt>
                <c:pt idx="843">
                  <c:v>97.050600000000003</c:v>
                </c:pt>
                <c:pt idx="844">
                  <c:v>1174.0598</c:v>
                </c:pt>
                <c:pt idx="845">
                  <c:v>5333.2533999999996</c:v>
                </c:pt>
                <c:pt idx="846">
                  <c:v>8843.4549000000006</c:v>
                </c:pt>
                <c:pt idx="847">
                  <c:v>5722.9467000000004</c:v>
                </c:pt>
                <c:pt idx="848">
                  <c:v>6288.1392999999998</c:v>
                </c:pt>
                <c:pt idx="849" formatCode="0.00E+00">
                  <c:v>26279</c:v>
                </c:pt>
                <c:pt idx="850" formatCode="0.00E+00">
                  <c:v>59264</c:v>
                </c:pt>
                <c:pt idx="851" formatCode="0.00E+00">
                  <c:v>70846</c:v>
                </c:pt>
                <c:pt idx="852" formatCode="0.00E+00">
                  <c:v>59692</c:v>
                </c:pt>
                <c:pt idx="853" formatCode="0.00E+00">
                  <c:v>42237</c:v>
                </c:pt>
                <c:pt idx="854" formatCode="0.00E+00">
                  <c:v>18734</c:v>
                </c:pt>
                <c:pt idx="855">
                  <c:v>3737.6806999999999</c:v>
                </c:pt>
                <c:pt idx="856">
                  <c:v>853.48590000000002</c:v>
                </c:pt>
                <c:pt idx="857">
                  <c:v>7052.6238999999996</c:v>
                </c:pt>
                <c:pt idx="858" formatCode="0.00E+00">
                  <c:v>32010</c:v>
                </c:pt>
                <c:pt idx="859" formatCode="0.00E+00">
                  <c:v>53377</c:v>
                </c:pt>
                <c:pt idx="860" formatCode="0.00E+00">
                  <c:v>36812</c:v>
                </c:pt>
                <c:pt idx="861" formatCode="0.00E+00">
                  <c:v>29622</c:v>
                </c:pt>
                <c:pt idx="862" formatCode="0.00E+00">
                  <c:v>41512</c:v>
                </c:pt>
                <c:pt idx="863" formatCode="0.00E+00">
                  <c:v>33583</c:v>
                </c:pt>
                <c:pt idx="864" formatCode="0.00E+00">
                  <c:v>25998</c:v>
                </c:pt>
                <c:pt idx="865" formatCode="0.00E+00">
                  <c:v>28137</c:v>
                </c:pt>
                <c:pt idx="866" formatCode="0.00E+00">
                  <c:v>17279</c:v>
                </c:pt>
                <c:pt idx="867">
                  <c:v>8869.0259000000005</c:v>
                </c:pt>
                <c:pt idx="868">
                  <c:v>9496.7356</c:v>
                </c:pt>
                <c:pt idx="869" formatCode="0.00E+00">
                  <c:v>10093</c:v>
                </c:pt>
                <c:pt idx="870" formatCode="0.00E+00">
                  <c:v>23241</c:v>
                </c:pt>
                <c:pt idx="871" formatCode="0.00E+00">
                  <c:v>43956</c:v>
                </c:pt>
                <c:pt idx="872" formatCode="0.00E+00">
                  <c:v>63516</c:v>
                </c:pt>
                <c:pt idx="873" formatCode="0.00E+00">
                  <c:v>90200</c:v>
                </c:pt>
                <c:pt idx="874" formatCode="0.00E+00">
                  <c:v>83706</c:v>
                </c:pt>
                <c:pt idx="875" formatCode="0.00E+00">
                  <c:v>47225</c:v>
                </c:pt>
                <c:pt idx="876" formatCode="0.00E+00">
                  <c:v>16021</c:v>
                </c:pt>
                <c:pt idx="877">
                  <c:v>2760.7709</c:v>
                </c:pt>
                <c:pt idx="878">
                  <c:v>770.44830000000002</c:v>
                </c:pt>
                <c:pt idx="879">
                  <c:v>7242.7633999999998</c:v>
                </c:pt>
                <c:pt idx="880" formatCode="0.00E+00">
                  <c:v>34536</c:v>
                </c:pt>
                <c:pt idx="881" formatCode="0.00E+00">
                  <c:v>66121</c:v>
                </c:pt>
                <c:pt idx="882" formatCode="0.00E+00">
                  <c:v>62069</c:v>
                </c:pt>
                <c:pt idx="883" formatCode="0.00E+00">
                  <c:v>47749</c:v>
                </c:pt>
                <c:pt idx="884" formatCode="0.00E+00">
                  <c:v>54382</c:v>
                </c:pt>
                <c:pt idx="885" formatCode="0.00E+00">
                  <c:v>60800</c:v>
                </c:pt>
                <c:pt idx="886" formatCode="0.00E+00">
                  <c:v>33935</c:v>
                </c:pt>
                <c:pt idx="887" formatCode="0.00E+00">
                  <c:v>13069</c:v>
                </c:pt>
                <c:pt idx="888" formatCode="0.00E+00">
                  <c:v>27240</c:v>
                </c:pt>
                <c:pt idx="889" formatCode="0.00E+00">
                  <c:v>44180</c:v>
                </c:pt>
                <c:pt idx="890" formatCode="0.00E+00">
                  <c:v>26674</c:v>
                </c:pt>
                <c:pt idx="891">
                  <c:v>6148.9543000000003</c:v>
                </c:pt>
                <c:pt idx="892">
                  <c:v>3988.9648999999999</c:v>
                </c:pt>
                <c:pt idx="893" formatCode="0.00E+00">
                  <c:v>16809</c:v>
                </c:pt>
                <c:pt idx="894" formatCode="0.00E+00">
                  <c:v>37156</c:v>
                </c:pt>
                <c:pt idx="895" formatCode="0.00E+00">
                  <c:v>64005</c:v>
                </c:pt>
                <c:pt idx="896" formatCode="0.00E+00">
                  <c:v>83196</c:v>
                </c:pt>
                <c:pt idx="897" formatCode="0.00E+00">
                  <c:v>50641</c:v>
                </c:pt>
                <c:pt idx="898" formatCode="0.00E+00">
                  <c:v>21711</c:v>
                </c:pt>
                <c:pt idx="899" formatCode="0.00E+00">
                  <c:v>24391</c:v>
                </c:pt>
                <c:pt idx="900" formatCode="0.00E+00">
                  <c:v>37642</c:v>
                </c:pt>
                <c:pt idx="901" formatCode="0.00E+00">
                  <c:v>50127</c:v>
                </c:pt>
                <c:pt idx="902" formatCode="0.00E+00">
                  <c:v>44024</c:v>
                </c:pt>
                <c:pt idx="903" formatCode="0.00E+00">
                  <c:v>37693</c:v>
                </c:pt>
                <c:pt idx="904" formatCode="0.00E+00">
                  <c:v>25465</c:v>
                </c:pt>
                <c:pt idx="905" formatCode="0.00E+00">
                  <c:v>11264</c:v>
                </c:pt>
                <c:pt idx="906" formatCode="0.00E+00">
                  <c:v>12616</c:v>
                </c:pt>
                <c:pt idx="907" formatCode="0.00E+00">
                  <c:v>23783</c:v>
                </c:pt>
                <c:pt idx="908" formatCode="0.00E+00">
                  <c:v>38577</c:v>
                </c:pt>
                <c:pt idx="909" formatCode="0.00E+00">
                  <c:v>51786</c:v>
                </c:pt>
                <c:pt idx="910" formatCode="0.00E+00">
                  <c:v>35769</c:v>
                </c:pt>
                <c:pt idx="911" formatCode="0.00E+00">
                  <c:v>12584</c:v>
                </c:pt>
                <c:pt idx="912">
                  <c:v>9815.9186000000009</c:v>
                </c:pt>
                <c:pt idx="913" formatCode="0.00E+00">
                  <c:v>26136</c:v>
                </c:pt>
                <c:pt idx="914" formatCode="0.00E+00">
                  <c:v>57886</c:v>
                </c:pt>
                <c:pt idx="915" formatCode="0.00E+00">
                  <c:v>93440</c:v>
                </c:pt>
                <c:pt idx="916" formatCode="0.00E+00">
                  <c:v>92486</c:v>
                </c:pt>
                <c:pt idx="917" formatCode="0.00E+00">
                  <c:v>53419</c:v>
                </c:pt>
                <c:pt idx="918" formatCode="0.00E+00">
                  <c:v>38839</c:v>
                </c:pt>
                <c:pt idx="919" formatCode="0.00E+00">
                  <c:v>41272</c:v>
                </c:pt>
                <c:pt idx="920" formatCode="0.00E+00">
                  <c:v>22599</c:v>
                </c:pt>
                <c:pt idx="921">
                  <c:v>5034.5474000000004</c:v>
                </c:pt>
                <c:pt idx="922">
                  <c:v>3303.7505000000001</c:v>
                </c:pt>
                <c:pt idx="923" formatCode="0.00E+00">
                  <c:v>18135</c:v>
                </c:pt>
                <c:pt idx="924" formatCode="0.00E+00">
                  <c:v>55430</c:v>
                </c:pt>
                <c:pt idx="925" formatCode="0.00E+00">
                  <c:v>90423</c:v>
                </c:pt>
                <c:pt idx="926" formatCode="0.00E+00">
                  <c:v>78539</c:v>
                </c:pt>
                <c:pt idx="927" formatCode="0.00E+00">
                  <c:v>34186</c:v>
                </c:pt>
                <c:pt idx="928" formatCode="0.00E+00">
                  <c:v>10258</c:v>
                </c:pt>
                <c:pt idx="929" formatCode="0.00E+00">
                  <c:v>20484</c:v>
                </c:pt>
                <c:pt idx="930" formatCode="0.00E+00">
                  <c:v>48586</c:v>
                </c:pt>
                <c:pt idx="931" formatCode="0.00E+00">
                  <c:v>72095</c:v>
                </c:pt>
                <c:pt idx="932" formatCode="0.00E+00">
                  <c:v>82057</c:v>
                </c:pt>
                <c:pt idx="933" formatCode="0.00E+00">
                  <c:v>88377</c:v>
                </c:pt>
                <c:pt idx="934" formatCode="0.00E+00">
                  <c:v>107150</c:v>
                </c:pt>
                <c:pt idx="935" formatCode="0.00E+00">
                  <c:v>96711</c:v>
                </c:pt>
                <c:pt idx="936" formatCode="0.00E+00">
                  <c:v>44666</c:v>
                </c:pt>
                <c:pt idx="937">
                  <c:v>8722.4259000000002</c:v>
                </c:pt>
                <c:pt idx="938">
                  <c:v>863.94719999999995</c:v>
                </c:pt>
                <c:pt idx="939">
                  <c:v>2377.1803</c:v>
                </c:pt>
                <c:pt idx="940" formatCode="0.00E+00">
                  <c:v>11046</c:v>
                </c:pt>
                <c:pt idx="941" formatCode="0.00E+00">
                  <c:v>22458</c:v>
                </c:pt>
                <c:pt idx="942" formatCode="0.00E+00">
                  <c:v>33292</c:v>
                </c:pt>
                <c:pt idx="943" formatCode="0.00E+00">
                  <c:v>45041</c:v>
                </c:pt>
                <c:pt idx="944" formatCode="0.00E+00">
                  <c:v>46540</c:v>
                </c:pt>
                <c:pt idx="945" formatCode="0.00E+00">
                  <c:v>70576</c:v>
                </c:pt>
                <c:pt idx="946" formatCode="0.00E+00">
                  <c:v>104730</c:v>
                </c:pt>
                <c:pt idx="947" formatCode="0.00E+00">
                  <c:v>86532</c:v>
                </c:pt>
                <c:pt idx="948" formatCode="0.00E+00">
                  <c:v>45486</c:v>
                </c:pt>
                <c:pt idx="949" formatCode="0.00E+00">
                  <c:v>20363</c:v>
                </c:pt>
                <c:pt idx="950" formatCode="0.00E+00">
                  <c:v>11494</c:v>
                </c:pt>
                <c:pt idx="951">
                  <c:v>5532.7134999999998</c:v>
                </c:pt>
                <c:pt idx="952">
                  <c:v>1287.3889999999999</c:v>
                </c:pt>
                <c:pt idx="953">
                  <c:v>1733.3312000000001</c:v>
                </c:pt>
                <c:pt idx="954" formatCode="0.00E+00">
                  <c:v>11171</c:v>
                </c:pt>
                <c:pt idx="955" formatCode="0.00E+00">
                  <c:v>35798</c:v>
                </c:pt>
                <c:pt idx="956" formatCode="0.00E+00">
                  <c:v>54209</c:v>
                </c:pt>
                <c:pt idx="957" formatCode="0.00E+00">
                  <c:v>49235</c:v>
                </c:pt>
                <c:pt idx="958" formatCode="0.00E+00">
                  <c:v>41331</c:v>
                </c:pt>
                <c:pt idx="959" formatCode="0.00E+00">
                  <c:v>22000</c:v>
                </c:pt>
                <c:pt idx="960">
                  <c:v>7060.6574000000001</c:v>
                </c:pt>
                <c:pt idx="961" formatCode="0.00E+00">
                  <c:v>11138</c:v>
                </c:pt>
                <c:pt idx="962" formatCode="0.00E+00">
                  <c:v>18856</c:v>
                </c:pt>
                <c:pt idx="963" formatCode="0.00E+00">
                  <c:v>16188</c:v>
                </c:pt>
                <c:pt idx="964" formatCode="0.00E+00">
                  <c:v>13528</c:v>
                </c:pt>
                <c:pt idx="965" formatCode="0.00E+00">
                  <c:v>16193</c:v>
                </c:pt>
                <c:pt idx="966" formatCode="0.00E+00">
                  <c:v>19039</c:v>
                </c:pt>
                <c:pt idx="967" formatCode="0.00E+00">
                  <c:v>13297</c:v>
                </c:pt>
                <c:pt idx="968" formatCode="0.00E+00">
                  <c:v>15373</c:v>
                </c:pt>
                <c:pt idx="969" formatCode="0.00E+00">
                  <c:v>28804</c:v>
                </c:pt>
                <c:pt idx="970" formatCode="0.00E+00">
                  <c:v>31887</c:v>
                </c:pt>
                <c:pt idx="971" formatCode="0.00E+00">
                  <c:v>29525</c:v>
                </c:pt>
                <c:pt idx="972" formatCode="0.00E+00">
                  <c:v>35264</c:v>
                </c:pt>
                <c:pt idx="973" formatCode="0.00E+00">
                  <c:v>48096</c:v>
                </c:pt>
                <c:pt idx="974" formatCode="0.00E+00">
                  <c:v>76063</c:v>
                </c:pt>
                <c:pt idx="975" formatCode="0.00E+00">
                  <c:v>94299</c:v>
                </c:pt>
                <c:pt idx="976" formatCode="0.00E+00">
                  <c:v>80964</c:v>
                </c:pt>
                <c:pt idx="977" formatCode="0.00E+00">
                  <c:v>46664</c:v>
                </c:pt>
                <c:pt idx="978" formatCode="0.00E+00">
                  <c:v>51744</c:v>
                </c:pt>
                <c:pt idx="979" formatCode="0.00E+00">
                  <c:v>82445</c:v>
                </c:pt>
                <c:pt idx="980" formatCode="0.00E+00">
                  <c:v>78367</c:v>
                </c:pt>
                <c:pt idx="981" formatCode="0.00E+00">
                  <c:v>61232</c:v>
                </c:pt>
                <c:pt idx="982" formatCode="0.00E+00">
                  <c:v>39238</c:v>
                </c:pt>
                <c:pt idx="983" formatCode="0.00E+00">
                  <c:v>23614</c:v>
                </c:pt>
                <c:pt idx="984" formatCode="0.00E+00">
                  <c:v>11189</c:v>
                </c:pt>
                <c:pt idx="985">
                  <c:v>2847.3418999999999</c:v>
                </c:pt>
                <c:pt idx="986">
                  <c:v>6026.3867</c:v>
                </c:pt>
                <c:pt idx="987" formatCode="0.00E+00">
                  <c:v>26995</c:v>
                </c:pt>
                <c:pt idx="988" formatCode="0.00E+00">
                  <c:v>47710</c:v>
                </c:pt>
                <c:pt idx="989" formatCode="0.00E+00">
                  <c:v>42673</c:v>
                </c:pt>
                <c:pt idx="990" formatCode="0.00E+00">
                  <c:v>32557</c:v>
                </c:pt>
                <c:pt idx="991" formatCode="0.00E+00">
                  <c:v>18818</c:v>
                </c:pt>
                <c:pt idx="992" formatCode="0.00E+00">
                  <c:v>14212</c:v>
                </c:pt>
                <c:pt idx="993" formatCode="0.00E+00">
                  <c:v>18320</c:v>
                </c:pt>
                <c:pt idx="994" formatCode="0.00E+00">
                  <c:v>15387</c:v>
                </c:pt>
                <c:pt idx="995" formatCode="0.00E+00">
                  <c:v>23680</c:v>
                </c:pt>
                <c:pt idx="996" formatCode="0.00E+00">
                  <c:v>36073</c:v>
                </c:pt>
                <c:pt idx="997" formatCode="0.00E+00">
                  <c:v>28568</c:v>
                </c:pt>
                <c:pt idx="998" formatCode="0.00E+00">
                  <c:v>39048</c:v>
                </c:pt>
                <c:pt idx="999" formatCode="0.00E+00">
                  <c:v>64227</c:v>
                </c:pt>
                <c:pt idx="1000" formatCode="0.00E+00">
                  <c:v>52037</c:v>
                </c:pt>
                <c:pt idx="1001" formatCode="0.00E+00">
                  <c:v>28849</c:v>
                </c:pt>
                <c:pt idx="1002" formatCode="0.00E+00">
                  <c:v>26542</c:v>
                </c:pt>
                <c:pt idx="1003" formatCode="0.00E+00">
                  <c:v>38710</c:v>
                </c:pt>
                <c:pt idx="1004" formatCode="0.00E+00">
                  <c:v>51866</c:v>
                </c:pt>
                <c:pt idx="1005" formatCode="0.00E+00">
                  <c:v>36263</c:v>
                </c:pt>
                <c:pt idx="1006" formatCode="0.00E+00">
                  <c:v>18637</c:v>
                </c:pt>
                <c:pt idx="1007" formatCode="0.00E+00">
                  <c:v>38630</c:v>
                </c:pt>
                <c:pt idx="1008" formatCode="0.00E+00">
                  <c:v>78138</c:v>
                </c:pt>
                <c:pt idx="1009" formatCode="0.00E+00">
                  <c:v>85634</c:v>
                </c:pt>
                <c:pt idx="1010" formatCode="0.00E+00">
                  <c:v>65594</c:v>
                </c:pt>
                <c:pt idx="1011" formatCode="0.00E+00">
                  <c:v>39052</c:v>
                </c:pt>
                <c:pt idx="1012" formatCode="0.00E+00">
                  <c:v>15948</c:v>
                </c:pt>
                <c:pt idx="1013" formatCode="0.00E+00">
                  <c:v>10331</c:v>
                </c:pt>
                <c:pt idx="1014" formatCode="0.00E+00">
                  <c:v>19979</c:v>
                </c:pt>
                <c:pt idx="1015" formatCode="0.00E+00">
                  <c:v>26554</c:v>
                </c:pt>
                <c:pt idx="1016" formatCode="0.00E+00">
                  <c:v>28784</c:v>
                </c:pt>
                <c:pt idx="1017" formatCode="0.00E+00">
                  <c:v>40664</c:v>
                </c:pt>
                <c:pt idx="1018" formatCode="0.00E+00">
                  <c:v>70323</c:v>
                </c:pt>
                <c:pt idx="1019" formatCode="0.00E+00">
                  <c:v>101390</c:v>
                </c:pt>
                <c:pt idx="1020" formatCode="0.00E+00">
                  <c:v>97510</c:v>
                </c:pt>
                <c:pt idx="1021" formatCode="0.00E+00">
                  <c:v>88197</c:v>
                </c:pt>
                <c:pt idx="1022" formatCode="0.00E+00">
                  <c:v>58949</c:v>
                </c:pt>
                <c:pt idx="1023" formatCode="0.00E+00">
                  <c:v>49640</c:v>
                </c:pt>
                <c:pt idx="1024" formatCode="0.00E+00">
                  <c:v>83717</c:v>
                </c:pt>
                <c:pt idx="1025" formatCode="0.00E+00">
                  <c:v>92605</c:v>
                </c:pt>
                <c:pt idx="1026" formatCode="0.00E+00">
                  <c:v>65176</c:v>
                </c:pt>
                <c:pt idx="1027" formatCode="0.00E+00">
                  <c:v>63308</c:v>
                </c:pt>
                <c:pt idx="1028" formatCode="0.00E+00">
                  <c:v>69710</c:v>
                </c:pt>
                <c:pt idx="1029" formatCode="0.00E+00">
                  <c:v>55743</c:v>
                </c:pt>
                <c:pt idx="1030" formatCode="0.00E+00">
                  <c:v>47601</c:v>
                </c:pt>
                <c:pt idx="1031" formatCode="0.00E+00">
                  <c:v>72198</c:v>
                </c:pt>
                <c:pt idx="1032" formatCode="0.00E+00">
                  <c:v>147460</c:v>
                </c:pt>
                <c:pt idx="1033" formatCode="0.00E+00">
                  <c:v>199800</c:v>
                </c:pt>
                <c:pt idx="1034" formatCode="0.00E+00">
                  <c:v>172310</c:v>
                </c:pt>
                <c:pt idx="1035" formatCode="0.00E+00">
                  <c:v>140800</c:v>
                </c:pt>
                <c:pt idx="1036" formatCode="0.00E+00">
                  <c:v>129390</c:v>
                </c:pt>
                <c:pt idx="1037" formatCode="0.00E+00">
                  <c:v>95142</c:v>
                </c:pt>
                <c:pt idx="1038" formatCode="0.00E+00">
                  <c:v>49075</c:v>
                </c:pt>
                <c:pt idx="1039" formatCode="0.00E+00">
                  <c:v>18865</c:v>
                </c:pt>
                <c:pt idx="1040" formatCode="0.00E+00">
                  <c:v>18485</c:v>
                </c:pt>
                <c:pt idx="1041" formatCode="0.00E+00">
                  <c:v>43908</c:v>
                </c:pt>
                <c:pt idx="1042" formatCode="0.00E+00">
                  <c:v>67872</c:v>
                </c:pt>
                <c:pt idx="1043" formatCode="0.00E+00">
                  <c:v>66011</c:v>
                </c:pt>
                <c:pt idx="1044" formatCode="0.00E+00">
                  <c:v>58259</c:v>
                </c:pt>
                <c:pt idx="1045" formatCode="0.00E+00">
                  <c:v>58103</c:v>
                </c:pt>
                <c:pt idx="1046" formatCode="0.00E+00">
                  <c:v>32861</c:v>
                </c:pt>
                <c:pt idx="1047" formatCode="0.00E+00">
                  <c:v>12928</c:v>
                </c:pt>
                <c:pt idx="1048" formatCode="0.00E+00">
                  <c:v>27344</c:v>
                </c:pt>
                <c:pt idx="1049" formatCode="0.00E+00">
                  <c:v>45614</c:v>
                </c:pt>
                <c:pt idx="1050" formatCode="0.00E+00">
                  <c:v>34761</c:v>
                </c:pt>
                <c:pt idx="1051" formatCode="0.00E+00">
                  <c:v>31397</c:v>
                </c:pt>
                <c:pt idx="1052" formatCode="0.00E+00">
                  <c:v>52710</c:v>
                </c:pt>
                <c:pt idx="1053" formatCode="0.00E+00">
                  <c:v>70449</c:v>
                </c:pt>
                <c:pt idx="1054" formatCode="0.00E+00">
                  <c:v>75225</c:v>
                </c:pt>
                <c:pt idx="1055" formatCode="0.00E+00">
                  <c:v>115490</c:v>
                </c:pt>
                <c:pt idx="1056" formatCode="0.00E+00">
                  <c:v>151460</c:v>
                </c:pt>
                <c:pt idx="1057" formatCode="0.00E+00">
                  <c:v>94103</c:v>
                </c:pt>
                <c:pt idx="1058" formatCode="0.00E+00">
                  <c:v>38685</c:v>
                </c:pt>
                <c:pt idx="1059" formatCode="0.00E+00">
                  <c:v>43945</c:v>
                </c:pt>
                <c:pt idx="1060" formatCode="0.00E+00">
                  <c:v>57084</c:v>
                </c:pt>
                <c:pt idx="1061" formatCode="0.00E+00">
                  <c:v>44965</c:v>
                </c:pt>
                <c:pt idx="1062" formatCode="0.00E+00">
                  <c:v>32729</c:v>
                </c:pt>
                <c:pt idx="1063" formatCode="0.00E+00">
                  <c:v>34750</c:v>
                </c:pt>
                <c:pt idx="1064" formatCode="0.00E+00">
                  <c:v>27394</c:v>
                </c:pt>
                <c:pt idx="1065" formatCode="0.00E+00">
                  <c:v>19828</c:v>
                </c:pt>
                <c:pt idx="1066" formatCode="0.00E+00">
                  <c:v>22625</c:v>
                </c:pt>
                <c:pt idx="1067" formatCode="0.00E+00">
                  <c:v>26849</c:v>
                </c:pt>
                <c:pt idx="1068" formatCode="0.00E+00">
                  <c:v>30020</c:v>
                </c:pt>
                <c:pt idx="1069" formatCode="0.00E+00">
                  <c:v>21532</c:v>
                </c:pt>
                <c:pt idx="1070" formatCode="0.00E+00">
                  <c:v>12737</c:v>
                </c:pt>
                <c:pt idx="1071" formatCode="0.00E+00">
                  <c:v>10314</c:v>
                </c:pt>
                <c:pt idx="1072" formatCode="0.00E+00">
                  <c:v>22609</c:v>
                </c:pt>
                <c:pt idx="1073" formatCode="0.00E+00">
                  <c:v>36610</c:v>
                </c:pt>
                <c:pt idx="1074" formatCode="0.00E+00">
                  <c:v>27085</c:v>
                </c:pt>
                <c:pt idx="1075" formatCode="0.00E+00">
                  <c:v>19510</c:v>
                </c:pt>
                <c:pt idx="1076" formatCode="0.00E+00">
                  <c:v>42939</c:v>
                </c:pt>
                <c:pt idx="1077" formatCode="0.00E+00">
                  <c:v>111570</c:v>
                </c:pt>
                <c:pt idx="1078" formatCode="0.00E+00">
                  <c:v>163490</c:v>
                </c:pt>
                <c:pt idx="1079" formatCode="0.00E+00">
                  <c:v>126510</c:v>
                </c:pt>
                <c:pt idx="1080" formatCode="0.00E+00">
                  <c:v>81105</c:v>
                </c:pt>
                <c:pt idx="1081" formatCode="0.00E+00">
                  <c:v>78271</c:v>
                </c:pt>
                <c:pt idx="1082" formatCode="0.00E+00">
                  <c:v>68924</c:v>
                </c:pt>
                <c:pt idx="1083" formatCode="0.00E+00">
                  <c:v>71711</c:v>
                </c:pt>
                <c:pt idx="1084" formatCode="0.00E+00">
                  <c:v>87038</c:v>
                </c:pt>
                <c:pt idx="1085" formatCode="0.00E+00">
                  <c:v>83977</c:v>
                </c:pt>
                <c:pt idx="1086" formatCode="0.00E+00">
                  <c:v>64648</c:v>
                </c:pt>
                <c:pt idx="1087" formatCode="0.00E+00">
                  <c:v>38828</c:v>
                </c:pt>
                <c:pt idx="1088" formatCode="0.00E+00">
                  <c:v>14861</c:v>
                </c:pt>
                <c:pt idx="1089">
                  <c:v>6847.7291999999998</c:v>
                </c:pt>
                <c:pt idx="1090" formatCode="0.00E+00">
                  <c:v>24814</c:v>
                </c:pt>
                <c:pt idx="1091" formatCode="0.00E+00">
                  <c:v>69660</c:v>
                </c:pt>
                <c:pt idx="1092" formatCode="0.00E+00">
                  <c:v>113340</c:v>
                </c:pt>
                <c:pt idx="1093" formatCode="0.00E+00">
                  <c:v>141470</c:v>
                </c:pt>
                <c:pt idx="1094" formatCode="0.00E+00">
                  <c:v>143180</c:v>
                </c:pt>
                <c:pt idx="1095" formatCode="0.00E+00">
                  <c:v>94089</c:v>
                </c:pt>
                <c:pt idx="1096" formatCode="0.00E+00">
                  <c:v>76647</c:v>
                </c:pt>
                <c:pt idx="1097" formatCode="0.00E+00">
                  <c:v>87165</c:v>
                </c:pt>
                <c:pt idx="1098" formatCode="0.00E+00">
                  <c:v>50056</c:v>
                </c:pt>
                <c:pt idx="1099" formatCode="0.00E+00">
                  <c:v>20250</c:v>
                </c:pt>
                <c:pt idx="1100" formatCode="0.00E+00">
                  <c:v>46152</c:v>
                </c:pt>
                <c:pt idx="1101" formatCode="0.00E+00">
                  <c:v>85156</c:v>
                </c:pt>
                <c:pt idx="1102" formatCode="0.00E+00">
                  <c:v>79849</c:v>
                </c:pt>
                <c:pt idx="1103" formatCode="0.00E+00">
                  <c:v>62812</c:v>
                </c:pt>
                <c:pt idx="1104" formatCode="0.00E+00">
                  <c:v>49165</c:v>
                </c:pt>
                <c:pt idx="1105" formatCode="0.00E+00">
                  <c:v>36499</c:v>
                </c:pt>
                <c:pt idx="1106" formatCode="0.00E+00">
                  <c:v>39712</c:v>
                </c:pt>
                <c:pt idx="1107" formatCode="0.00E+00">
                  <c:v>59332</c:v>
                </c:pt>
                <c:pt idx="1108" formatCode="0.00E+00">
                  <c:v>78889</c:v>
                </c:pt>
                <c:pt idx="1109" formatCode="0.00E+00">
                  <c:v>64374</c:v>
                </c:pt>
                <c:pt idx="1110" formatCode="0.00E+00">
                  <c:v>45918</c:v>
                </c:pt>
                <c:pt idx="1111" formatCode="0.00E+00">
                  <c:v>27896</c:v>
                </c:pt>
                <c:pt idx="1112" formatCode="0.00E+00">
                  <c:v>19615</c:v>
                </c:pt>
                <c:pt idx="1113" formatCode="0.00E+00">
                  <c:v>34946</c:v>
                </c:pt>
                <c:pt idx="1114" formatCode="0.00E+00">
                  <c:v>59292</c:v>
                </c:pt>
                <c:pt idx="1115" formatCode="0.00E+00">
                  <c:v>66935</c:v>
                </c:pt>
                <c:pt idx="1116" formatCode="0.00E+00">
                  <c:v>88710</c:v>
                </c:pt>
                <c:pt idx="1117" formatCode="0.00E+00">
                  <c:v>107160</c:v>
                </c:pt>
                <c:pt idx="1118" formatCode="0.00E+00">
                  <c:v>65124</c:v>
                </c:pt>
                <c:pt idx="1119" formatCode="0.00E+00">
                  <c:v>23108</c:v>
                </c:pt>
                <c:pt idx="1120" formatCode="0.00E+00">
                  <c:v>38019</c:v>
                </c:pt>
                <c:pt idx="1121" formatCode="0.00E+00">
                  <c:v>105510</c:v>
                </c:pt>
                <c:pt idx="1122" formatCode="0.00E+00">
                  <c:v>156350</c:v>
                </c:pt>
                <c:pt idx="1123" formatCode="0.00E+00">
                  <c:v>123800</c:v>
                </c:pt>
                <c:pt idx="1124" formatCode="0.00E+00">
                  <c:v>62322</c:v>
                </c:pt>
                <c:pt idx="1125" formatCode="0.00E+00">
                  <c:v>33962</c:v>
                </c:pt>
                <c:pt idx="1126" formatCode="0.00E+00">
                  <c:v>32965</c:v>
                </c:pt>
                <c:pt idx="1127" formatCode="0.00E+00">
                  <c:v>33372</c:v>
                </c:pt>
                <c:pt idx="1128" formatCode="0.00E+00">
                  <c:v>35343</c:v>
                </c:pt>
                <c:pt idx="1129" formatCode="0.00E+00">
                  <c:v>25173</c:v>
                </c:pt>
                <c:pt idx="1130" formatCode="0.00E+00">
                  <c:v>10170</c:v>
                </c:pt>
                <c:pt idx="1131">
                  <c:v>7973.4868999999999</c:v>
                </c:pt>
                <c:pt idx="1132" formatCode="0.00E+00">
                  <c:v>14268</c:v>
                </c:pt>
                <c:pt idx="1133" formatCode="0.00E+00">
                  <c:v>14168</c:v>
                </c:pt>
                <c:pt idx="1134">
                  <c:v>6520.6602999999996</c:v>
                </c:pt>
                <c:pt idx="1135">
                  <c:v>1739.1165000000001</c:v>
                </c:pt>
                <c:pt idx="1136">
                  <c:v>5965.5303000000004</c:v>
                </c:pt>
                <c:pt idx="1137" formatCode="0.00E+00">
                  <c:v>26667</c:v>
                </c:pt>
                <c:pt idx="1138" formatCode="0.00E+00">
                  <c:v>44193</c:v>
                </c:pt>
                <c:pt idx="1139" formatCode="0.00E+00">
                  <c:v>26991</c:v>
                </c:pt>
                <c:pt idx="1140">
                  <c:v>9854.6337000000003</c:v>
                </c:pt>
                <c:pt idx="1141" formatCode="0.00E+00">
                  <c:v>22505</c:v>
                </c:pt>
                <c:pt idx="1142" formatCode="0.00E+00">
                  <c:v>55512</c:v>
                </c:pt>
                <c:pt idx="1143" formatCode="0.00E+00">
                  <c:v>71300</c:v>
                </c:pt>
                <c:pt idx="1144" formatCode="0.00E+00">
                  <c:v>53847</c:v>
                </c:pt>
                <c:pt idx="1145" formatCode="0.00E+00">
                  <c:v>45788</c:v>
                </c:pt>
                <c:pt idx="1146" formatCode="0.00E+00">
                  <c:v>66432</c:v>
                </c:pt>
                <c:pt idx="1147" formatCode="0.00E+00">
                  <c:v>100500</c:v>
                </c:pt>
                <c:pt idx="1148" formatCode="0.00E+00">
                  <c:v>127670</c:v>
                </c:pt>
                <c:pt idx="1149" formatCode="0.00E+00">
                  <c:v>114130</c:v>
                </c:pt>
                <c:pt idx="1150" formatCode="0.00E+00">
                  <c:v>98562</c:v>
                </c:pt>
                <c:pt idx="1151" formatCode="0.00E+00">
                  <c:v>71913</c:v>
                </c:pt>
                <c:pt idx="1152" formatCode="0.00E+00">
                  <c:v>54751</c:v>
                </c:pt>
                <c:pt idx="1153" formatCode="0.00E+00">
                  <c:v>47266</c:v>
                </c:pt>
                <c:pt idx="1154" formatCode="0.00E+00">
                  <c:v>39676</c:v>
                </c:pt>
                <c:pt idx="1155" formatCode="0.00E+00">
                  <c:v>37617</c:v>
                </c:pt>
                <c:pt idx="1156" formatCode="0.00E+00">
                  <c:v>64162</c:v>
                </c:pt>
                <c:pt idx="1157" formatCode="0.00E+00">
                  <c:v>84541</c:v>
                </c:pt>
                <c:pt idx="1158" formatCode="0.00E+00">
                  <c:v>63295</c:v>
                </c:pt>
                <c:pt idx="1159" formatCode="0.00E+00">
                  <c:v>66310</c:v>
                </c:pt>
                <c:pt idx="1160" formatCode="0.00E+00">
                  <c:v>97286</c:v>
                </c:pt>
                <c:pt idx="1161" formatCode="0.00E+00">
                  <c:v>98508</c:v>
                </c:pt>
                <c:pt idx="1162" formatCode="0.00E+00">
                  <c:v>94680</c:v>
                </c:pt>
                <c:pt idx="1163" formatCode="0.00E+00">
                  <c:v>124280</c:v>
                </c:pt>
                <c:pt idx="1164" formatCode="0.00E+00">
                  <c:v>129280</c:v>
                </c:pt>
                <c:pt idx="1165" formatCode="0.00E+00">
                  <c:v>111240</c:v>
                </c:pt>
                <c:pt idx="1166" formatCode="0.00E+00">
                  <c:v>109730</c:v>
                </c:pt>
                <c:pt idx="1167" formatCode="0.00E+00">
                  <c:v>122410</c:v>
                </c:pt>
                <c:pt idx="1168" formatCode="0.00E+00">
                  <c:v>121170</c:v>
                </c:pt>
                <c:pt idx="1169" formatCode="0.00E+00">
                  <c:v>86392</c:v>
                </c:pt>
                <c:pt idx="1170" formatCode="0.00E+00">
                  <c:v>66585</c:v>
                </c:pt>
                <c:pt idx="1171" formatCode="0.00E+00">
                  <c:v>93191</c:v>
                </c:pt>
                <c:pt idx="1172" formatCode="0.00E+00">
                  <c:v>103470</c:v>
                </c:pt>
                <c:pt idx="1173" formatCode="0.00E+00">
                  <c:v>58432</c:v>
                </c:pt>
                <c:pt idx="1174" formatCode="0.00E+00">
                  <c:v>23492</c:v>
                </c:pt>
                <c:pt idx="1175" formatCode="0.00E+00">
                  <c:v>24545</c:v>
                </c:pt>
                <c:pt idx="1176" formatCode="0.00E+00">
                  <c:v>38562</c:v>
                </c:pt>
                <c:pt idx="1177" formatCode="0.00E+00">
                  <c:v>36483</c:v>
                </c:pt>
                <c:pt idx="1178" formatCode="0.00E+00">
                  <c:v>29553</c:v>
                </c:pt>
                <c:pt idx="1179" formatCode="0.00E+00">
                  <c:v>41628</c:v>
                </c:pt>
                <c:pt idx="1180" formatCode="0.00E+00">
                  <c:v>46195</c:v>
                </c:pt>
                <c:pt idx="1181" formatCode="0.00E+00">
                  <c:v>23695</c:v>
                </c:pt>
                <c:pt idx="1182">
                  <c:v>5285.0009</c:v>
                </c:pt>
                <c:pt idx="1183">
                  <c:v>5929.0577000000003</c:v>
                </c:pt>
                <c:pt idx="1184" formatCode="0.00E+00">
                  <c:v>32003</c:v>
                </c:pt>
                <c:pt idx="1185" formatCode="0.00E+00">
                  <c:v>84491</c:v>
                </c:pt>
                <c:pt idx="1186" formatCode="0.00E+00">
                  <c:v>106800</c:v>
                </c:pt>
                <c:pt idx="1187" formatCode="0.00E+00">
                  <c:v>71814</c:v>
                </c:pt>
                <c:pt idx="1188" formatCode="0.00E+00">
                  <c:v>68708</c:v>
                </c:pt>
                <c:pt idx="1189" formatCode="0.00E+00">
                  <c:v>120020</c:v>
                </c:pt>
                <c:pt idx="1190" formatCode="0.00E+00">
                  <c:v>143640</c:v>
                </c:pt>
                <c:pt idx="1191" formatCode="0.00E+00">
                  <c:v>144290</c:v>
                </c:pt>
                <c:pt idx="1192" formatCode="0.00E+00">
                  <c:v>144520</c:v>
                </c:pt>
                <c:pt idx="1193" formatCode="0.00E+00">
                  <c:v>109320</c:v>
                </c:pt>
                <c:pt idx="1194" formatCode="0.00E+00">
                  <c:v>75260</c:v>
                </c:pt>
                <c:pt idx="1195" formatCode="0.00E+00">
                  <c:v>47427</c:v>
                </c:pt>
                <c:pt idx="1196" formatCode="0.00E+00">
                  <c:v>36954</c:v>
                </c:pt>
                <c:pt idx="1197" formatCode="0.00E+00">
                  <c:v>37749</c:v>
                </c:pt>
                <c:pt idx="1198" formatCode="0.00E+00">
                  <c:v>37878</c:v>
                </c:pt>
                <c:pt idx="1199" formatCode="0.00E+00">
                  <c:v>34653</c:v>
                </c:pt>
                <c:pt idx="1200" formatCode="0.00E+00">
                  <c:v>20890</c:v>
                </c:pt>
                <c:pt idx="1201" formatCode="0.00E+00">
                  <c:v>20236</c:v>
                </c:pt>
                <c:pt idx="1202" formatCode="0.00E+00">
                  <c:v>35062</c:v>
                </c:pt>
                <c:pt idx="1203" formatCode="0.00E+00">
                  <c:v>53763</c:v>
                </c:pt>
                <c:pt idx="1204" formatCode="0.00E+00">
                  <c:v>70734</c:v>
                </c:pt>
                <c:pt idx="1205" formatCode="0.00E+00">
                  <c:v>68021</c:v>
                </c:pt>
                <c:pt idx="1206" formatCode="0.00E+00">
                  <c:v>91744</c:v>
                </c:pt>
                <c:pt idx="1207" formatCode="0.00E+00">
                  <c:v>135690</c:v>
                </c:pt>
                <c:pt idx="1208" formatCode="0.00E+00">
                  <c:v>142520</c:v>
                </c:pt>
                <c:pt idx="1209" formatCode="0.00E+00">
                  <c:v>109890</c:v>
                </c:pt>
                <c:pt idx="1210" formatCode="0.00E+00">
                  <c:v>92183</c:v>
                </c:pt>
                <c:pt idx="1211" formatCode="0.00E+00">
                  <c:v>98861</c:v>
                </c:pt>
                <c:pt idx="1212" formatCode="0.00E+00">
                  <c:v>94039</c:v>
                </c:pt>
                <c:pt idx="1213" formatCode="0.00E+00">
                  <c:v>69189</c:v>
                </c:pt>
                <c:pt idx="1214" formatCode="0.00E+00">
                  <c:v>54600</c:v>
                </c:pt>
                <c:pt idx="1215" formatCode="0.00E+00">
                  <c:v>40898</c:v>
                </c:pt>
                <c:pt idx="1216" formatCode="0.00E+00">
                  <c:v>52469</c:v>
                </c:pt>
                <c:pt idx="1217" formatCode="0.00E+00">
                  <c:v>73651</c:v>
                </c:pt>
                <c:pt idx="1218" formatCode="0.00E+00">
                  <c:v>76380</c:v>
                </c:pt>
                <c:pt idx="1219" formatCode="0.00E+00">
                  <c:v>119480</c:v>
                </c:pt>
                <c:pt idx="1220" formatCode="0.00E+00">
                  <c:v>151210</c:v>
                </c:pt>
                <c:pt idx="1221" formatCode="0.00E+00">
                  <c:v>91797</c:v>
                </c:pt>
                <c:pt idx="1222" formatCode="0.00E+00">
                  <c:v>48278</c:v>
                </c:pt>
                <c:pt idx="1223" formatCode="0.00E+00">
                  <c:v>90944</c:v>
                </c:pt>
                <c:pt idx="1224" formatCode="0.00E+00">
                  <c:v>132360</c:v>
                </c:pt>
                <c:pt idx="1225" formatCode="0.00E+00">
                  <c:v>90799</c:v>
                </c:pt>
                <c:pt idx="1226" formatCode="0.00E+00">
                  <c:v>54475</c:v>
                </c:pt>
                <c:pt idx="1227" formatCode="0.00E+00">
                  <c:v>59277</c:v>
                </c:pt>
                <c:pt idx="1228" formatCode="0.00E+00">
                  <c:v>52243</c:v>
                </c:pt>
                <c:pt idx="1229" formatCode="0.00E+00">
                  <c:v>41163</c:v>
                </c:pt>
                <c:pt idx="1230" formatCode="0.00E+00">
                  <c:v>68780</c:v>
                </c:pt>
                <c:pt idx="1231" formatCode="0.00E+00">
                  <c:v>110480</c:v>
                </c:pt>
                <c:pt idx="1232" formatCode="0.00E+00">
                  <c:v>130440</c:v>
                </c:pt>
                <c:pt idx="1233" formatCode="0.00E+00">
                  <c:v>127330</c:v>
                </c:pt>
                <c:pt idx="1234" formatCode="0.00E+00">
                  <c:v>84553</c:v>
                </c:pt>
                <c:pt idx="1235" formatCode="0.00E+00">
                  <c:v>50480</c:v>
                </c:pt>
                <c:pt idx="1236" formatCode="0.00E+00">
                  <c:v>36317</c:v>
                </c:pt>
                <c:pt idx="1237" formatCode="0.00E+00">
                  <c:v>55601</c:v>
                </c:pt>
                <c:pt idx="1238" formatCode="0.00E+00">
                  <c:v>89350</c:v>
                </c:pt>
                <c:pt idx="1239" formatCode="0.00E+00">
                  <c:v>80006</c:v>
                </c:pt>
                <c:pt idx="1240" formatCode="0.00E+00">
                  <c:v>60017</c:v>
                </c:pt>
                <c:pt idx="1241" formatCode="0.00E+00">
                  <c:v>67869</c:v>
                </c:pt>
                <c:pt idx="1242" formatCode="0.00E+00">
                  <c:v>64754</c:v>
                </c:pt>
                <c:pt idx="1243" formatCode="0.00E+00">
                  <c:v>47058</c:v>
                </c:pt>
                <c:pt idx="1244" formatCode="0.00E+00">
                  <c:v>52887</c:v>
                </c:pt>
                <c:pt idx="1245" formatCode="0.00E+00">
                  <c:v>96339</c:v>
                </c:pt>
                <c:pt idx="1246" formatCode="0.00E+00">
                  <c:v>160560</c:v>
                </c:pt>
                <c:pt idx="1247" formatCode="0.00E+00">
                  <c:v>209940</c:v>
                </c:pt>
                <c:pt idx="1248" formatCode="0.00E+00">
                  <c:v>181770</c:v>
                </c:pt>
                <c:pt idx="1249" formatCode="0.00E+00">
                  <c:v>123760</c:v>
                </c:pt>
                <c:pt idx="1250" formatCode="0.00E+00">
                  <c:v>96237</c:v>
                </c:pt>
                <c:pt idx="1251" formatCode="0.00E+00">
                  <c:v>98985</c:v>
                </c:pt>
                <c:pt idx="1252" formatCode="0.00E+00">
                  <c:v>66345</c:v>
                </c:pt>
                <c:pt idx="1253" formatCode="0.00E+00">
                  <c:v>21459</c:v>
                </c:pt>
                <c:pt idx="1254">
                  <c:v>6156.4062000000004</c:v>
                </c:pt>
                <c:pt idx="1255" formatCode="0.00E+00">
                  <c:v>18778</c:v>
                </c:pt>
                <c:pt idx="1256" formatCode="0.00E+00">
                  <c:v>59367</c:v>
                </c:pt>
                <c:pt idx="1257" formatCode="0.00E+00">
                  <c:v>111720</c:v>
                </c:pt>
                <c:pt idx="1258" formatCode="0.00E+00">
                  <c:v>135820</c:v>
                </c:pt>
                <c:pt idx="1259" formatCode="0.00E+00">
                  <c:v>129360</c:v>
                </c:pt>
                <c:pt idx="1260" formatCode="0.00E+00">
                  <c:v>111120</c:v>
                </c:pt>
                <c:pt idx="1261" formatCode="0.00E+00">
                  <c:v>77435</c:v>
                </c:pt>
                <c:pt idx="1262" formatCode="0.00E+00">
                  <c:v>69649</c:v>
                </c:pt>
                <c:pt idx="1263" formatCode="0.00E+00">
                  <c:v>101490</c:v>
                </c:pt>
                <c:pt idx="1264" formatCode="0.00E+00">
                  <c:v>126700</c:v>
                </c:pt>
                <c:pt idx="1265" formatCode="0.00E+00">
                  <c:v>99263</c:v>
                </c:pt>
                <c:pt idx="1266" formatCode="0.00E+00">
                  <c:v>72125</c:v>
                </c:pt>
                <c:pt idx="1267" formatCode="0.00E+00">
                  <c:v>95860</c:v>
                </c:pt>
                <c:pt idx="1268" formatCode="0.00E+00">
                  <c:v>205230</c:v>
                </c:pt>
                <c:pt idx="1269" formatCode="0.00E+00">
                  <c:v>318590</c:v>
                </c:pt>
                <c:pt idx="1270" formatCode="0.00E+00">
                  <c:v>273840</c:v>
                </c:pt>
                <c:pt idx="1271" formatCode="0.00E+00">
                  <c:v>218660</c:v>
                </c:pt>
                <c:pt idx="1272" formatCode="0.00E+00">
                  <c:v>221080</c:v>
                </c:pt>
                <c:pt idx="1273" formatCode="0.00E+00">
                  <c:v>177600</c:v>
                </c:pt>
                <c:pt idx="1274" formatCode="0.00E+00">
                  <c:v>134480</c:v>
                </c:pt>
                <c:pt idx="1275" formatCode="0.00E+00">
                  <c:v>147930</c:v>
                </c:pt>
                <c:pt idx="1276" formatCode="0.00E+00">
                  <c:v>143800</c:v>
                </c:pt>
                <c:pt idx="1277" formatCode="0.00E+00">
                  <c:v>128990</c:v>
                </c:pt>
                <c:pt idx="1278" formatCode="0.00E+00">
                  <c:v>113320</c:v>
                </c:pt>
                <c:pt idx="1279" formatCode="0.00E+00">
                  <c:v>92594</c:v>
                </c:pt>
                <c:pt idx="1280" formatCode="0.00E+00">
                  <c:v>71144</c:v>
                </c:pt>
                <c:pt idx="1281" formatCode="0.00E+00">
                  <c:v>69960</c:v>
                </c:pt>
                <c:pt idx="1282" formatCode="0.00E+00">
                  <c:v>117610</c:v>
                </c:pt>
                <c:pt idx="1283" formatCode="0.00E+00">
                  <c:v>172400</c:v>
                </c:pt>
                <c:pt idx="1284" formatCode="0.00E+00">
                  <c:v>198410</c:v>
                </c:pt>
                <c:pt idx="1285" formatCode="0.00E+00">
                  <c:v>204510</c:v>
                </c:pt>
                <c:pt idx="1286" formatCode="0.00E+00">
                  <c:v>203810</c:v>
                </c:pt>
                <c:pt idx="1287" formatCode="0.00E+00">
                  <c:v>188520</c:v>
                </c:pt>
                <c:pt idx="1288" formatCode="0.00E+00">
                  <c:v>158030</c:v>
                </c:pt>
                <c:pt idx="1289" formatCode="0.00E+00">
                  <c:v>160100</c:v>
                </c:pt>
                <c:pt idx="1290" formatCode="0.00E+00">
                  <c:v>176240</c:v>
                </c:pt>
                <c:pt idx="1291" formatCode="0.00E+00">
                  <c:v>176700</c:v>
                </c:pt>
                <c:pt idx="1292" formatCode="0.00E+00">
                  <c:v>142230</c:v>
                </c:pt>
                <c:pt idx="1293" formatCode="0.00E+00">
                  <c:v>102310</c:v>
                </c:pt>
                <c:pt idx="1294" formatCode="0.00E+00">
                  <c:v>89863</c:v>
                </c:pt>
                <c:pt idx="1295" formatCode="0.00E+00">
                  <c:v>85544</c:v>
                </c:pt>
                <c:pt idx="1296" formatCode="0.00E+00">
                  <c:v>93251</c:v>
                </c:pt>
                <c:pt idx="1297" formatCode="0.00E+00">
                  <c:v>102930</c:v>
                </c:pt>
                <c:pt idx="1298" formatCode="0.00E+00">
                  <c:v>131340</c:v>
                </c:pt>
                <c:pt idx="1299" formatCode="0.00E+00">
                  <c:v>205710</c:v>
                </c:pt>
                <c:pt idx="1300" formatCode="0.00E+00">
                  <c:v>265940</c:v>
                </c:pt>
                <c:pt idx="1301" formatCode="0.00E+00">
                  <c:v>256440</c:v>
                </c:pt>
                <c:pt idx="1302" formatCode="0.00E+00">
                  <c:v>198110</c:v>
                </c:pt>
                <c:pt idx="1303" formatCode="0.00E+00">
                  <c:v>133380</c:v>
                </c:pt>
                <c:pt idx="1304" formatCode="0.00E+00">
                  <c:v>89802</c:v>
                </c:pt>
                <c:pt idx="1305" formatCode="0.00E+00">
                  <c:v>58236</c:v>
                </c:pt>
                <c:pt idx="1306" formatCode="0.00E+00">
                  <c:v>54575</c:v>
                </c:pt>
                <c:pt idx="1307" formatCode="0.00E+00">
                  <c:v>68963</c:v>
                </c:pt>
                <c:pt idx="1308" formatCode="0.00E+00">
                  <c:v>63885</c:v>
                </c:pt>
                <c:pt idx="1309" formatCode="0.00E+00">
                  <c:v>89719</c:v>
                </c:pt>
                <c:pt idx="1310" formatCode="0.00E+00">
                  <c:v>148650</c:v>
                </c:pt>
                <c:pt idx="1311" formatCode="0.00E+00">
                  <c:v>178950</c:v>
                </c:pt>
                <c:pt idx="1312" formatCode="0.00E+00">
                  <c:v>178390</c:v>
                </c:pt>
                <c:pt idx="1313" formatCode="0.00E+00">
                  <c:v>180820</c:v>
                </c:pt>
                <c:pt idx="1314" formatCode="0.00E+00">
                  <c:v>173510</c:v>
                </c:pt>
                <c:pt idx="1315" formatCode="0.00E+00">
                  <c:v>148820</c:v>
                </c:pt>
                <c:pt idx="1316" formatCode="0.00E+00">
                  <c:v>133210</c:v>
                </c:pt>
                <c:pt idx="1317" formatCode="0.00E+00">
                  <c:v>144190</c:v>
                </c:pt>
                <c:pt idx="1318" formatCode="0.00E+00">
                  <c:v>136520</c:v>
                </c:pt>
                <c:pt idx="1319" formatCode="0.00E+00">
                  <c:v>127720</c:v>
                </c:pt>
                <c:pt idx="1320" formatCode="0.00E+00">
                  <c:v>102740</c:v>
                </c:pt>
                <c:pt idx="1321" formatCode="0.00E+00">
                  <c:v>90018</c:v>
                </c:pt>
                <c:pt idx="1322" formatCode="0.00E+00">
                  <c:v>104360</c:v>
                </c:pt>
                <c:pt idx="1323" formatCode="0.00E+00">
                  <c:v>122190</c:v>
                </c:pt>
                <c:pt idx="1324" formatCode="0.00E+00">
                  <c:v>179400</c:v>
                </c:pt>
                <c:pt idx="1325" formatCode="0.00E+00">
                  <c:v>215510</c:v>
                </c:pt>
                <c:pt idx="1326" formatCode="0.00E+00">
                  <c:v>172060</c:v>
                </c:pt>
                <c:pt idx="1327" formatCode="0.00E+00">
                  <c:v>89428</c:v>
                </c:pt>
                <c:pt idx="1328" formatCode="0.00E+00">
                  <c:v>48112</c:v>
                </c:pt>
                <c:pt idx="1329" formatCode="0.00E+00">
                  <c:v>55619</c:v>
                </c:pt>
                <c:pt idx="1330" formatCode="0.00E+00">
                  <c:v>91905</c:v>
                </c:pt>
                <c:pt idx="1331" formatCode="0.00E+00">
                  <c:v>119740</c:v>
                </c:pt>
                <c:pt idx="1332" formatCode="0.00E+00">
                  <c:v>123410</c:v>
                </c:pt>
                <c:pt idx="1333" formatCode="0.00E+00">
                  <c:v>94033</c:v>
                </c:pt>
                <c:pt idx="1334" formatCode="0.00E+00">
                  <c:v>54262</c:v>
                </c:pt>
                <c:pt idx="1335" formatCode="0.00E+00">
                  <c:v>63058</c:v>
                </c:pt>
                <c:pt idx="1336" formatCode="0.00E+00">
                  <c:v>113750</c:v>
                </c:pt>
                <c:pt idx="1337" formatCode="0.00E+00">
                  <c:v>127940</c:v>
                </c:pt>
                <c:pt idx="1338" formatCode="0.00E+00">
                  <c:v>109130</c:v>
                </c:pt>
                <c:pt idx="1339" formatCode="0.00E+00">
                  <c:v>98961</c:v>
                </c:pt>
                <c:pt idx="1340" formatCode="0.00E+00">
                  <c:v>88408</c:v>
                </c:pt>
                <c:pt idx="1341" formatCode="0.00E+00">
                  <c:v>85632</c:v>
                </c:pt>
                <c:pt idx="1342" formatCode="0.00E+00">
                  <c:v>105180</c:v>
                </c:pt>
                <c:pt idx="1343" formatCode="0.00E+00">
                  <c:v>129430</c:v>
                </c:pt>
                <c:pt idx="1344" formatCode="0.00E+00">
                  <c:v>126290</c:v>
                </c:pt>
                <c:pt idx="1345" formatCode="0.00E+00">
                  <c:v>117510</c:v>
                </c:pt>
                <c:pt idx="1346" formatCode="0.00E+00">
                  <c:v>95486</c:v>
                </c:pt>
                <c:pt idx="1347" formatCode="0.00E+00">
                  <c:v>73247</c:v>
                </c:pt>
                <c:pt idx="1348" formatCode="0.00E+00">
                  <c:v>116750</c:v>
                </c:pt>
                <c:pt idx="1349" formatCode="0.00E+00">
                  <c:v>163470</c:v>
                </c:pt>
                <c:pt idx="1350" formatCode="0.00E+00">
                  <c:v>120500</c:v>
                </c:pt>
                <c:pt idx="1351" formatCode="0.00E+00">
                  <c:v>77958</c:v>
                </c:pt>
                <c:pt idx="1352" formatCode="0.00E+00">
                  <c:v>97430</c:v>
                </c:pt>
                <c:pt idx="1353" formatCode="0.00E+00">
                  <c:v>140000</c:v>
                </c:pt>
                <c:pt idx="1354" formatCode="0.00E+00">
                  <c:v>158290</c:v>
                </c:pt>
                <c:pt idx="1355" formatCode="0.00E+00">
                  <c:v>182780</c:v>
                </c:pt>
                <c:pt idx="1356" formatCode="0.00E+00">
                  <c:v>188140</c:v>
                </c:pt>
                <c:pt idx="1357" formatCode="0.00E+00">
                  <c:v>147310</c:v>
                </c:pt>
                <c:pt idx="1358" formatCode="0.00E+00">
                  <c:v>130430</c:v>
                </c:pt>
                <c:pt idx="1359" formatCode="0.00E+00">
                  <c:v>123300</c:v>
                </c:pt>
                <c:pt idx="1360" formatCode="0.00E+00">
                  <c:v>96048</c:v>
                </c:pt>
                <c:pt idx="1361" formatCode="0.00E+00">
                  <c:v>97362</c:v>
                </c:pt>
                <c:pt idx="1362" formatCode="0.00E+00">
                  <c:v>139880</c:v>
                </c:pt>
                <c:pt idx="1363" formatCode="0.00E+00">
                  <c:v>171100</c:v>
                </c:pt>
                <c:pt idx="1364" formatCode="0.00E+00">
                  <c:v>134520</c:v>
                </c:pt>
                <c:pt idx="1365" formatCode="0.00E+00">
                  <c:v>83258</c:v>
                </c:pt>
                <c:pt idx="1366" formatCode="0.00E+00">
                  <c:v>63676</c:v>
                </c:pt>
                <c:pt idx="1367" formatCode="0.00E+00">
                  <c:v>45491</c:v>
                </c:pt>
                <c:pt idx="1368" formatCode="0.00E+00">
                  <c:v>48749</c:v>
                </c:pt>
                <c:pt idx="1369" formatCode="0.00E+00">
                  <c:v>64959</c:v>
                </c:pt>
                <c:pt idx="1370" formatCode="0.00E+00">
                  <c:v>47162</c:v>
                </c:pt>
                <c:pt idx="1371" formatCode="0.00E+00">
                  <c:v>44387</c:v>
                </c:pt>
                <c:pt idx="1372" formatCode="0.00E+00">
                  <c:v>90448</c:v>
                </c:pt>
                <c:pt idx="1373" formatCode="0.00E+00">
                  <c:v>146510</c:v>
                </c:pt>
                <c:pt idx="1374" formatCode="0.00E+00">
                  <c:v>156220</c:v>
                </c:pt>
                <c:pt idx="1375" formatCode="0.00E+00">
                  <c:v>121820</c:v>
                </c:pt>
                <c:pt idx="1376" formatCode="0.00E+00">
                  <c:v>101280</c:v>
                </c:pt>
                <c:pt idx="1377" formatCode="0.00E+00">
                  <c:v>121910</c:v>
                </c:pt>
                <c:pt idx="1378" formatCode="0.00E+00">
                  <c:v>127590</c:v>
                </c:pt>
                <c:pt idx="1379" formatCode="0.00E+00">
                  <c:v>111230</c:v>
                </c:pt>
                <c:pt idx="1380" formatCode="0.00E+00">
                  <c:v>126680</c:v>
                </c:pt>
                <c:pt idx="1381" formatCode="0.00E+00">
                  <c:v>180670</c:v>
                </c:pt>
                <c:pt idx="1382" formatCode="0.00E+00">
                  <c:v>212500</c:v>
                </c:pt>
                <c:pt idx="1383" formatCode="0.00E+00">
                  <c:v>226330</c:v>
                </c:pt>
                <c:pt idx="1384" formatCode="0.00E+00">
                  <c:v>245570</c:v>
                </c:pt>
                <c:pt idx="1385" formatCode="0.00E+00">
                  <c:v>254440</c:v>
                </c:pt>
                <c:pt idx="1386" formatCode="0.00E+00">
                  <c:v>193570</c:v>
                </c:pt>
                <c:pt idx="1387" formatCode="0.00E+00">
                  <c:v>119480</c:v>
                </c:pt>
                <c:pt idx="1388" formatCode="0.00E+00">
                  <c:v>88905</c:v>
                </c:pt>
                <c:pt idx="1389" formatCode="0.00E+00">
                  <c:v>90190</c:v>
                </c:pt>
                <c:pt idx="1390" formatCode="0.00E+00">
                  <c:v>135340</c:v>
                </c:pt>
                <c:pt idx="1391" formatCode="0.00E+00">
                  <c:v>190280</c:v>
                </c:pt>
                <c:pt idx="1392" formatCode="0.00E+00">
                  <c:v>199240</c:v>
                </c:pt>
                <c:pt idx="1393" formatCode="0.00E+00">
                  <c:v>173250</c:v>
                </c:pt>
                <c:pt idx="1394" formatCode="0.00E+00">
                  <c:v>132600</c:v>
                </c:pt>
                <c:pt idx="1395" formatCode="0.00E+00">
                  <c:v>115870</c:v>
                </c:pt>
                <c:pt idx="1396" formatCode="0.00E+00">
                  <c:v>132090</c:v>
                </c:pt>
                <c:pt idx="1397" formatCode="0.00E+00">
                  <c:v>150960</c:v>
                </c:pt>
                <c:pt idx="1398" formatCode="0.00E+00">
                  <c:v>142940</c:v>
                </c:pt>
                <c:pt idx="1399" formatCode="0.00E+00">
                  <c:v>134320</c:v>
                </c:pt>
                <c:pt idx="1400" formatCode="0.00E+00">
                  <c:v>144620</c:v>
                </c:pt>
                <c:pt idx="1401" formatCode="0.00E+00">
                  <c:v>146740</c:v>
                </c:pt>
                <c:pt idx="1402" formatCode="0.00E+00">
                  <c:v>140070</c:v>
                </c:pt>
                <c:pt idx="1403" formatCode="0.00E+00">
                  <c:v>141020</c:v>
                </c:pt>
                <c:pt idx="1404" formatCode="0.00E+00">
                  <c:v>133660</c:v>
                </c:pt>
                <c:pt idx="1405" formatCode="0.00E+00">
                  <c:v>132500</c:v>
                </c:pt>
                <c:pt idx="1406" formatCode="0.00E+00">
                  <c:v>129680</c:v>
                </c:pt>
                <c:pt idx="1407" formatCode="0.00E+00">
                  <c:v>128030</c:v>
                </c:pt>
                <c:pt idx="1408" formatCode="0.00E+00">
                  <c:v>164520</c:v>
                </c:pt>
                <c:pt idx="1409" formatCode="0.00E+00">
                  <c:v>225640</c:v>
                </c:pt>
                <c:pt idx="1410" formatCode="0.00E+00">
                  <c:v>219430</c:v>
                </c:pt>
                <c:pt idx="1411" formatCode="0.00E+00">
                  <c:v>161000</c:v>
                </c:pt>
                <c:pt idx="1412" formatCode="0.00E+00">
                  <c:v>163270</c:v>
                </c:pt>
                <c:pt idx="1413" formatCode="0.00E+00">
                  <c:v>175990</c:v>
                </c:pt>
                <c:pt idx="1414" formatCode="0.00E+00">
                  <c:v>128600</c:v>
                </c:pt>
                <c:pt idx="1415" formatCode="0.00E+00">
                  <c:v>97470</c:v>
                </c:pt>
                <c:pt idx="1416" formatCode="0.00E+00">
                  <c:v>95091</c:v>
                </c:pt>
                <c:pt idx="1417" formatCode="0.00E+00">
                  <c:v>92272</c:v>
                </c:pt>
                <c:pt idx="1418" formatCode="0.00E+00">
                  <c:v>132710</c:v>
                </c:pt>
                <c:pt idx="1419" formatCode="0.00E+00">
                  <c:v>173660</c:v>
                </c:pt>
                <c:pt idx="1420" formatCode="0.00E+00">
                  <c:v>158250</c:v>
                </c:pt>
                <c:pt idx="1421" formatCode="0.00E+00">
                  <c:v>153140</c:v>
                </c:pt>
                <c:pt idx="1422" formatCode="0.00E+00">
                  <c:v>175350</c:v>
                </c:pt>
                <c:pt idx="1423" formatCode="0.00E+00">
                  <c:v>205080</c:v>
                </c:pt>
                <c:pt idx="1424" formatCode="0.00E+00">
                  <c:v>250980</c:v>
                </c:pt>
                <c:pt idx="1425" formatCode="0.00E+00">
                  <c:v>287170</c:v>
                </c:pt>
                <c:pt idx="1426" formatCode="0.00E+00">
                  <c:v>269250</c:v>
                </c:pt>
                <c:pt idx="1427" formatCode="0.00E+00">
                  <c:v>229200</c:v>
                </c:pt>
                <c:pt idx="1428" formatCode="0.00E+00">
                  <c:v>192000</c:v>
                </c:pt>
                <c:pt idx="1429" formatCode="0.00E+00">
                  <c:v>158910</c:v>
                </c:pt>
                <c:pt idx="1430" formatCode="0.00E+00">
                  <c:v>142370</c:v>
                </c:pt>
                <c:pt idx="1431" formatCode="0.00E+00">
                  <c:v>159240</c:v>
                </c:pt>
                <c:pt idx="1432" formatCode="0.00E+00">
                  <c:v>175730</c:v>
                </c:pt>
                <c:pt idx="1433" formatCode="0.00E+00">
                  <c:v>170530</c:v>
                </c:pt>
                <c:pt idx="1434" formatCode="0.00E+00">
                  <c:v>145870</c:v>
                </c:pt>
                <c:pt idx="1435" formatCode="0.00E+00">
                  <c:v>107170</c:v>
                </c:pt>
                <c:pt idx="1436" formatCode="0.00E+00">
                  <c:v>81335</c:v>
                </c:pt>
                <c:pt idx="1437" formatCode="0.00E+00">
                  <c:v>78213</c:v>
                </c:pt>
                <c:pt idx="1438" formatCode="0.00E+00">
                  <c:v>143230</c:v>
                </c:pt>
                <c:pt idx="1439" formatCode="0.00E+00">
                  <c:v>203800</c:v>
                </c:pt>
                <c:pt idx="1440" formatCode="0.00E+00">
                  <c:v>148280</c:v>
                </c:pt>
                <c:pt idx="1441" formatCode="0.00E+00">
                  <c:v>91661</c:v>
                </c:pt>
                <c:pt idx="1442" formatCode="0.00E+00">
                  <c:v>120340</c:v>
                </c:pt>
                <c:pt idx="1443" formatCode="0.00E+00">
                  <c:v>161190</c:v>
                </c:pt>
                <c:pt idx="1444" formatCode="0.00E+00">
                  <c:v>177720</c:v>
                </c:pt>
                <c:pt idx="1445" formatCode="0.00E+00">
                  <c:v>221610</c:v>
                </c:pt>
                <c:pt idx="1446" formatCode="0.00E+00">
                  <c:v>233360</c:v>
                </c:pt>
                <c:pt idx="1447" formatCode="0.00E+00">
                  <c:v>186550</c:v>
                </c:pt>
                <c:pt idx="1448" formatCode="0.00E+00">
                  <c:v>180990</c:v>
                </c:pt>
                <c:pt idx="1449" formatCode="0.00E+00">
                  <c:v>190670</c:v>
                </c:pt>
                <c:pt idx="1450" formatCode="0.00E+00">
                  <c:v>183470</c:v>
                </c:pt>
                <c:pt idx="1451" formatCode="0.00E+00">
                  <c:v>193000</c:v>
                </c:pt>
                <c:pt idx="1452" formatCode="0.00E+00">
                  <c:v>191690</c:v>
                </c:pt>
                <c:pt idx="1453" formatCode="0.00E+00">
                  <c:v>205760</c:v>
                </c:pt>
                <c:pt idx="1454" formatCode="0.00E+00">
                  <c:v>253590</c:v>
                </c:pt>
                <c:pt idx="1455" formatCode="0.00E+00">
                  <c:v>249280</c:v>
                </c:pt>
                <c:pt idx="1456" formatCode="0.00E+00">
                  <c:v>206350</c:v>
                </c:pt>
                <c:pt idx="1457" formatCode="0.00E+00">
                  <c:v>217670</c:v>
                </c:pt>
                <c:pt idx="1458" formatCode="0.00E+00">
                  <c:v>288710</c:v>
                </c:pt>
                <c:pt idx="1459" formatCode="0.00E+00">
                  <c:v>309540</c:v>
                </c:pt>
                <c:pt idx="1460" formatCode="0.00E+00">
                  <c:v>234960</c:v>
                </c:pt>
                <c:pt idx="1461" formatCode="0.00E+00">
                  <c:v>162610</c:v>
                </c:pt>
                <c:pt idx="1462" formatCode="0.00E+00">
                  <c:v>173370</c:v>
                </c:pt>
                <c:pt idx="1463" formatCode="0.00E+00">
                  <c:v>205670</c:v>
                </c:pt>
                <c:pt idx="1464" formatCode="0.00E+00">
                  <c:v>199970</c:v>
                </c:pt>
                <c:pt idx="1465" formatCode="0.00E+00">
                  <c:v>140950</c:v>
                </c:pt>
                <c:pt idx="1466" formatCode="0.00E+00">
                  <c:v>110080</c:v>
                </c:pt>
                <c:pt idx="1467" formatCode="0.00E+00">
                  <c:v>117360</c:v>
                </c:pt>
                <c:pt idx="1468" formatCode="0.00E+00">
                  <c:v>148070</c:v>
                </c:pt>
                <c:pt idx="1469" formatCode="0.00E+00">
                  <c:v>179460</c:v>
                </c:pt>
                <c:pt idx="1470" formatCode="0.00E+00">
                  <c:v>171120</c:v>
                </c:pt>
                <c:pt idx="1471" formatCode="0.00E+00">
                  <c:v>206120</c:v>
                </c:pt>
                <c:pt idx="1472" formatCode="0.00E+00">
                  <c:v>282520</c:v>
                </c:pt>
                <c:pt idx="1473" formatCode="0.00E+00">
                  <c:v>298540</c:v>
                </c:pt>
                <c:pt idx="1474" formatCode="0.00E+00">
                  <c:v>206660</c:v>
                </c:pt>
                <c:pt idx="1475" formatCode="0.00E+00">
                  <c:v>123060</c:v>
                </c:pt>
                <c:pt idx="1476" formatCode="0.00E+00">
                  <c:v>117540</c:v>
                </c:pt>
                <c:pt idx="1477" formatCode="0.00E+00">
                  <c:v>178110</c:v>
                </c:pt>
                <c:pt idx="1478" formatCode="0.00E+00">
                  <c:v>240300</c:v>
                </c:pt>
                <c:pt idx="1479" formatCode="0.00E+00">
                  <c:v>211320</c:v>
                </c:pt>
                <c:pt idx="1480" formatCode="0.00E+00">
                  <c:v>152940</c:v>
                </c:pt>
                <c:pt idx="1481" formatCode="0.00E+00">
                  <c:v>168910</c:v>
                </c:pt>
                <c:pt idx="1482" formatCode="0.00E+00">
                  <c:v>202540</c:v>
                </c:pt>
                <c:pt idx="1483" formatCode="0.00E+00">
                  <c:v>206790</c:v>
                </c:pt>
                <c:pt idx="1484" formatCode="0.00E+00">
                  <c:v>225250</c:v>
                </c:pt>
                <c:pt idx="1485" formatCode="0.00E+00">
                  <c:v>217940</c:v>
                </c:pt>
                <c:pt idx="1486" formatCode="0.00E+00">
                  <c:v>145490</c:v>
                </c:pt>
                <c:pt idx="1487" formatCode="0.00E+00">
                  <c:v>122050</c:v>
                </c:pt>
                <c:pt idx="1488" formatCode="0.00E+00">
                  <c:v>156940</c:v>
                </c:pt>
                <c:pt idx="1489" formatCode="0.00E+00">
                  <c:v>158340</c:v>
                </c:pt>
                <c:pt idx="1490" formatCode="0.00E+00">
                  <c:v>187360</c:v>
                </c:pt>
                <c:pt idx="1491" formatCode="0.00E+00">
                  <c:v>209220</c:v>
                </c:pt>
                <c:pt idx="1492" formatCode="0.00E+00">
                  <c:v>189540</c:v>
                </c:pt>
                <c:pt idx="1493" formatCode="0.00E+00">
                  <c:v>203150</c:v>
                </c:pt>
                <c:pt idx="1494" formatCode="0.00E+00">
                  <c:v>228970</c:v>
                </c:pt>
                <c:pt idx="1495" formatCode="0.00E+00">
                  <c:v>224430</c:v>
                </c:pt>
                <c:pt idx="1496" formatCode="0.00E+00">
                  <c:v>240470</c:v>
                </c:pt>
                <c:pt idx="1497" formatCode="0.00E+00">
                  <c:v>260410</c:v>
                </c:pt>
                <c:pt idx="1498" formatCode="0.00E+00">
                  <c:v>202520</c:v>
                </c:pt>
                <c:pt idx="1499" formatCode="0.00E+00">
                  <c:v>136380</c:v>
                </c:pt>
                <c:pt idx="1500" formatCode="0.00E+00">
                  <c:v>112460</c:v>
                </c:pt>
                <c:pt idx="1501" formatCode="0.00E+00">
                  <c:v>87679</c:v>
                </c:pt>
                <c:pt idx="1502" formatCode="0.00E+00">
                  <c:v>88495</c:v>
                </c:pt>
                <c:pt idx="1503" formatCode="0.00E+00">
                  <c:v>139090</c:v>
                </c:pt>
                <c:pt idx="1504" formatCode="0.00E+00">
                  <c:v>200440</c:v>
                </c:pt>
                <c:pt idx="1505" formatCode="0.00E+00">
                  <c:v>229810</c:v>
                </c:pt>
                <c:pt idx="1506" formatCode="0.00E+00">
                  <c:v>239280</c:v>
                </c:pt>
                <c:pt idx="1507" formatCode="0.00E+00">
                  <c:v>252820</c:v>
                </c:pt>
                <c:pt idx="1508" formatCode="0.00E+00">
                  <c:v>296820</c:v>
                </c:pt>
                <c:pt idx="1509" formatCode="0.00E+00">
                  <c:v>315110</c:v>
                </c:pt>
                <c:pt idx="1510" formatCode="0.00E+00">
                  <c:v>268810</c:v>
                </c:pt>
                <c:pt idx="1511" formatCode="0.00E+00">
                  <c:v>209040</c:v>
                </c:pt>
                <c:pt idx="1512" formatCode="0.00E+00">
                  <c:v>165850</c:v>
                </c:pt>
                <c:pt idx="1513" formatCode="0.00E+00">
                  <c:v>140450</c:v>
                </c:pt>
                <c:pt idx="1514" formatCode="0.00E+00">
                  <c:v>187350</c:v>
                </c:pt>
                <c:pt idx="1515" formatCode="0.00E+00">
                  <c:v>248290</c:v>
                </c:pt>
                <c:pt idx="1516" formatCode="0.00E+00">
                  <c:v>192180</c:v>
                </c:pt>
                <c:pt idx="1517" formatCode="0.00E+00">
                  <c:v>116040</c:v>
                </c:pt>
                <c:pt idx="1518" formatCode="0.00E+00">
                  <c:v>103070</c:v>
                </c:pt>
                <c:pt idx="1519" formatCode="0.00E+00">
                  <c:v>129550</c:v>
                </c:pt>
                <c:pt idx="1520" formatCode="0.00E+00">
                  <c:v>167780</c:v>
                </c:pt>
                <c:pt idx="1521" formatCode="0.00E+00">
                  <c:v>180670</c:v>
                </c:pt>
                <c:pt idx="1522" formatCode="0.00E+00">
                  <c:v>191730</c:v>
                </c:pt>
                <c:pt idx="1523" formatCode="0.00E+00">
                  <c:v>230060</c:v>
                </c:pt>
                <c:pt idx="1524" formatCode="0.00E+00">
                  <c:v>269470</c:v>
                </c:pt>
                <c:pt idx="1525" formatCode="0.00E+00">
                  <c:v>299130</c:v>
                </c:pt>
                <c:pt idx="1526" formatCode="0.00E+00">
                  <c:v>294140</c:v>
                </c:pt>
                <c:pt idx="1527" formatCode="0.00E+00">
                  <c:v>223590</c:v>
                </c:pt>
                <c:pt idx="1528" formatCode="0.00E+00">
                  <c:v>174630</c:v>
                </c:pt>
                <c:pt idx="1529" formatCode="0.00E+00">
                  <c:v>211320</c:v>
                </c:pt>
                <c:pt idx="1530" formatCode="0.00E+00">
                  <c:v>262760</c:v>
                </c:pt>
                <c:pt idx="1531" formatCode="0.00E+00">
                  <c:v>218390</c:v>
                </c:pt>
                <c:pt idx="1532" formatCode="0.00E+00">
                  <c:v>152330</c:v>
                </c:pt>
                <c:pt idx="1533" formatCode="0.00E+00">
                  <c:v>120010</c:v>
                </c:pt>
                <c:pt idx="1534" formatCode="0.00E+00">
                  <c:v>116080</c:v>
                </c:pt>
                <c:pt idx="1535" formatCode="0.00E+00">
                  <c:v>128190</c:v>
                </c:pt>
                <c:pt idx="1536" formatCode="0.00E+00">
                  <c:v>150840</c:v>
                </c:pt>
                <c:pt idx="1537" formatCode="0.00E+00">
                  <c:v>159500</c:v>
                </c:pt>
                <c:pt idx="1538" formatCode="0.00E+00">
                  <c:v>167470</c:v>
                </c:pt>
                <c:pt idx="1539" formatCode="0.00E+00">
                  <c:v>171860</c:v>
                </c:pt>
                <c:pt idx="1540" formatCode="0.00E+00">
                  <c:v>214930</c:v>
                </c:pt>
                <c:pt idx="1541" formatCode="0.00E+00">
                  <c:v>299770</c:v>
                </c:pt>
                <c:pt idx="1542" formatCode="0.00E+00">
                  <c:v>285440</c:v>
                </c:pt>
                <c:pt idx="1543" formatCode="0.00E+00">
                  <c:v>183740</c:v>
                </c:pt>
                <c:pt idx="1544" formatCode="0.00E+00">
                  <c:v>139840</c:v>
                </c:pt>
                <c:pt idx="1545" formatCode="0.00E+00">
                  <c:v>201070</c:v>
                </c:pt>
                <c:pt idx="1546" formatCode="0.00E+00">
                  <c:v>267950</c:v>
                </c:pt>
                <c:pt idx="1547" formatCode="0.00E+00">
                  <c:v>256780</c:v>
                </c:pt>
                <c:pt idx="1548" formatCode="0.00E+00">
                  <c:v>256690</c:v>
                </c:pt>
                <c:pt idx="1549" formatCode="0.00E+00">
                  <c:v>274260</c:v>
                </c:pt>
                <c:pt idx="1550" formatCode="0.00E+00">
                  <c:v>299520</c:v>
                </c:pt>
                <c:pt idx="1551" formatCode="0.00E+00">
                  <c:v>319930</c:v>
                </c:pt>
                <c:pt idx="1552" formatCode="0.00E+00">
                  <c:v>316120</c:v>
                </c:pt>
                <c:pt idx="1553" formatCode="0.00E+00">
                  <c:v>310270</c:v>
                </c:pt>
                <c:pt idx="1554" formatCode="0.00E+00">
                  <c:v>320150</c:v>
                </c:pt>
                <c:pt idx="1555" formatCode="0.00E+00">
                  <c:v>266460</c:v>
                </c:pt>
                <c:pt idx="1556" formatCode="0.00E+00">
                  <c:v>200060</c:v>
                </c:pt>
                <c:pt idx="1557" formatCode="0.00E+00">
                  <c:v>195250</c:v>
                </c:pt>
                <c:pt idx="1558" formatCode="0.00E+00">
                  <c:v>227810</c:v>
                </c:pt>
                <c:pt idx="1559" formatCode="0.00E+00">
                  <c:v>329910</c:v>
                </c:pt>
                <c:pt idx="1560" formatCode="0.00E+00">
                  <c:v>364930</c:v>
                </c:pt>
                <c:pt idx="1561" formatCode="0.00E+00">
                  <c:v>242810</c:v>
                </c:pt>
                <c:pt idx="1562" formatCode="0.00E+00">
                  <c:v>165950</c:v>
                </c:pt>
                <c:pt idx="1563" formatCode="0.00E+00">
                  <c:v>218040</c:v>
                </c:pt>
                <c:pt idx="1564" formatCode="0.00E+00">
                  <c:v>249750</c:v>
                </c:pt>
                <c:pt idx="1565" formatCode="0.00E+00">
                  <c:v>234030</c:v>
                </c:pt>
                <c:pt idx="1566" formatCode="0.00E+00">
                  <c:v>236660</c:v>
                </c:pt>
                <c:pt idx="1567" formatCode="0.00E+00">
                  <c:v>217610</c:v>
                </c:pt>
                <c:pt idx="1568" formatCode="0.00E+00">
                  <c:v>193360</c:v>
                </c:pt>
                <c:pt idx="1569" formatCode="0.00E+00">
                  <c:v>168380</c:v>
                </c:pt>
                <c:pt idx="1570" formatCode="0.00E+00">
                  <c:v>154560</c:v>
                </c:pt>
                <c:pt idx="1571" formatCode="0.00E+00">
                  <c:v>160080</c:v>
                </c:pt>
                <c:pt idx="1572" formatCode="0.00E+00">
                  <c:v>149380</c:v>
                </c:pt>
                <c:pt idx="1573" formatCode="0.00E+00">
                  <c:v>150230</c:v>
                </c:pt>
                <c:pt idx="1574" formatCode="0.00E+00">
                  <c:v>190590</c:v>
                </c:pt>
                <c:pt idx="1575" formatCode="0.00E+00">
                  <c:v>275140</c:v>
                </c:pt>
                <c:pt idx="1576" formatCode="0.00E+00">
                  <c:v>318350</c:v>
                </c:pt>
                <c:pt idx="1577" formatCode="0.00E+00">
                  <c:v>274000</c:v>
                </c:pt>
                <c:pt idx="1578" formatCode="0.00E+00">
                  <c:v>232290</c:v>
                </c:pt>
                <c:pt idx="1579" formatCode="0.00E+00">
                  <c:v>221960</c:v>
                </c:pt>
                <c:pt idx="1580" formatCode="0.00E+00">
                  <c:v>192750</c:v>
                </c:pt>
                <c:pt idx="1581" formatCode="0.00E+00">
                  <c:v>186250</c:v>
                </c:pt>
                <c:pt idx="1582" formatCode="0.00E+00">
                  <c:v>236920</c:v>
                </c:pt>
                <c:pt idx="1583" formatCode="0.00E+00">
                  <c:v>260310</c:v>
                </c:pt>
                <c:pt idx="1584" formatCode="0.00E+00">
                  <c:v>236380</c:v>
                </c:pt>
                <c:pt idx="1585" formatCode="0.00E+00">
                  <c:v>241080</c:v>
                </c:pt>
                <c:pt idx="1586" formatCode="0.00E+00">
                  <c:v>249990</c:v>
                </c:pt>
                <c:pt idx="1587" formatCode="0.00E+00">
                  <c:v>222810</c:v>
                </c:pt>
                <c:pt idx="1588" formatCode="0.00E+00">
                  <c:v>187320</c:v>
                </c:pt>
                <c:pt idx="1589" formatCode="0.00E+00">
                  <c:v>224580</c:v>
                </c:pt>
                <c:pt idx="1590" formatCode="0.00E+00">
                  <c:v>303730</c:v>
                </c:pt>
                <c:pt idx="1591" formatCode="0.00E+00">
                  <c:v>318640</c:v>
                </c:pt>
                <c:pt idx="1592" formatCode="0.00E+00">
                  <c:v>257910</c:v>
                </c:pt>
                <c:pt idx="1593" formatCode="0.00E+00">
                  <c:v>210740</c:v>
                </c:pt>
                <c:pt idx="1594" formatCode="0.00E+00">
                  <c:v>225300</c:v>
                </c:pt>
                <c:pt idx="1595" formatCode="0.00E+00">
                  <c:v>225350</c:v>
                </c:pt>
                <c:pt idx="1596" formatCode="0.00E+00">
                  <c:v>148690</c:v>
                </c:pt>
                <c:pt idx="1597" formatCode="0.00E+00">
                  <c:v>146140</c:v>
                </c:pt>
                <c:pt idx="1598" formatCode="0.00E+00">
                  <c:v>265140</c:v>
                </c:pt>
                <c:pt idx="1599" formatCode="0.00E+00">
                  <c:v>344460</c:v>
                </c:pt>
                <c:pt idx="1600" formatCode="0.00E+00">
                  <c:v>322360</c:v>
                </c:pt>
                <c:pt idx="1601" formatCode="0.00E+00">
                  <c:v>267510</c:v>
                </c:pt>
                <c:pt idx="1602" formatCode="0.00E+00">
                  <c:v>236830</c:v>
                </c:pt>
                <c:pt idx="1603" formatCode="0.00E+00">
                  <c:v>267440</c:v>
                </c:pt>
                <c:pt idx="1604" formatCode="0.00E+00">
                  <c:v>312810</c:v>
                </c:pt>
                <c:pt idx="1605" formatCode="0.00E+00">
                  <c:v>290960</c:v>
                </c:pt>
                <c:pt idx="1606" formatCode="0.00E+00">
                  <c:v>187280</c:v>
                </c:pt>
                <c:pt idx="1607" formatCode="0.00E+00">
                  <c:v>126410</c:v>
                </c:pt>
                <c:pt idx="1608" formatCode="0.00E+00">
                  <c:v>146320</c:v>
                </c:pt>
                <c:pt idx="1609" formatCode="0.00E+00">
                  <c:v>213100</c:v>
                </c:pt>
                <c:pt idx="1610" formatCode="0.00E+00">
                  <c:v>269140</c:v>
                </c:pt>
                <c:pt idx="1611" formatCode="0.00E+00">
                  <c:v>311350</c:v>
                </c:pt>
                <c:pt idx="1612" formatCode="0.00E+00">
                  <c:v>325070</c:v>
                </c:pt>
                <c:pt idx="1613" formatCode="0.00E+00">
                  <c:v>301010</c:v>
                </c:pt>
                <c:pt idx="1614" formatCode="0.00E+00">
                  <c:v>271870</c:v>
                </c:pt>
                <c:pt idx="1615" formatCode="0.00E+00">
                  <c:v>288490</c:v>
                </c:pt>
                <c:pt idx="1616" formatCode="0.00E+00">
                  <c:v>266040</c:v>
                </c:pt>
                <c:pt idx="1617" formatCode="0.00E+00">
                  <c:v>284340</c:v>
                </c:pt>
                <c:pt idx="1618" formatCode="0.00E+00">
                  <c:v>330600</c:v>
                </c:pt>
                <c:pt idx="1619" formatCode="0.00E+00">
                  <c:v>277010</c:v>
                </c:pt>
                <c:pt idx="1620" formatCode="0.00E+00">
                  <c:v>254360</c:v>
                </c:pt>
                <c:pt idx="1621" formatCode="0.00E+00">
                  <c:v>311620</c:v>
                </c:pt>
                <c:pt idx="1622" formatCode="0.00E+00">
                  <c:v>304130</c:v>
                </c:pt>
                <c:pt idx="1623" formatCode="0.00E+00">
                  <c:v>283650</c:v>
                </c:pt>
                <c:pt idx="1624" formatCode="0.00E+00">
                  <c:v>293050</c:v>
                </c:pt>
                <c:pt idx="1625" formatCode="0.00E+00">
                  <c:v>288170</c:v>
                </c:pt>
                <c:pt idx="1626" formatCode="0.00E+00">
                  <c:v>327350</c:v>
                </c:pt>
                <c:pt idx="1627" formatCode="0.00E+00">
                  <c:v>436000</c:v>
                </c:pt>
                <c:pt idx="1628" formatCode="0.00E+00">
                  <c:v>485450</c:v>
                </c:pt>
                <c:pt idx="1629" formatCode="0.00E+00">
                  <c:v>401780</c:v>
                </c:pt>
                <c:pt idx="1630" formatCode="0.00E+00">
                  <c:v>293090</c:v>
                </c:pt>
                <c:pt idx="1631" formatCode="0.00E+00">
                  <c:v>289590</c:v>
                </c:pt>
                <c:pt idx="1632" formatCode="0.00E+00">
                  <c:v>336250</c:v>
                </c:pt>
                <c:pt idx="1633" formatCode="0.00E+00">
                  <c:v>368170</c:v>
                </c:pt>
                <c:pt idx="1634" formatCode="0.00E+00">
                  <c:v>418050</c:v>
                </c:pt>
                <c:pt idx="1635" formatCode="0.00E+00">
                  <c:v>459830</c:v>
                </c:pt>
                <c:pt idx="1636" formatCode="0.00E+00">
                  <c:v>396240</c:v>
                </c:pt>
                <c:pt idx="1637" formatCode="0.00E+00">
                  <c:v>287360</c:v>
                </c:pt>
                <c:pt idx="1638" formatCode="0.00E+00">
                  <c:v>242370</c:v>
                </c:pt>
                <c:pt idx="1639" formatCode="0.00E+00">
                  <c:v>290570</c:v>
                </c:pt>
                <c:pt idx="1640" formatCode="0.00E+00">
                  <c:v>326160</c:v>
                </c:pt>
                <c:pt idx="1641" formatCode="0.00E+00">
                  <c:v>338030</c:v>
                </c:pt>
                <c:pt idx="1642" formatCode="0.00E+00">
                  <c:v>379010</c:v>
                </c:pt>
                <c:pt idx="1643" formatCode="0.00E+00">
                  <c:v>396750</c:v>
                </c:pt>
                <c:pt idx="1644" formatCode="0.00E+00">
                  <c:v>364220</c:v>
                </c:pt>
                <c:pt idx="1645" formatCode="0.00E+00">
                  <c:v>330930</c:v>
                </c:pt>
                <c:pt idx="1646" formatCode="0.00E+00">
                  <c:v>335900</c:v>
                </c:pt>
                <c:pt idx="1647" formatCode="0.00E+00">
                  <c:v>374960</c:v>
                </c:pt>
                <c:pt idx="1648" formatCode="0.00E+00">
                  <c:v>397340</c:v>
                </c:pt>
                <c:pt idx="1649" formatCode="0.00E+00">
                  <c:v>370130</c:v>
                </c:pt>
                <c:pt idx="1650" formatCode="0.00E+00">
                  <c:v>337980</c:v>
                </c:pt>
                <c:pt idx="1651" formatCode="0.00E+00">
                  <c:v>313380</c:v>
                </c:pt>
                <c:pt idx="1652" formatCode="0.00E+00">
                  <c:v>288030</c:v>
                </c:pt>
                <c:pt idx="1653" formatCode="0.00E+00">
                  <c:v>288820</c:v>
                </c:pt>
                <c:pt idx="1654" formatCode="0.00E+00">
                  <c:v>289230</c:v>
                </c:pt>
                <c:pt idx="1655" formatCode="0.00E+00">
                  <c:v>270180</c:v>
                </c:pt>
                <c:pt idx="1656" formatCode="0.00E+00">
                  <c:v>233900</c:v>
                </c:pt>
                <c:pt idx="1657" formatCode="0.00E+00">
                  <c:v>243190</c:v>
                </c:pt>
                <c:pt idx="1658" formatCode="0.00E+00">
                  <c:v>285940</c:v>
                </c:pt>
                <c:pt idx="1659" formatCode="0.00E+00">
                  <c:v>292480</c:v>
                </c:pt>
                <c:pt idx="1660" formatCode="0.00E+00">
                  <c:v>260870</c:v>
                </c:pt>
                <c:pt idx="1661" formatCode="0.00E+00">
                  <c:v>292850</c:v>
                </c:pt>
                <c:pt idx="1662" formatCode="0.00E+00">
                  <c:v>455400</c:v>
                </c:pt>
                <c:pt idx="1663" formatCode="0.00E+00">
                  <c:v>542570</c:v>
                </c:pt>
                <c:pt idx="1664" formatCode="0.00E+00">
                  <c:v>444420</c:v>
                </c:pt>
                <c:pt idx="1665" formatCode="0.00E+00">
                  <c:v>328120</c:v>
                </c:pt>
                <c:pt idx="1666" formatCode="0.00E+00">
                  <c:v>276140</c:v>
                </c:pt>
                <c:pt idx="1667" formatCode="0.00E+00">
                  <c:v>263860</c:v>
                </c:pt>
                <c:pt idx="1668" formatCode="0.00E+00">
                  <c:v>249190</c:v>
                </c:pt>
                <c:pt idx="1669" formatCode="0.00E+00">
                  <c:v>256520</c:v>
                </c:pt>
                <c:pt idx="1670" formatCode="0.00E+00">
                  <c:v>238960</c:v>
                </c:pt>
                <c:pt idx="1671" formatCode="0.00E+00">
                  <c:v>207470</c:v>
                </c:pt>
                <c:pt idx="1672" formatCode="0.00E+00">
                  <c:v>189730</c:v>
                </c:pt>
                <c:pt idx="1673" formatCode="0.00E+00">
                  <c:v>173800</c:v>
                </c:pt>
                <c:pt idx="1674" formatCode="0.00E+00">
                  <c:v>259920</c:v>
                </c:pt>
                <c:pt idx="1675" formatCode="0.00E+00">
                  <c:v>386340</c:v>
                </c:pt>
                <c:pt idx="1676" formatCode="0.00E+00">
                  <c:v>399460</c:v>
                </c:pt>
                <c:pt idx="1677" formatCode="0.00E+00">
                  <c:v>303650</c:v>
                </c:pt>
                <c:pt idx="1678" formatCode="0.00E+00">
                  <c:v>203090</c:v>
                </c:pt>
                <c:pt idx="1679" formatCode="0.00E+00">
                  <c:v>154170</c:v>
                </c:pt>
                <c:pt idx="1680" formatCode="0.00E+00">
                  <c:v>160480</c:v>
                </c:pt>
                <c:pt idx="1681" formatCode="0.00E+00">
                  <c:v>160840</c:v>
                </c:pt>
                <c:pt idx="1682" formatCode="0.00E+00">
                  <c:v>148810</c:v>
                </c:pt>
                <c:pt idx="1683" formatCode="0.00E+00">
                  <c:v>172160</c:v>
                </c:pt>
                <c:pt idx="1684" formatCode="0.00E+00">
                  <c:v>193830</c:v>
                </c:pt>
                <c:pt idx="1685" formatCode="0.00E+00">
                  <c:v>196170</c:v>
                </c:pt>
                <c:pt idx="1686" formatCode="0.00E+00">
                  <c:v>208650</c:v>
                </c:pt>
                <c:pt idx="1687" formatCode="0.00E+00">
                  <c:v>281800</c:v>
                </c:pt>
                <c:pt idx="1688" formatCode="0.00E+00">
                  <c:v>327160</c:v>
                </c:pt>
                <c:pt idx="1689" formatCode="0.00E+00">
                  <c:v>311740</c:v>
                </c:pt>
                <c:pt idx="1690" formatCode="0.00E+00">
                  <c:v>328790</c:v>
                </c:pt>
                <c:pt idx="1691" formatCode="0.00E+00">
                  <c:v>314040</c:v>
                </c:pt>
                <c:pt idx="1692" formatCode="0.00E+00">
                  <c:v>239040</c:v>
                </c:pt>
                <c:pt idx="1693" formatCode="0.00E+00">
                  <c:v>182290</c:v>
                </c:pt>
                <c:pt idx="1694" formatCode="0.00E+00">
                  <c:v>182530</c:v>
                </c:pt>
                <c:pt idx="1695" formatCode="0.00E+00">
                  <c:v>213090</c:v>
                </c:pt>
                <c:pt idx="1696" formatCode="0.00E+00">
                  <c:v>260180</c:v>
                </c:pt>
                <c:pt idx="1697" formatCode="0.00E+00">
                  <c:v>317830</c:v>
                </c:pt>
                <c:pt idx="1698" formatCode="0.00E+00">
                  <c:v>320010</c:v>
                </c:pt>
                <c:pt idx="1699" formatCode="0.00E+00">
                  <c:v>272600</c:v>
                </c:pt>
                <c:pt idx="1700" formatCode="0.00E+00">
                  <c:v>272240</c:v>
                </c:pt>
                <c:pt idx="1701" formatCode="0.00E+00">
                  <c:v>262700</c:v>
                </c:pt>
                <c:pt idx="1702" formatCode="0.00E+00">
                  <c:v>206860</c:v>
                </c:pt>
                <c:pt idx="1703" formatCode="0.00E+00">
                  <c:v>212380</c:v>
                </c:pt>
                <c:pt idx="1704" formatCode="0.00E+00">
                  <c:v>273830</c:v>
                </c:pt>
                <c:pt idx="1705" formatCode="0.00E+00">
                  <c:v>304150</c:v>
                </c:pt>
                <c:pt idx="1706" formatCode="0.00E+00">
                  <c:v>289120</c:v>
                </c:pt>
                <c:pt idx="1707" formatCode="0.00E+00">
                  <c:v>302960</c:v>
                </c:pt>
                <c:pt idx="1708" formatCode="0.00E+00">
                  <c:v>318190</c:v>
                </c:pt>
                <c:pt idx="1709" formatCode="0.00E+00">
                  <c:v>279350</c:v>
                </c:pt>
                <c:pt idx="1710" formatCode="0.00E+00">
                  <c:v>267900</c:v>
                </c:pt>
                <c:pt idx="1711" formatCode="0.00E+00">
                  <c:v>258850</c:v>
                </c:pt>
                <c:pt idx="1712" formatCode="0.00E+00">
                  <c:v>226610</c:v>
                </c:pt>
                <c:pt idx="1713" formatCode="0.00E+00">
                  <c:v>214440</c:v>
                </c:pt>
                <c:pt idx="1714" formatCode="0.00E+00">
                  <c:v>255960</c:v>
                </c:pt>
                <c:pt idx="1715" formatCode="0.00E+00">
                  <c:v>323070</c:v>
                </c:pt>
                <c:pt idx="1716" formatCode="0.00E+00">
                  <c:v>345310</c:v>
                </c:pt>
                <c:pt idx="1717" formatCode="0.00E+00">
                  <c:v>301320</c:v>
                </c:pt>
                <c:pt idx="1718" formatCode="0.00E+00">
                  <c:v>221460</c:v>
                </c:pt>
                <c:pt idx="1719" formatCode="0.00E+00">
                  <c:v>202450</c:v>
                </c:pt>
                <c:pt idx="1720" formatCode="0.00E+00">
                  <c:v>301630</c:v>
                </c:pt>
                <c:pt idx="1721" formatCode="0.00E+00">
                  <c:v>397690</c:v>
                </c:pt>
                <c:pt idx="1722" formatCode="0.00E+00">
                  <c:v>399660</c:v>
                </c:pt>
                <c:pt idx="1723" formatCode="0.00E+00">
                  <c:v>354450</c:v>
                </c:pt>
                <c:pt idx="1724" formatCode="0.00E+00">
                  <c:v>294360</c:v>
                </c:pt>
                <c:pt idx="1725" formatCode="0.00E+00">
                  <c:v>209830</c:v>
                </c:pt>
                <c:pt idx="1726" formatCode="0.00E+00">
                  <c:v>189620</c:v>
                </c:pt>
                <c:pt idx="1727" formatCode="0.00E+00">
                  <c:v>248000</c:v>
                </c:pt>
                <c:pt idx="1728" formatCode="0.00E+00">
                  <c:v>333880</c:v>
                </c:pt>
                <c:pt idx="1729" formatCode="0.00E+00">
                  <c:v>400750</c:v>
                </c:pt>
                <c:pt idx="1730" formatCode="0.00E+00">
                  <c:v>450310</c:v>
                </c:pt>
                <c:pt idx="1731" formatCode="0.00E+00">
                  <c:v>469110</c:v>
                </c:pt>
                <c:pt idx="1732" formatCode="0.00E+00">
                  <c:v>396780</c:v>
                </c:pt>
                <c:pt idx="1733" formatCode="0.00E+00">
                  <c:v>310270</c:v>
                </c:pt>
                <c:pt idx="1734" formatCode="0.00E+00">
                  <c:v>275080</c:v>
                </c:pt>
                <c:pt idx="1735" formatCode="0.00E+00">
                  <c:v>306840</c:v>
                </c:pt>
                <c:pt idx="1736" formatCode="0.00E+00">
                  <c:v>450110</c:v>
                </c:pt>
                <c:pt idx="1737" formatCode="0.00E+00">
                  <c:v>633990</c:v>
                </c:pt>
                <c:pt idx="1738" formatCode="0.00E+00">
                  <c:v>615850</c:v>
                </c:pt>
                <c:pt idx="1739" formatCode="0.00E+00">
                  <c:v>447620</c:v>
                </c:pt>
                <c:pt idx="1740" formatCode="0.00E+00">
                  <c:v>301560</c:v>
                </c:pt>
                <c:pt idx="1741" formatCode="0.00E+00">
                  <c:v>256660</c:v>
                </c:pt>
                <c:pt idx="1742" formatCode="0.00E+00">
                  <c:v>340330</c:v>
                </c:pt>
                <c:pt idx="1743" formatCode="0.00E+00">
                  <c:v>472910</c:v>
                </c:pt>
                <c:pt idx="1744" formatCode="0.00E+00">
                  <c:v>526070</c:v>
                </c:pt>
                <c:pt idx="1745" formatCode="0.00E+00">
                  <c:v>438120</c:v>
                </c:pt>
                <c:pt idx="1746" formatCode="0.00E+00">
                  <c:v>292680</c:v>
                </c:pt>
                <c:pt idx="1747" formatCode="0.00E+00">
                  <c:v>257170</c:v>
                </c:pt>
                <c:pt idx="1748" formatCode="0.00E+00">
                  <c:v>296620</c:v>
                </c:pt>
                <c:pt idx="1749" formatCode="0.00E+00">
                  <c:v>270740</c:v>
                </c:pt>
                <c:pt idx="1750" formatCode="0.00E+00">
                  <c:v>251890</c:v>
                </c:pt>
                <c:pt idx="1751" formatCode="0.00E+00">
                  <c:v>248290</c:v>
                </c:pt>
                <c:pt idx="1752" formatCode="0.00E+00">
                  <c:v>249010</c:v>
                </c:pt>
                <c:pt idx="1753" formatCode="0.00E+00">
                  <c:v>282630</c:v>
                </c:pt>
                <c:pt idx="1754" formatCode="0.00E+00">
                  <c:v>349430</c:v>
                </c:pt>
                <c:pt idx="1755" formatCode="0.00E+00">
                  <c:v>338840</c:v>
                </c:pt>
                <c:pt idx="1756" formatCode="0.00E+00">
                  <c:v>263940</c:v>
                </c:pt>
                <c:pt idx="1757" formatCode="0.00E+00">
                  <c:v>241160</c:v>
                </c:pt>
                <c:pt idx="1758" formatCode="0.00E+00">
                  <c:v>272770</c:v>
                </c:pt>
                <c:pt idx="1759" formatCode="0.00E+00">
                  <c:v>377460</c:v>
                </c:pt>
                <c:pt idx="1760" formatCode="0.00E+00">
                  <c:v>474880</c:v>
                </c:pt>
                <c:pt idx="1761" formatCode="0.00E+00">
                  <c:v>469070</c:v>
                </c:pt>
                <c:pt idx="1762" formatCode="0.00E+00">
                  <c:v>436340</c:v>
                </c:pt>
                <c:pt idx="1763" formatCode="0.00E+00">
                  <c:v>486490</c:v>
                </c:pt>
                <c:pt idx="1764" formatCode="0.00E+00">
                  <c:v>512420</c:v>
                </c:pt>
                <c:pt idx="1765" formatCode="0.00E+00">
                  <c:v>512820</c:v>
                </c:pt>
                <c:pt idx="1766" formatCode="0.00E+00">
                  <c:v>542150</c:v>
                </c:pt>
                <c:pt idx="1767" formatCode="0.00E+00">
                  <c:v>505000</c:v>
                </c:pt>
                <c:pt idx="1768" formatCode="0.00E+00">
                  <c:v>440740</c:v>
                </c:pt>
                <c:pt idx="1769" formatCode="0.00E+00">
                  <c:v>463340</c:v>
                </c:pt>
                <c:pt idx="1770" formatCode="0.00E+00">
                  <c:v>479160</c:v>
                </c:pt>
                <c:pt idx="1771" formatCode="0.00E+00">
                  <c:v>456680</c:v>
                </c:pt>
                <c:pt idx="1772" formatCode="0.00E+00">
                  <c:v>395490</c:v>
                </c:pt>
                <c:pt idx="1773" formatCode="0.00E+00">
                  <c:v>338180</c:v>
                </c:pt>
                <c:pt idx="1774" formatCode="0.00E+00">
                  <c:v>301630</c:v>
                </c:pt>
                <c:pt idx="1775" formatCode="0.00E+00">
                  <c:v>369680</c:v>
                </c:pt>
                <c:pt idx="1776" formatCode="0.00E+00">
                  <c:v>444700</c:v>
                </c:pt>
                <c:pt idx="1777" formatCode="0.00E+00">
                  <c:v>362000</c:v>
                </c:pt>
                <c:pt idx="1778" formatCode="0.00E+00">
                  <c:v>322520</c:v>
                </c:pt>
                <c:pt idx="1779" formatCode="0.00E+00">
                  <c:v>327720</c:v>
                </c:pt>
                <c:pt idx="1780" formatCode="0.00E+00">
                  <c:v>313920</c:v>
                </c:pt>
                <c:pt idx="1781" formatCode="0.00E+00">
                  <c:v>331980</c:v>
                </c:pt>
                <c:pt idx="1782" formatCode="0.00E+00">
                  <c:v>385810</c:v>
                </c:pt>
                <c:pt idx="1783" formatCode="0.00E+00">
                  <c:v>438400</c:v>
                </c:pt>
                <c:pt idx="1784" formatCode="0.00E+00">
                  <c:v>494360</c:v>
                </c:pt>
                <c:pt idx="1785" formatCode="0.00E+00">
                  <c:v>576910</c:v>
                </c:pt>
                <c:pt idx="1786" formatCode="0.00E+00">
                  <c:v>576540</c:v>
                </c:pt>
                <c:pt idx="1787" formatCode="0.00E+00">
                  <c:v>522320</c:v>
                </c:pt>
                <c:pt idx="1788" formatCode="0.00E+00">
                  <c:v>495530</c:v>
                </c:pt>
                <c:pt idx="1789" formatCode="0.00E+00">
                  <c:v>455690</c:v>
                </c:pt>
                <c:pt idx="1790" formatCode="0.00E+00">
                  <c:v>377470</c:v>
                </c:pt>
                <c:pt idx="1791" formatCode="0.00E+00">
                  <c:v>341830</c:v>
                </c:pt>
                <c:pt idx="1792" formatCode="0.00E+00">
                  <c:v>405700</c:v>
                </c:pt>
                <c:pt idx="1793" formatCode="0.00E+00">
                  <c:v>526010</c:v>
                </c:pt>
                <c:pt idx="1794" formatCode="0.00E+00">
                  <c:v>556450</c:v>
                </c:pt>
                <c:pt idx="1795" formatCode="0.00E+00">
                  <c:v>497120</c:v>
                </c:pt>
                <c:pt idx="1796" formatCode="0.00E+00">
                  <c:v>388250</c:v>
                </c:pt>
                <c:pt idx="1797" formatCode="0.00E+00">
                  <c:v>299470</c:v>
                </c:pt>
                <c:pt idx="1798" formatCode="0.00E+00">
                  <c:v>286120</c:v>
                </c:pt>
                <c:pt idx="1799" formatCode="0.00E+00">
                  <c:v>338610</c:v>
                </c:pt>
                <c:pt idx="1800" formatCode="0.00E+00">
                  <c:v>395650</c:v>
                </c:pt>
                <c:pt idx="1801" formatCode="0.00E+00">
                  <c:v>421990</c:v>
                </c:pt>
                <c:pt idx="1802" formatCode="0.00E+00">
                  <c:v>426970</c:v>
                </c:pt>
                <c:pt idx="1803" formatCode="0.00E+00">
                  <c:v>498870</c:v>
                </c:pt>
                <c:pt idx="1804" formatCode="0.00E+00">
                  <c:v>552330</c:v>
                </c:pt>
                <c:pt idx="1805" formatCode="0.00E+00">
                  <c:v>465740</c:v>
                </c:pt>
                <c:pt idx="1806" formatCode="0.00E+00">
                  <c:v>387880</c:v>
                </c:pt>
                <c:pt idx="1807" formatCode="0.00E+00">
                  <c:v>362580</c:v>
                </c:pt>
                <c:pt idx="1808" formatCode="0.00E+00">
                  <c:v>299960</c:v>
                </c:pt>
                <c:pt idx="1809" formatCode="0.00E+00">
                  <c:v>299770</c:v>
                </c:pt>
                <c:pt idx="1810" formatCode="0.00E+00">
                  <c:v>352850</c:v>
                </c:pt>
                <c:pt idx="1811" formatCode="0.00E+00">
                  <c:v>366150</c:v>
                </c:pt>
                <c:pt idx="1812" formatCode="0.00E+00">
                  <c:v>366400</c:v>
                </c:pt>
                <c:pt idx="1813" formatCode="0.00E+00">
                  <c:v>375110</c:v>
                </c:pt>
                <c:pt idx="1814" formatCode="0.00E+00">
                  <c:v>416950</c:v>
                </c:pt>
                <c:pt idx="1815" formatCode="0.00E+00">
                  <c:v>526260</c:v>
                </c:pt>
                <c:pt idx="1816" formatCode="0.00E+00">
                  <c:v>581530</c:v>
                </c:pt>
                <c:pt idx="1817" formatCode="0.00E+00">
                  <c:v>458670</c:v>
                </c:pt>
                <c:pt idx="1818" formatCode="0.00E+00">
                  <c:v>395730</c:v>
                </c:pt>
                <c:pt idx="1819" formatCode="0.00E+00">
                  <c:v>517630</c:v>
                </c:pt>
                <c:pt idx="1820" formatCode="0.00E+00">
                  <c:v>588670</c:v>
                </c:pt>
                <c:pt idx="1821" formatCode="0.00E+00">
                  <c:v>555810</c:v>
                </c:pt>
                <c:pt idx="1822" formatCode="0.00E+00">
                  <c:v>434530</c:v>
                </c:pt>
                <c:pt idx="1823" formatCode="0.00E+00">
                  <c:v>349160</c:v>
                </c:pt>
                <c:pt idx="1824" formatCode="0.00E+00">
                  <c:v>375360</c:v>
                </c:pt>
                <c:pt idx="1825" formatCode="0.00E+00">
                  <c:v>477530</c:v>
                </c:pt>
                <c:pt idx="1826" formatCode="0.00E+00">
                  <c:v>539370</c:v>
                </c:pt>
                <c:pt idx="1827" formatCode="0.00E+00">
                  <c:v>385180</c:v>
                </c:pt>
                <c:pt idx="1828" formatCode="0.00E+00">
                  <c:v>302870</c:v>
                </c:pt>
                <c:pt idx="1829" formatCode="0.00E+00">
                  <c:v>370420</c:v>
                </c:pt>
                <c:pt idx="1830" formatCode="0.00E+00">
                  <c:v>328680</c:v>
                </c:pt>
                <c:pt idx="1831" formatCode="0.00E+00">
                  <c:v>256210</c:v>
                </c:pt>
                <c:pt idx="1832" formatCode="0.00E+00">
                  <c:v>276460</c:v>
                </c:pt>
                <c:pt idx="1833" formatCode="0.00E+00">
                  <c:v>405070</c:v>
                </c:pt>
                <c:pt idx="1834" formatCode="0.00E+00">
                  <c:v>512610</c:v>
                </c:pt>
                <c:pt idx="1835" formatCode="0.00E+00">
                  <c:v>474220</c:v>
                </c:pt>
                <c:pt idx="1836" formatCode="0.00E+00">
                  <c:v>409700</c:v>
                </c:pt>
                <c:pt idx="1837" formatCode="0.00E+00">
                  <c:v>343920</c:v>
                </c:pt>
                <c:pt idx="1838" formatCode="0.00E+00">
                  <c:v>329260</c:v>
                </c:pt>
                <c:pt idx="1839" formatCode="0.00E+00">
                  <c:v>435590</c:v>
                </c:pt>
                <c:pt idx="1840" formatCode="0.00E+00">
                  <c:v>529760</c:v>
                </c:pt>
                <c:pt idx="1841" formatCode="0.00E+00">
                  <c:v>494450</c:v>
                </c:pt>
                <c:pt idx="1842" formatCode="0.00E+00">
                  <c:v>466600</c:v>
                </c:pt>
                <c:pt idx="1843" formatCode="0.00E+00">
                  <c:v>501080</c:v>
                </c:pt>
                <c:pt idx="1844" formatCode="0.00E+00">
                  <c:v>494660</c:v>
                </c:pt>
                <c:pt idx="1845" formatCode="0.00E+00">
                  <c:v>440730</c:v>
                </c:pt>
                <c:pt idx="1846" formatCode="0.00E+00">
                  <c:v>464070</c:v>
                </c:pt>
                <c:pt idx="1847" formatCode="0.00E+00">
                  <c:v>529080</c:v>
                </c:pt>
                <c:pt idx="1848" formatCode="0.00E+00">
                  <c:v>524900</c:v>
                </c:pt>
                <c:pt idx="1849" formatCode="0.00E+00">
                  <c:v>486030</c:v>
                </c:pt>
                <c:pt idx="1850" formatCode="0.00E+00">
                  <c:v>420410</c:v>
                </c:pt>
                <c:pt idx="1851" formatCode="0.00E+00">
                  <c:v>363720</c:v>
                </c:pt>
                <c:pt idx="1852" formatCode="0.00E+00">
                  <c:v>384420</c:v>
                </c:pt>
                <c:pt idx="1853" formatCode="0.00E+00">
                  <c:v>460060</c:v>
                </c:pt>
                <c:pt idx="1854" formatCode="0.00E+00">
                  <c:v>459300</c:v>
                </c:pt>
                <c:pt idx="1855" formatCode="0.00E+00">
                  <c:v>452850</c:v>
                </c:pt>
                <c:pt idx="1856" formatCode="0.00E+00">
                  <c:v>556930</c:v>
                </c:pt>
                <c:pt idx="1857" formatCode="0.00E+00">
                  <c:v>651990</c:v>
                </c:pt>
                <c:pt idx="1858" formatCode="0.00E+00">
                  <c:v>555230</c:v>
                </c:pt>
                <c:pt idx="1859" formatCode="0.00E+00">
                  <c:v>437290</c:v>
                </c:pt>
                <c:pt idx="1860" formatCode="0.00E+00">
                  <c:v>394700</c:v>
                </c:pt>
                <c:pt idx="1861" formatCode="0.00E+00">
                  <c:v>393990</c:v>
                </c:pt>
                <c:pt idx="1862" formatCode="0.00E+00">
                  <c:v>369940</c:v>
                </c:pt>
                <c:pt idx="1863" formatCode="0.00E+00">
                  <c:v>325610</c:v>
                </c:pt>
                <c:pt idx="1864" formatCode="0.00E+00">
                  <c:v>352940</c:v>
                </c:pt>
                <c:pt idx="1865" formatCode="0.00E+00">
                  <c:v>365570</c:v>
                </c:pt>
                <c:pt idx="1866" formatCode="0.00E+00">
                  <c:v>278740</c:v>
                </c:pt>
                <c:pt idx="1867" formatCode="0.00E+00">
                  <c:v>273320</c:v>
                </c:pt>
                <c:pt idx="1868" formatCode="0.00E+00">
                  <c:v>390320</c:v>
                </c:pt>
                <c:pt idx="1869" formatCode="0.00E+00">
                  <c:v>479730</c:v>
                </c:pt>
                <c:pt idx="1870" formatCode="0.00E+00">
                  <c:v>461220</c:v>
                </c:pt>
                <c:pt idx="1871" formatCode="0.00E+00">
                  <c:v>389140</c:v>
                </c:pt>
                <c:pt idx="1872" formatCode="0.00E+00">
                  <c:v>323160</c:v>
                </c:pt>
                <c:pt idx="1873" formatCode="0.00E+00">
                  <c:v>278690</c:v>
                </c:pt>
                <c:pt idx="1874" formatCode="0.00E+00">
                  <c:v>303890</c:v>
                </c:pt>
                <c:pt idx="1875" formatCode="0.00E+00">
                  <c:v>393320</c:v>
                </c:pt>
                <c:pt idx="1876" formatCode="0.00E+00">
                  <c:v>492760</c:v>
                </c:pt>
                <c:pt idx="1877" formatCode="0.00E+00">
                  <c:v>561520</c:v>
                </c:pt>
                <c:pt idx="1878" formatCode="0.00E+00">
                  <c:v>490020</c:v>
                </c:pt>
                <c:pt idx="1879" formatCode="0.00E+00">
                  <c:v>342600</c:v>
                </c:pt>
                <c:pt idx="1880" formatCode="0.00E+00">
                  <c:v>312650</c:v>
                </c:pt>
                <c:pt idx="1881" formatCode="0.00E+00">
                  <c:v>326220</c:v>
                </c:pt>
                <c:pt idx="1882" formatCode="0.00E+00">
                  <c:v>421370</c:v>
                </c:pt>
                <c:pt idx="1883" formatCode="0.00E+00">
                  <c:v>814830</c:v>
                </c:pt>
                <c:pt idx="1884" formatCode="0.00E+00">
                  <c:v>1159800</c:v>
                </c:pt>
                <c:pt idx="1885" formatCode="0.00E+00">
                  <c:v>882370</c:v>
                </c:pt>
                <c:pt idx="1886" formatCode="0.00E+00">
                  <c:v>506450</c:v>
                </c:pt>
                <c:pt idx="1887" formatCode="0.00E+00">
                  <c:v>398140</c:v>
                </c:pt>
                <c:pt idx="1888" formatCode="0.00E+00">
                  <c:v>346830</c:v>
                </c:pt>
                <c:pt idx="1889" formatCode="0.00E+00">
                  <c:v>263090</c:v>
                </c:pt>
                <c:pt idx="1890" formatCode="0.00E+00">
                  <c:v>246990</c:v>
                </c:pt>
                <c:pt idx="1891" formatCode="0.00E+00">
                  <c:v>332580</c:v>
                </c:pt>
                <c:pt idx="1892" formatCode="0.00E+00">
                  <c:v>423620</c:v>
                </c:pt>
                <c:pt idx="1893" formatCode="0.00E+00">
                  <c:v>484140</c:v>
                </c:pt>
                <c:pt idx="1894" formatCode="0.00E+00">
                  <c:v>507620</c:v>
                </c:pt>
                <c:pt idx="1895" formatCode="0.00E+00">
                  <c:v>479460</c:v>
                </c:pt>
                <c:pt idx="1896" formatCode="0.00E+00">
                  <c:v>508970</c:v>
                </c:pt>
                <c:pt idx="1897" formatCode="0.00E+00">
                  <c:v>511130</c:v>
                </c:pt>
                <c:pt idx="1898" formatCode="0.00E+00">
                  <c:v>456190</c:v>
                </c:pt>
                <c:pt idx="1899" formatCode="0.00E+00">
                  <c:v>505480</c:v>
                </c:pt>
                <c:pt idx="1900" formatCode="0.00E+00">
                  <c:v>564560</c:v>
                </c:pt>
                <c:pt idx="1901" formatCode="0.00E+00">
                  <c:v>533980</c:v>
                </c:pt>
                <c:pt idx="1902" formatCode="0.00E+00">
                  <c:v>466400</c:v>
                </c:pt>
                <c:pt idx="1903" formatCode="0.00E+00">
                  <c:v>356540</c:v>
                </c:pt>
                <c:pt idx="1904" formatCode="0.00E+00">
                  <c:v>269900</c:v>
                </c:pt>
                <c:pt idx="1905" formatCode="0.00E+00">
                  <c:v>290990</c:v>
                </c:pt>
                <c:pt idx="1906" formatCode="0.00E+00">
                  <c:v>371770</c:v>
                </c:pt>
                <c:pt idx="1907" formatCode="0.00E+00">
                  <c:v>450500</c:v>
                </c:pt>
                <c:pt idx="1908" formatCode="0.00E+00">
                  <c:v>502030</c:v>
                </c:pt>
                <c:pt idx="1909" formatCode="0.00E+00">
                  <c:v>513590</c:v>
                </c:pt>
                <c:pt idx="1910" formatCode="0.00E+00">
                  <c:v>494070</c:v>
                </c:pt>
                <c:pt idx="1911" formatCode="0.00E+00">
                  <c:v>493130</c:v>
                </c:pt>
                <c:pt idx="1912" formatCode="0.00E+00">
                  <c:v>578650</c:v>
                </c:pt>
                <c:pt idx="1913" formatCode="0.00E+00">
                  <c:v>727350</c:v>
                </c:pt>
                <c:pt idx="1914" formatCode="0.00E+00">
                  <c:v>801870</c:v>
                </c:pt>
                <c:pt idx="1915" formatCode="0.00E+00">
                  <c:v>736570</c:v>
                </c:pt>
                <c:pt idx="1916" formatCode="0.00E+00">
                  <c:v>699470</c:v>
                </c:pt>
                <c:pt idx="1917" formatCode="0.00E+00">
                  <c:v>744800</c:v>
                </c:pt>
                <c:pt idx="1918" formatCode="0.00E+00">
                  <c:v>734530</c:v>
                </c:pt>
                <c:pt idx="1919" formatCode="0.00E+00">
                  <c:v>721050</c:v>
                </c:pt>
                <c:pt idx="1920" formatCode="0.00E+00">
                  <c:v>668610</c:v>
                </c:pt>
                <c:pt idx="1921" formatCode="0.00E+00">
                  <c:v>515180</c:v>
                </c:pt>
                <c:pt idx="1922" formatCode="0.00E+00">
                  <c:v>426230</c:v>
                </c:pt>
                <c:pt idx="1923" formatCode="0.00E+00">
                  <c:v>484040</c:v>
                </c:pt>
                <c:pt idx="1924" formatCode="0.00E+00">
                  <c:v>583960</c:v>
                </c:pt>
                <c:pt idx="1925" formatCode="0.00E+00">
                  <c:v>608300</c:v>
                </c:pt>
                <c:pt idx="1926" formatCode="0.00E+00">
                  <c:v>523420</c:v>
                </c:pt>
                <c:pt idx="1927" formatCode="0.00E+00">
                  <c:v>470860</c:v>
                </c:pt>
                <c:pt idx="1928" formatCode="0.00E+00">
                  <c:v>560700</c:v>
                </c:pt>
                <c:pt idx="1929" formatCode="0.00E+00">
                  <c:v>640670</c:v>
                </c:pt>
                <c:pt idx="1930" formatCode="0.00E+00">
                  <c:v>651590</c:v>
                </c:pt>
                <c:pt idx="1931" formatCode="0.00E+00">
                  <c:v>617090</c:v>
                </c:pt>
                <c:pt idx="1932" formatCode="0.00E+00">
                  <c:v>508940</c:v>
                </c:pt>
                <c:pt idx="1933" formatCode="0.00E+00">
                  <c:v>429900</c:v>
                </c:pt>
                <c:pt idx="1934" formatCode="0.00E+00">
                  <c:v>415720</c:v>
                </c:pt>
                <c:pt idx="1935" formatCode="0.00E+00">
                  <c:v>421750</c:v>
                </c:pt>
                <c:pt idx="1936" formatCode="0.00E+00">
                  <c:v>417180</c:v>
                </c:pt>
                <c:pt idx="1937" formatCode="0.00E+00">
                  <c:v>395230</c:v>
                </c:pt>
                <c:pt idx="1938" formatCode="0.00E+00">
                  <c:v>391360</c:v>
                </c:pt>
                <c:pt idx="1939" formatCode="0.00E+00">
                  <c:v>458780</c:v>
                </c:pt>
                <c:pt idx="1940" formatCode="0.00E+00">
                  <c:v>547360</c:v>
                </c:pt>
                <c:pt idx="1941" formatCode="0.00E+00">
                  <c:v>588000</c:v>
                </c:pt>
                <c:pt idx="1942" formatCode="0.00E+00">
                  <c:v>639460</c:v>
                </c:pt>
                <c:pt idx="1943" formatCode="0.00E+00">
                  <c:v>676590</c:v>
                </c:pt>
                <c:pt idx="1944" formatCode="0.00E+00">
                  <c:v>566680</c:v>
                </c:pt>
                <c:pt idx="1945" formatCode="0.00E+00">
                  <c:v>484690</c:v>
                </c:pt>
                <c:pt idx="1946" formatCode="0.00E+00">
                  <c:v>520410</c:v>
                </c:pt>
                <c:pt idx="1947" formatCode="0.00E+00">
                  <c:v>473240</c:v>
                </c:pt>
                <c:pt idx="1948" formatCode="0.00E+00">
                  <c:v>375830</c:v>
                </c:pt>
                <c:pt idx="1949" formatCode="0.00E+00">
                  <c:v>394390</c:v>
                </c:pt>
                <c:pt idx="1950" formatCode="0.00E+00">
                  <c:v>458020</c:v>
                </c:pt>
                <c:pt idx="1951" formatCode="0.00E+00">
                  <c:v>453780</c:v>
                </c:pt>
                <c:pt idx="1952" formatCode="0.00E+00">
                  <c:v>528060</c:v>
                </c:pt>
                <c:pt idx="1953" formatCode="0.00E+00">
                  <c:v>591310</c:v>
                </c:pt>
                <c:pt idx="1954" formatCode="0.00E+00">
                  <c:v>523600</c:v>
                </c:pt>
                <c:pt idx="1955" formatCode="0.00E+00">
                  <c:v>455480</c:v>
                </c:pt>
                <c:pt idx="1956" formatCode="0.00E+00">
                  <c:v>431240</c:v>
                </c:pt>
                <c:pt idx="1957" formatCode="0.00E+00">
                  <c:v>494170</c:v>
                </c:pt>
                <c:pt idx="1958" formatCode="0.00E+00">
                  <c:v>494520</c:v>
                </c:pt>
                <c:pt idx="1959" formatCode="0.00E+00">
                  <c:v>348700</c:v>
                </c:pt>
                <c:pt idx="1960" formatCode="0.00E+00">
                  <c:v>287830</c:v>
                </c:pt>
                <c:pt idx="1961" formatCode="0.00E+00">
                  <c:v>349910</c:v>
                </c:pt>
                <c:pt idx="1962" formatCode="0.00E+00">
                  <c:v>407960</c:v>
                </c:pt>
                <c:pt idx="1963" formatCode="0.00E+00">
                  <c:v>454610</c:v>
                </c:pt>
                <c:pt idx="1964" formatCode="0.00E+00">
                  <c:v>528230</c:v>
                </c:pt>
                <c:pt idx="1965" formatCode="0.00E+00">
                  <c:v>569730</c:v>
                </c:pt>
                <c:pt idx="1966" formatCode="0.00E+00">
                  <c:v>538870</c:v>
                </c:pt>
                <c:pt idx="1967" formatCode="0.00E+00">
                  <c:v>509090</c:v>
                </c:pt>
                <c:pt idx="1968" formatCode="0.00E+00">
                  <c:v>491840</c:v>
                </c:pt>
                <c:pt idx="1969" formatCode="0.00E+00">
                  <c:v>508610</c:v>
                </c:pt>
                <c:pt idx="1970" formatCode="0.00E+00">
                  <c:v>512500</c:v>
                </c:pt>
                <c:pt idx="1971" formatCode="0.00E+00">
                  <c:v>533580</c:v>
                </c:pt>
                <c:pt idx="1972" formatCode="0.00E+00">
                  <c:v>542740</c:v>
                </c:pt>
                <c:pt idx="1973" formatCode="0.00E+00">
                  <c:v>486700</c:v>
                </c:pt>
                <c:pt idx="1974" formatCode="0.00E+00">
                  <c:v>481980</c:v>
                </c:pt>
                <c:pt idx="1975" formatCode="0.00E+00">
                  <c:v>526430</c:v>
                </c:pt>
                <c:pt idx="1976" formatCode="0.00E+00">
                  <c:v>490720</c:v>
                </c:pt>
                <c:pt idx="1977" formatCode="0.00E+00">
                  <c:v>424630</c:v>
                </c:pt>
                <c:pt idx="1978" formatCode="0.00E+00">
                  <c:v>379250</c:v>
                </c:pt>
                <c:pt idx="1979" formatCode="0.00E+00">
                  <c:v>342720</c:v>
                </c:pt>
                <c:pt idx="1980" formatCode="0.00E+00">
                  <c:v>433570</c:v>
                </c:pt>
                <c:pt idx="1981" formatCode="0.00E+00">
                  <c:v>609480</c:v>
                </c:pt>
                <c:pt idx="1982" formatCode="0.00E+00">
                  <c:v>719510</c:v>
                </c:pt>
                <c:pt idx="1983" formatCode="0.00E+00">
                  <c:v>685320</c:v>
                </c:pt>
                <c:pt idx="1984" formatCode="0.00E+00">
                  <c:v>608800</c:v>
                </c:pt>
                <c:pt idx="1985" formatCode="0.00E+00">
                  <c:v>528880</c:v>
                </c:pt>
                <c:pt idx="1986" formatCode="0.00E+00">
                  <c:v>437110</c:v>
                </c:pt>
                <c:pt idx="1987" formatCode="0.00E+00">
                  <c:v>380520</c:v>
                </c:pt>
                <c:pt idx="1988" formatCode="0.00E+00">
                  <c:v>394020</c:v>
                </c:pt>
                <c:pt idx="1989" formatCode="0.00E+00">
                  <c:v>459780</c:v>
                </c:pt>
                <c:pt idx="1990" formatCode="0.00E+00">
                  <c:v>489420</c:v>
                </c:pt>
                <c:pt idx="1991" formatCode="0.00E+00">
                  <c:v>528830</c:v>
                </c:pt>
                <c:pt idx="1992" formatCode="0.00E+00">
                  <c:v>574640</c:v>
                </c:pt>
                <c:pt idx="1993" formatCode="0.00E+00">
                  <c:v>550570</c:v>
                </c:pt>
                <c:pt idx="1994" formatCode="0.00E+00">
                  <c:v>558050</c:v>
                </c:pt>
                <c:pt idx="1995" formatCode="0.00E+00">
                  <c:v>634220</c:v>
                </c:pt>
                <c:pt idx="1996" formatCode="0.00E+00">
                  <c:v>673810</c:v>
                </c:pt>
                <c:pt idx="1997" formatCode="0.00E+00">
                  <c:v>633240</c:v>
                </c:pt>
                <c:pt idx="1998" formatCode="0.00E+00">
                  <c:v>540530</c:v>
                </c:pt>
                <c:pt idx="1999" formatCode="0.00E+00">
                  <c:v>471500</c:v>
                </c:pt>
                <c:pt idx="2000" formatCode="0.00E+00">
                  <c:v>436070</c:v>
                </c:pt>
                <c:pt idx="2001" formatCode="0.00E+00">
                  <c:v>483910</c:v>
                </c:pt>
                <c:pt idx="2002" formatCode="0.00E+00">
                  <c:v>575250</c:v>
                </c:pt>
                <c:pt idx="2003" formatCode="0.00E+00">
                  <c:v>601000</c:v>
                </c:pt>
                <c:pt idx="2004" formatCode="0.00E+00">
                  <c:v>611890</c:v>
                </c:pt>
                <c:pt idx="2005" formatCode="0.00E+00">
                  <c:v>696250</c:v>
                </c:pt>
                <c:pt idx="2006" formatCode="0.00E+00">
                  <c:v>752910</c:v>
                </c:pt>
                <c:pt idx="2007" formatCode="0.00E+00">
                  <c:v>708340</c:v>
                </c:pt>
                <c:pt idx="2008" formatCode="0.00E+00">
                  <c:v>624720</c:v>
                </c:pt>
                <c:pt idx="2009" formatCode="0.00E+00">
                  <c:v>566090</c:v>
                </c:pt>
                <c:pt idx="2010" formatCode="0.00E+00">
                  <c:v>553720</c:v>
                </c:pt>
                <c:pt idx="2011" formatCode="0.00E+00">
                  <c:v>468710</c:v>
                </c:pt>
                <c:pt idx="2012" formatCode="0.00E+00">
                  <c:v>464060</c:v>
                </c:pt>
                <c:pt idx="2013" formatCode="0.00E+00">
                  <c:v>644510</c:v>
                </c:pt>
                <c:pt idx="2014" formatCode="0.00E+00">
                  <c:v>757860</c:v>
                </c:pt>
                <c:pt idx="2015" formatCode="0.00E+00">
                  <c:v>797270</c:v>
                </c:pt>
                <c:pt idx="2016" formatCode="0.00E+00">
                  <c:v>780170</c:v>
                </c:pt>
                <c:pt idx="2017" formatCode="0.00E+00">
                  <c:v>664390</c:v>
                </c:pt>
                <c:pt idx="2018" formatCode="0.00E+00">
                  <c:v>613640</c:v>
                </c:pt>
                <c:pt idx="2019" formatCode="0.00E+00">
                  <c:v>603410</c:v>
                </c:pt>
                <c:pt idx="2020" formatCode="0.00E+00">
                  <c:v>648200</c:v>
                </c:pt>
                <c:pt idx="2021" formatCode="0.00E+00">
                  <c:v>766770</c:v>
                </c:pt>
                <c:pt idx="2022" formatCode="0.00E+00">
                  <c:v>801200</c:v>
                </c:pt>
                <c:pt idx="2023" formatCode="0.00E+00">
                  <c:v>661450</c:v>
                </c:pt>
                <c:pt idx="2024" formatCode="0.00E+00">
                  <c:v>509570</c:v>
                </c:pt>
                <c:pt idx="2025" formatCode="0.00E+00">
                  <c:v>499710</c:v>
                </c:pt>
                <c:pt idx="2026" formatCode="0.00E+00">
                  <c:v>628590</c:v>
                </c:pt>
                <c:pt idx="2027" formatCode="0.00E+00">
                  <c:v>804930</c:v>
                </c:pt>
                <c:pt idx="2028" formatCode="0.00E+00">
                  <c:v>875800</c:v>
                </c:pt>
                <c:pt idx="2029" formatCode="0.00E+00">
                  <c:v>665330</c:v>
                </c:pt>
                <c:pt idx="2030" formatCode="0.00E+00">
                  <c:v>456090</c:v>
                </c:pt>
                <c:pt idx="2031" formatCode="0.00E+00">
                  <c:v>422100</c:v>
                </c:pt>
                <c:pt idx="2032" formatCode="0.00E+00">
                  <c:v>520780</c:v>
                </c:pt>
                <c:pt idx="2033" formatCode="0.00E+00">
                  <c:v>655680</c:v>
                </c:pt>
                <c:pt idx="2034" formatCode="0.00E+00">
                  <c:v>684520</c:v>
                </c:pt>
                <c:pt idx="2035" formatCode="0.00E+00">
                  <c:v>659880</c:v>
                </c:pt>
                <c:pt idx="2036" formatCode="0.00E+00">
                  <c:v>733530</c:v>
                </c:pt>
                <c:pt idx="2037" formatCode="0.00E+00">
                  <c:v>753610</c:v>
                </c:pt>
                <c:pt idx="2038" formatCode="0.00E+00">
                  <c:v>657760</c:v>
                </c:pt>
                <c:pt idx="2039" formatCode="0.00E+00">
                  <c:v>582510</c:v>
                </c:pt>
                <c:pt idx="2040" formatCode="0.00E+00">
                  <c:v>535040</c:v>
                </c:pt>
                <c:pt idx="2041" formatCode="0.00E+00">
                  <c:v>543330</c:v>
                </c:pt>
                <c:pt idx="2042" formatCode="0.00E+00">
                  <c:v>615190</c:v>
                </c:pt>
                <c:pt idx="2043" formatCode="0.00E+00">
                  <c:v>612590</c:v>
                </c:pt>
                <c:pt idx="2044" formatCode="0.00E+00">
                  <c:v>596460</c:v>
                </c:pt>
                <c:pt idx="2045" formatCode="0.00E+00">
                  <c:v>651440</c:v>
                </c:pt>
                <c:pt idx="2046" formatCode="0.00E+00">
                  <c:v>737580</c:v>
                </c:pt>
                <c:pt idx="2047" formatCode="0.00E+00">
                  <c:v>746450</c:v>
                </c:pt>
                <c:pt idx="2048" formatCode="0.00E+00">
                  <c:v>711940</c:v>
                </c:pt>
                <c:pt idx="2049" formatCode="0.00E+00">
                  <c:v>677090</c:v>
                </c:pt>
                <c:pt idx="2050" formatCode="0.00E+00">
                  <c:v>618200</c:v>
                </c:pt>
                <c:pt idx="2051" formatCode="0.00E+00">
                  <c:v>570060</c:v>
                </c:pt>
                <c:pt idx="2052" formatCode="0.00E+00">
                  <c:v>631300</c:v>
                </c:pt>
                <c:pt idx="2053" formatCode="0.00E+00">
                  <c:v>703930</c:v>
                </c:pt>
                <c:pt idx="2054" formatCode="0.00E+00">
                  <c:v>679300</c:v>
                </c:pt>
                <c:pt idx="2055" formatCode="0.00E+00">
                  <c:v>580470</c:v>
                </c:pt>
                <c:pt idx="2056" formatCode="0.00E+00">
                  <c:v>443890</c:v>
                </c:pt>
                <c:pt idx="2057" formatCode="0.00E+00">
                  <c:v>441930</c:v>
                </c:pt>
                <c:pt idx="2058" formatCode="0.00E+00">
                  <c:v>565330</c:v>
                </c:pt>
                <c:pt idx="2059" formatCode="0.00E+00">
                  <c:v>606660</c:v>
                </c:pt>
                <c:pt idx="2060" formatCode="0.00E+00">
                  <c:v>601330</c:v>
                </c:pt>
                <c:pt idx="2061" formatCode="0.00E+00">
                  <c:v>689610</c:v>
                </c:pt>
                <c:pt idx="2062" formatCode="0.00E+00">
                  <c:v>810300</c:v>
                </c:pt>
                <c:pt idx="2063" formatCode="0.00E+00">
                  <c:v>782920</c:v>
                </c:pt>
                <c:pt idx="2064" formatCode="0.00E+00">
                  <c:v>723850</c:v>
                </c:pt>
                <c:pt idx="2065" formatCode="0.00E+00">
                  <c:v>685070</c:v>
                </c:pt>
                <c:pt idx="2066" formatCode="0.00E+00">
                  <c:v>661430</c:v>
                </c:pt>
                <c:pt idx="2067" formatCode="0.00E+00">
                  <c:v>626900</c:v>
                </c:pt>
                <c:pt idx="2068" formatCode="0.00E+00">
                  <c:v>624530</c:v>
                </c:pt>
                <c:pt idx="2069" formatCode="0.00E+00">
                  <c:v>765990</c:v>
                </c:pt>
                <c:pt idx="2070" formatCode="0.00E+00">
                  <c:v>923290</c:v>
                </c:pt>
                <c:pt idx="2071" formatCode="0.00E+00">
                  <c:v>875920</c:v>
                </c:pt>
                <c:pt idx="2072" formatCode="0.00E+00">
                  <c:v>712440</c:v>
                </c:pt>
                <c:pt idx="2073" formatCode="0.00E+00">
                  <c:v>673210</c:v>
                </c:pt>
                <c:pt idx="2074" formatCode="0.00E+00">
                  <c:v>678970</c:v>
                </c:pt>
                <c:pt idx="2075" formatCode="0.00E+00">
                  <c:v>706680</c:v>
                </c:pt>
                <c:pt idx="2076" formatCode="0.00E+00">
                  <c:v>769510</c:v>
                </c:pt>
                <c:pt idx="2077" formatCode="0.00E+00">
                  <c:v>696080</c:v>
                </c:pt>
                <c:pt idx="2078" formatCode="0.00E+00">
                  <c:v>611250</c:v>
                </c:pt>
                <c:pt idx="2079" formatCode="0.00E+00">
                  <c:v>599210</c:v>
                </c:pt>
                <c:pt idx="2080" formatCode="0.00E+00">
                  <c:v>631350</c:v>
                </c:pt>
                <c:pt idx="2081" formatCode="0.00E+00">
                  <c:v>720970</c:v>
                </c:pt>
                <c:pt idx="2082" formatCode="0.00E+00">
                  <c:v>844230</c:v>
                </c:pt>
                <c:pt idx="2083" formatCode="0.00E+00">
                  <c:v>771710</c:v>
                </c:pt>
                <c:pt idx="2084" formatCode="0.00E+00">
                  <c:v>653420</c:v>
                </c:pt>
                <c:pt idx="2085" formatCode="0.00E+00">
                  <c:v>630670</c:v>
                </c:pt>
                <c:pt idx="2086" formatCode="0.00E+00">
                  <c:v>649220</c:v>
                </c:pt>
                <c:pt idx="2087" formatCode="0.00E+00">
                  <c:v>672660</c:v>
                </c:pt>
                <c:pt idx="2088" formatCode="0.00E+00">
                  <c:v>592130</c:v>
                </c:pt>
                <c:pt idx="2089" formatCode="0.00E+00">
                  <c:v>457750</c:v>
                </c:pt>
                <c:pt idx="2090" formatCode="0.00E+00">
                  <c:v>448940</c:v>
                </c:pt>
                <c:pt idx="2091" formatCode="0.00E+00">
                  <c:v>553980</c:v>
                </c:pt>
                <c:pt idx="2092" formatCode="0.00E+00">
                  <c:v>644960</c:v>
                </c:pt>
                <c:pt idx="2093" formatCode="0.00E+00">
                  <c:v>654230</c:v>
                </c:pt>
                <c:pt idx="2094" formatCode="0.00E+00">
                  <c:v>694650</c:v>
                </c:pt>
                <c:pt idx="2095" formatCode="0.00E+00">
                  <c:v>873720</c:v>
                </c:pt>
                <c:pt idx="2096" formatCode="0.00E+00">
                  <c:v>975840</c:v>
                </c:pt>
                <c:pt idx="2097" formatCode="0.00E+00">
                  <c:v>788140</c:v>
                </c:pt>
                <c:pt idx="2098" formatCode="0.00E+00">
                  <c:v>644680</c:v>
                </c:pt>
                <c:pt idx="2099" formatCode="0.00E+00">
                  <c:v>669160</c:v>
                </c:pt>
                <c:pt idx="2100" formatCode="0.00E+00">
                  <c:v>678320</c:v>
                </c:pt>
                <c:pt idx="2101" formatCode="0.00E+00">
                  <c:v>633350</c:v>
                </c:pt>
                <c:pt idx="2102" formatCode="0.00E+00">
                  <c:v>586060</c:v>
                </c:pt>
                <c:pt idx="2103" formatCode="0.00E+00">
                  <c:v>642600</c:v>
                </c:pt>
                <c:pt idx="2104" formatCode="0.00E+00">
                  <c:v>805890</c:v>
                </c:pt>
                <c:pt idx="2105" formatCode="0.00E+00">
                  <c:v>868370</c:v>
                </c:pt>
                <c:pt idx="2106" formatCode="0.00E+00">
                  <c:v>873670</c:v>
                </c:pt>
                <c:pt idx="2107" formatCode="0.00E+00">
                  <c:v>851780</c:v>
                </c:pt>
                <c:pt idx="2108" formatCode="0.00E+00">
                  <c:v>755380</c:v>
                </c:pt>
                <c:pt idx="2109" formatCode="0.00E+00">
                  <c:v>675550</c:v>
                </c:pt>
                <c:pt idx="2110" formatCode="0.00E+00">
                  <c:v>727830</c:v>
                </c:pt>
                <c:pt idx="2111" formatCode="0.00E+00">
                  <c:v>784820</c:v>
                </c:pt>
                <c:pt idx="2112" formatCode="0.00E+00">
                  <c:v>774270</c:v>
                </c:pt>
                <c:pt idx="2113" formatCode="0.00E+00">
                  <c:v>753260</c:v>
                </c:pt>
                <c:pt idx="2114" formatCode="0.00E+00">
                  <c:v>724850</c:v>
                </c:pt>
                <c:pt idx="2115" formatCode="0.00E+00">
                  <c:v>742610</c:v>
                </c:pt>
                <c:pt idx="2116" formatCode="0.00E+00">
                  <c:v>861660</c:v>
                </c:pt>
                <c:pt idx="2117" formatCode="0.00E+00">
                  <c:v>912920</c:v>
                </c:pt>
                <c:pt idx="2118" formatCode="0.00E+00">
                  <c:v>801310</c:v>
                </c:pt>
                <c:pt idx="2119" formatCode="0.00E+00">
                  <c:v>650490</c:v>
                </c:pt>
                <c:pt idx="2120" formatCode="0.00E+00">
                  <c:v>678910</c:v>
                </c:pt>
                <c:pt idx="2121" formatCode="0.00E+00">
                  <c:v>788310</c:v>
                </c:pt>
                <c:pt idx="2122" formatCode="0.00E+00">
                  <c:v>859630</c:v>
                </c:pt>
                <c:pt idx="2123" formatCode="0.00E+00">
                  <c:v>883700</c:v>
                </c:pt>
                <c:pt idx="2124" formatCode="0.00E+00">
                  <c:v>838020</c:v>
                </c:pt>
                <c:pt idx="2125" formatCode="0.00E+00">
                  <c:v>792640</c:v>
                </c:pt>
                <c:pt idx="2126" formatCode="0.00E+00">
                  <c:v>769460</c:v>
                </c:pt>
                <c:pt idx="2127" formatCode="0.00E+00">
                  <c:v>743730</c:v>
                </c:pt>
                <c:pt idx="2128" formatCode="0.00E+00">
                  <c:v>770440</c:v>
                </c:pt>
                <c:pt idx="2129" formatCode="0.00E+00">
                  <c:v>878120</c:v>
                </c:pt>
                <c:pt idx="2130" formatCode="0.00E+00">
                  <c:v>914650</c:v>
                </c:pt>
                <c:pt idx="2131" formatCode="0.00E+00">
                  <c:v>828530</c:v>
                </c:pt>
                <c:pt idx="2132" formatCode="0.00E+00">
                  <c:v>716120</c:v>
                </c:pt>
                <c:pt idx="2133" formatCode="0.00E+00">
                  <c:v>714820</c:v>
                </c:pt>
                <c:pt idx="2134" formatCode="0.00E+00">
                  <c:v>791360</c:v>
                </c:pt>
                <c:pt idx="2135" formatCode="0.00E+00">
                  <c:v>791790</c:v>
                </c:pt>
                <c:pt idx="2136" formatCode="0.00E+00">
                  <c:v>776220</c:v>
                </c:pt>
                <c:pt idx="2137" formatCode="0.00E+00">
                  <c:v>755210</c:v>
                </c:pt>
                <c:pt idx="2138" formatCode="0.00E+00">
                  <c:v>737600</c:v>
                </c:pt>
                <c:pt idx="2139" formatCode="0.00E+00">
                  <c:v>752970</c:v>
                </c:pt>
                <c:pt idx="2140" formatCode="0.00E+00">
                  <c:v>848740</c:v>
                </c:pt>
                <c:pt idx="2141" formatCode="0.00E+00">
                  <c:v>914770</c:v>
                </c:pt>
                <c:pt idx="2142" formatCode="0.00E+00">
                  <c:v>831130</c:v>
                </c:pt>
                <c:pt idx="2143" formatCode="0.00E+00">
                  <c:v>716800</c:v>
                </c:pt>
                <c:pt idx="2144" formatCode="0.00E+00">
                  <c:v>686090</c:v>
                </c:pt>
                <c:pt idx="2145" formatCode="0.00E+00">
                  <c:v>686550</c:v>
                </c:pt>
                <c:pt idx="2146" formatCode="0.00E+00">
                  <c:v>678530</c:v>
                </c:pt>
                <c:pt idx="2147" formatCode="0.00E+00">
                  <c:v>679910</c:v>
                </c:pt>
                <c:pt idx="2148" formatCode="0.00E+00">
                  <c:v>717670</c:v>
                </c:pt>
                <c:pt idx="2149" formatCode="0.00E+00">
                  <c:v>842390</c:v>
                </c:pt>
                <c:pt idx="2150" formatCode="0.00E+00">
                  <c:v>1052000</c:v>
                </c:pt>
                <c:pt idx="2151" formatCode="0.00E+00">
                  <c:v>1026600</c:v>
                </c:pt>
                <c:pt idx="2152" formatCode="0.00E+00">
                  <c:v>804070</c:v>
                </c:pt>
                <c:pt idx="2153" formatCode="0.00E+00">
                  <c:v>709430</c:v>
                </c:pt>
                <c:pt idx="2154" formatCode="0.00E+00">
                  <c:v>727280</c:v>
                </c:pt>
                <c:pt idx="2155" formatCode="0.00E+00">
                  <c:v>749650</c:v>
                </c:pt>
                <c:pt idx="2156" formatCode="0.00E+00">
                  <c:v>697500</c:v>
                </c:pt>
                <c:pt idx="2157" formatCode="0.00E+00">
                  <c:v>535950</c:v>
                </c:pt>
                <c:pt idx="2158" formatCode="0.00E+00">
                  <c:v>458600</c:v>
                </c:pt>
                <c:pt idx="2159" formatCode="0.00E+00">
                  <c:v>534950</c:v>
                </c:pt>
                <c:pt idx="2160" formatCode="0.00E+00">
                  <c:v>638260</c:v>
                </c:pt>
                <c:pt idx="2161" formatCode="0.00E+00">
                  <c:v>700640</c:v>
                </c:pt>
                <c:pt idx="2162" formatCode="0.00E+00">
                  <c:v>747820</c:v>
                </c:pt>
                <c:pt idx="2163" formatCode="0.00E+00">
                  <c:v>756080</c:v>
                </c:pt>
                <c:pt idx="2164" formatCode="0.00E+00">
                  <c:v>739540</c:v>
                </c:pt>
                <c:pt idx="2165" formatCode="0.00E+00">
                  <c:v>706480</c:v>
                </c:pt>
                <c:pt idx="2166" formatCode="0.00E+00">
                  <c:v>722840</c:v>
                </c:pt>
                <c:pt idx="2167" formatCode="0.00E+00">
                  <c:v>725050</c:v>
                </c:pt>
                <c:pt idx="2168" formatCode="0.00E+00">
                  <c:v>658610</c:v>
                </c:pt>
                <c:pt idx="2169" formatCode="0.00E+00">
                  <c:v>646350</c:v>
                </c:pt>
                <c:pt idx="2170" formatCode="0.00E+00">
                  <c:v>654350</c:v>
                </c:pt>
                <c:pt idx="2171" formatCode="0.00E+00">
                  <c:v>645800</c:v>
                </c:pt>
                <c:pt idx="2172" formatCode="0.00E+00">
                  <c:v>706820</c:v>
                </c:pt>
                <c:pt idx="2173" formatCode="0.00E+00">
                  <c:v>820730</c:v>
                </c:pt>
                <c:pt idx="2174" formatCode="0.00E+00">
                  <c:v>871470</c:v>
                </c:pt>
                <c:pt idx="2175" formatCode="0.00E+00">
                  <c:v>868780</c:v>
                </c:pt>
                <c:pt idx="2176" formatCode="0.00E+00">
                  <c:v>883900</c:v>
                </c:pt>
                <c:pt idx="2177" formatCode="0.00E+00">
                  <c:v>884180</c:v>
                </c:pt>
                <c:pt idx="2178" formatCode="0.00E+00">
                  <c:v>856310</c:v>
                </c:pt>
                <c:pt idx="2179" formatCode="0.00E+00">
                  <c:v>873500</c:v>
                </c:pt>
                <c:pt idx="2180" formatCode="0.00E+00">
                  <c:v>926180</c:v>
                </c:pt>
                <c:pt idx="2181" formatCode="0.00E+00">
                  <c:v>920500</c:v>
                </c:pt>
                <c:pt idx="2182" formatCode="0.00E+00">
                  <c:v>890270</c:v>
                </c:pt>
                <c:pt idx="2183" formatCode="0.00E+00">
                  <c:v>784360</c:v>
                </c:pt>
                <c:pt idx="2184" formatCode="0.00E+00">
                  <c:v>716620</c:v>
                </c:pt>
                <c:pt idx="2185" formatCode="0.00E+00">
                  <c:v>823160</c:v>
                </c:pt>
                <c:pt idx="2186" formatCode="0.00E+00">
                  <c:v>963800</c:v>
                </c:pt>
                <c:pt idx="2187" formatCode="0.00E+00">
                  <c:v>1056300</c:v>
                </c:pt>
                <c:pt idx="2188" formatCode="0.00E+00">
                  <c:v>1061400</c:v>
                </c:pt>
                <c:pt idx="2189" formatCode="0.00E+00">
                  <c:v>932860</c:v>
                </c:pt>
                <c:pt idx="2190" formatCode="0.00E+00">
                  <c:v>762390</c:v>
                </c:pt>
                <c:pt idx="2191" formatCode="0.00E+00">
                  <c:v>738900</c:v>
                </c:pt>
                <c:pt idx="2192" formatCode="0.00E+00">
                  <c:v>851450</c:v>
                </c:pt>
                <c:pt idx="2193" formatCode="0.00E+00">
                  <c:v>962360</c:v>
                </c:pt>
                <c:pt idx="2194" formatCode="0.00E+00">
                  <c:v>1080600</c:v>
                </c:pt>
                <c:pt idx="2195" formatCode="0.00E+00">
                  <c:v>1166600</c:v>
                </c:pt>
                <c:pt idx="2196" formatCode="0.00E+00">
                  <c:v>1057500</c:v>
                </c:pt>
                <c:pt idx="2197" formatCode="0.00E+00">
                  <c:v>840350</c:v>
                </c:pt>
                <c:pt idx="2198" formatCode="0.00E+00">
                  <c:v>768950</c:v>
                </c:pt>
                <c:pt idx="2199" formatCode="0.00E+00">
                  <c:v>760280</c:v>
                </c:pt>
                <c:pt idx="2200" formatCode="0.00E+00">
                  <c:v>755160</c:v>
                </c:pt>
                <c:pt idx="2201" formatCode="0.00E+00">
                  <c:v>904160</c:v>
                </c:pt>
                <c:pt idx="2202" formatCode="0.00E+00">
                  <c:v>1023500</c:v>
                </c:pt>
                <c:pt idx="2203" formatCode="0.00E+00">
                  <c:v>884720</c:v>
                </c:pt>
                <c:pt idx="2204" formatCode="0.00E+00">
                  <c:v>697650</c:v>
                </c:pt>
                <c:pt idx="2205" formatCode="0.00E+00">
                  <c:v>670330</c:v>
                </c:pt>
                <c:pt idx="2206" formatCode="0.00E+00">
                  <c:v>766040</c:v>
                </c:pt>
                <c:pt idx="2207" formatCode="0.00E+00">
                  <c:v>816670</c:v>
                </c:pt>
                <c:pt idx="2208" formatCode="0.00E+00">
                  <c:v>808730</c:v>
                </c:pt>
                <c:pt idx="2209" formatCode="0.00E+00">
                  <c:v>840160</c:v>
                </c:pt>
                <c:pt idx="2210" formatCode="0.00E+00">
                  <c:v>820270</c:v>
                </c:pt>
                <c:pt idx="2211" formatCode="0.00E+00">
                  <c:v>842540</c:v>
                </c:pt>
                <c:pt idx="2212" formatCode="0.00E+00">
                  <c:v>884590</c:v>
                </c:pt>
                <c:pt idx="2213" formatCode="0.00E+00">
                  <c:v>788980</c:v>
                </c:pt>
                <c:pt idx="2214" formatCode="0.00E+00">
                  <c:v>735950</c:v>
                </c:pt>
                <c:pt idx="2215" formatCode="0.00E+00">
                  <c:v>845470</c:v>
                </c:pt>
                <c:pt idx="2216" formatCode="0.00E+00">
                  <c:v>997320</c:v>
                </c:pt>
                <c:pt idx="2217" formatCode="0.00E+00">
                  <c:v>925710</c:v>
                </c:pt>
                <c:pt idx="2218" formatCode="0.00E+00">
                  <c:v>746930</c:v>
                </c:pt>
                <c:pt idx="2219" formatCode="0.00E+00">
                  <c:v>711140</c:v>
                </c:pt>
                <c:pt idx="2220" formatCode="0.00E+00">
                  <c:v>712450</c:v>
                </c:pt>
                <c:pt idx="2221" formatCode="0.00E+00">
                  <c:v>719630</c:v>
                </c:pt>
                <c:pt idx="2222" formatCode="0.00E+00">
                  <c:v>792560</c:v>
                </c:pt>
                <c:pt idx="2223" formatCode="0.00E+00">
                  <c:v>884220</c:v>
                </c:pt>
                <c:pt idx="2224" formatCode="0.00E+00">
                  <c:v>920220</c:v>
                </c:pt>
                <c:pt idx="2225" formatCode="0.00E+00">
                  <c:v>831990</c:v>
                </c:pt>
                <c:pt idx="2226" formatCode="0.00E+00">
                  <c:v>724390</c:v>
                </c:pt>
                <c:pt idx="2227" formatCode="0.00E+00">
                  <c:v>628180</c:v>
                </c:pt>
                <c:pt idx="2228" formatCode="0.00E+00">
                  <c:v>640180</c:v>
                </c:pt>
                <c:pt idx="2229" formatCode="0.00E+00">
                  <c:v>797630</c:v>
                </c:pt>
                <c:pt idx="2230" formatCode="0.00E+00">
                  <c:v>944490</c:v>
                </c:pt>
                <c:pt idx="2231" formatCode="0.00E+00">
                  <c:v>1024500</c:v>
                </c:pt>
                <c:pt idx="2232" formatCode="0.00E+00">
                  <c:v>1023900</c:v>
                </c:pt>
                <c:pt idx="2233" formatCode="0.00E+00">
                  <c:v>922040</c:v>
                </c:pt>
                <c:pt idx="2234" formatCode="0.00E+00">
                  <c:v>838380</c:v>
                </c:pt>
                <c:pt idx="2235" formatCode="0.00E+00">
                  <c:v>873860</c:v>
                </c:pt>
                <c:pt idx="2236" formatCode="0.00E+00">
                  <c:v>890430</c:v>
                </c:pt>
                <c:pt idx="2237" formatCode="0.00E+00">
                  <c:v>855060</c:v>
                </c:pt>
                <c:pt idx="2238" formatCode="0.00E+00">
                  <c:v>891320</c:v>
                </c:pt>
                <c:pt idx="2239" formatCode="0.00E+00">
                  <c:v>975670</c:v>
                </c:pt>
                <c:pt idx="2240" formatCode="0.00E+00">
                  <c:v>952180</c:v>
                </c:pt>
                <c:pt idx="2241" formatCode="0.00E+00">
                  <c:v>848460</c:v>
                </c:pt>
                <c:pt idx="2242" formatCode="0.00E+00">
                  <c:v>710890</c:v>
                </c:pt>
                <c:pt idx="2243" formatCode="0.00E+00">
                  <c:v>584920</c:v>
                </c:pt>
                <c:pt idx="2244" formatCode="0.00E+00">
                  <c:v>542210</c:v>
                </c:pt>
                <c:pt idx="2245" formatCode="0.00E+00">
                  <c:v>598630</c:v>
                </c:pt>
                <c:pt idx="2246" formatCode="0.00E+00">
                  <c:v>669650</c:v>
                </c:pt>
                <c:pt idx="2247" formatCode="0.00E+00">
                  <c:v>661680</c:v>
                </c:pt>
                <c:pt idx="2248" formatCode="0.00E+00">
                  <c:v>696390</c:v>
                </c:pt>
                <c:pt idx="2249" formatCode="0.00E+00">
                  <c:v>874120</c:v>
                </c:pt>
                <c:pt idx="2250" formatCode="0.00E+00">
                  <c:v>972370</c:v>
                </c:pt>
                <c:pt idx="2251" formatCode="0.00E+00">
                  <c:v>860090</c:v>
                </c:pt>
                <c:pt idx="2252" formatCode="0.00E+00">
                  <c:v>739780</c:v>
                </c:pt>
                <c:pt idx="2253" formatCode="0.00E+00">
                  <c:v>683750</c:v>
                </c:pt>
                <c:pt idx="2254" formatCode="0.00E+00">
                  <c:v>596800</c:v>
                </c:pt>
                <c:pt idx="2255" formatCode="0.00E+00">
                  <c:v>562160</c:v>
                </c:pt>
                <c:pt idx="2256" formatCode="0.00E+00">
                  <c:v>626790</c:v>
                </c:pt>
                <c:pt idx="2257" formatCode="0.00E+00">
                  <c:v>693920</c:v>
                </c:pt>
                <c:pt idx="2258" formatCode="0.00E+00">
                  <c:v>694320</c:v>
                </c:pt>
                <c:pt idx="2259" formatCode="0.00E+00">
                  <c:v>669140</c:v>
                </c:pt>
                <c:pt idx="2260" formatCode="0.00E+00">
                  <c:v>685740</c:v>
                </c:pt>
                <c:pt idx="2261" formatCode="0.00E+00">
                  <c:v>779330</c:v>
                </c:pt>
                <c:pt idx="2262" formatCode="0.00E+00">
                  <c:v>859160</c:v>
                </c:pt>
                <c:pt idx="2263" formatCode="0.00E+00">
                  <c:v>729580</c:v>
                </c:pt>
                <c:pt idx="2264" formatCode="0.00E+00">
                  <c:v>600660</c:v>
                </c:pt>
                <c:pt idx="2265" formatCode="0.00E+00">
                  <c:v>662010</c:v>
                </c:pt>
                <c:pt idx="2266" formatCode="0.00E+00">
                  <c:v>785050</c:v>
                </c:pt>
                <c:pt idx="2267" formatCode="0.00E+00">
                  <c:v>845030</c:v>
                </c:pt>
                <c:pt idx="2268" formatCode="0.00E+00">
                  <c:v>834110</c:v>
                </c:pt>
                <c:pt idx="2269" formatCode="0.00E+00">
                  <c:v>762820</c:v>
                </c:pt>
                <c:pt idx="2270" formatCode="0.00E+00">
                  <c:v>700680</c:v>
                </c:pt>
                <c:pt idx="2271" formatCode="0.00E+00">
                  <c:v>717040</c:v>
                </c:pt>
                <c:pt idx="2272" formatCode="0.00E+00">
                  <c:v>736290</c:v>
                </c:pt>
                <c:pt idx="2273" formatCode="0.00E+00">
                  <c:v>628990</c:v>
                </c:pt>
                <c:pt idx="2274" formatCode="0.00E+00">
                  <c:v>603650</c:v>
                </c:pt>
                <c:pt idx="2275" formatCode="0.00E+00">
                  <c:v>599270</c:v>
                </c:pt>
                <c:pt idx="2276" formatCode="0.00E+00">
                  <c:v>557350</c:v>
                </c:pt>
                <c:pt idx="2277" formatCode="0.00E+00">
                  <c:v>665500</c:v>
                </c:pt>
                <c:pt idx="2278" formatCode="0.00E+00">
                  <c:v>801150</c:v>
                </c:pt>
                <c:pt idx="2279" formatCode="0.00E+00">
                  <c:v>753000</c:v>
                </c:pt>
                <c:pt idx="2280" formatCode="0.00E+00">
                  <c:v>610740</c:v>
                </c:pt>
                <c:pt idx="2281" formatCode="0.00E+00">
                  <c:v>543750</c:v>
                </c:pt>
                <c:pt idx="2282" formatCode="0.00E+00">
                  <c:v>516790</c:v>
                </c:pt>
                <c:pt idx="2283" formatCode="0.00E+00">
                  <c:v>551040</c:v>
                </c:pt>
                <c:pt idx="2284" formatCode="0.00E+00">
                  <c:v>617930</c:v>
                </c:pt>
                <c:pt idx="2285" formatCode="0.00E+00">
                  <c:v>646070</c:v>
                </c:pt>
                <c:pt idx="2286" formatCode="0.00E+00">
                  <c:v>687210</c:v>
                </c:pt>
                <c:pt idx="2287" formatCode="0.00E+00">
                  <c:v>711750</c:v>
                </c:pt>
                <c:pt idx="2288" formatCode="0.00E+00">
                  <c:v>652270</c:v>
                </c:pt>
                <c:pt idx="2289" formatCode="0.00E+00">
                  <c:v>577670</c:v>
                </c:pt>
                <c:pt idx="2290" formatCode="0.00E+00">
                  <c:v>609680</c:v>
                </c:pt>
                <c:pt idx="2291" formatCode="0.00E+00">
                  <c:v>705730</c:v>
                </c:pt>
                <c:pt idx="2292" formatCode="0.00E+00">
                  <c:v>665490</c:v>
                </c:pt>
                <c:pt idx="2293" formatCode="0.00E+00">
                  <c:v>578200</c:v>
                </c:pt>
                <c:pt idx="2294" formatCode="0.00E+00">
                  <c:v>671100</c:v>
                </c:pt>
                <c:pt idx="2295" formatCode="0.00E+00">
                  <c:v>929580</c:v>
                </c:pt>
                <c:pt idx="2296" formatCode="0.00E+00">
                  <c:v>1035200</c:v>
                </c:pt>
                <c:pt idx="2297" formatCode="0.00E+00">
                  <c:v>868750</c:v>
                </c:pt>
                <c:pt idx="2298" formatCode="0.00E+00">
                  <c:v>693550</c:v>
                </c:pt>
                <c:pt idx="2299" formatCode="0.00E+00">
                  <c:v>715880</c:v>
                </c:pt>
                <c:pt idx="2300" formatCode="0.00E+00">
                  <c:v>780560</c:v>
                </c:pt>
                <c:pt idx="2301" formatCode="0.00E+00">
                  <c:v>829300</c:v>
                </c:pt>
                <c:pt idx="2302" formatCode="0.00E+00">
                  <c:v>956130</c:v>
                </c:pt>
                <c:pt idx="2303" formatCode="0.00E+00">
                  <c:v>969330</c:v>
                </c:pt>
                <c:pt idx="2304" formatCode="0.00E+00">
                  <c:v>797620</c:v>
                </c:pt>
                <c:pt idx="2305" formatCode="0.00E+00">
                  <c:v>732320</c:v>
                </c:pt>
                <c:pt idx="2306" formatCode="0.00E+00">
                  <c:v>789090</c:v>
                </c:pt>
                <c:pt idx="2307" formatCode="0.00E+00">
                  <c:v>865960</c:v>
                </c:pt>
                <c:pt idx="2308" formatCode="0.00E+00">
                  <c:v>913650</c:v>
                </c:pt>
                <c:pt idx="2309" formatCode="0.00E+00">
                  <c:v>882710</c:v>
                </c:pt>
                <c:pt idx="2310" formatCode="0.00E+00">
                  <c:v>809580</c:v>
                </c:pt>
                <c:pt idx="2311" formatCode="0.00E+00">
                  <c:v>707940</c:v>
                </c:pt>
                <c:pt idx="2312" formatCode="0.00E+00">
                  <c:v>694000</c:v>
                </c:pt>
                <c:pt idx="2313" formatCode="0.00E+00">
                  <c:v>718830</c:v>
                </c:pt>
                <c:pt idx="2314" formatCode="0.00E+00">
                  <c:v>757480</c:v>
                </c:pt>
                <c:pt idx="2315" formatCode="0.00E+00">
                  <c:v>795060</c:v>
                </c:pt>
                <c:pt idx="2316" formatCode="0.00E+00">
                  <c:v>737950</c:v>
                </c:pt>
                <c:pt idx="2317" formatCode="0.00E+00">
                  <c:v>710210</c:v>
                </c:pt>
                <c:pt idx="2318" formatCode="0.00E+00">
                  <c:v>812770</c:v>
                </c:pt>
                <c:pt idx="2319" formatCode="0.00E+00">
                  <c:v>959990</c:v>
                </c:pt>
                <c:pt idx="2320" formatCode="0.00E+00">
                  <c:v>987050</c:v>
                </c:pt>
                <c:pt idx="2321" formatCode="0.00E+00">
                  <c:v>879440</c:v>
                </c:pt>
                <c:pt idx="2322" formatCode="0.00E+00">
                  <c:v>757770</c:v>
                </c:pt>
                <c:pt idx="2323" formatCode="0.00E+00">
                  <c:v>672860</c:v>
                </c:pt>
                <c:pt idx="2324" formatCode="0.00E+00">
                  <c:v>634710</c:v>
                </c:pt>
                <c:pt idx="2325" formatCode="0.00E+00">
                  <c:v>596630</c:v>
                </c:pt>
                <c:pt idx="2326" formatCode="0.00E+00">
                  <c:v>625840</c:v>
                </c:pt>
                <c:pt idx="2327" formatCode="0.00E+00">
                  <c:v>743250</c:v>
                </c:pt>
                <c:pt idx="2328" formatCode="0.00E+00">
                  <c:v>793690</c:v>
                </c:pt>
                <c:pt idx="2329" formatCode="0.00E+00">
                  <c:v>753190</c:v>
                </c:pt>
                <c:pt idx="2330" formatCode="0.00E+00">
                  <c:v>704310</c:v>
                </c:pt>
                <c:pt idx="2331" formatCode="0.00E+00">
                  <c:v>693910</c:v>
                </c:pt>
                <c:pt idx="2332" formatCode="0.00E+00">
                  <c:v>713520</c:v>
                </c:pt>
                <c:pt idx="2333" formatCode="0.00E+00">
                  <c:v>707720</c:v>
                </c:pt>
                <c:pt idx="2334" formatCode="0.00E+00">
                  <c:v>750900</c:v>
                </c:pt>
                <c:pt idx="2335" formatCode="0.00E+00">
                  <c:v>806020</c:v>
                </c:pt>
                <c:pt idx="2336" formatCode="0.00E+00">
                  <c:v>824650</c:v>
                </c:pt>
                <c:pt idx="2337" formatCode="0.00E+00">
                  <c:v>830250</c:v>
                </c:pt>
                <c:pt idx="2338" formatCode="0.00E+00">
                  <c:v>839460</c:v>
                </c:pt>
                <c:pt idx="2339" formatCode="0.00E+00">
                  <c:v>818870</c:v>
                </c:pt>
                <c:pt idx="2340" formatCode="0.00E+00">
                  <c:v>746090</c:v>
                </c:pt>
                <c:pt idx="2341" formatCode="0.00E+00">
                  <c:v>661680</c:v>
                </c:pt>
                <c:pt idx="2342" formatCode="0.00E+00">
                  <c:v>641500</c:v>
                </c:pt>
                <c:pt idx="2343" formatCode="0.00E+00">
                  <c:v>719590</c:v>
                </c:pt>
                <c:pt idx="2344" formatCode="0.00E+00">
                  <c:v>709610</c:v>
                </c:pt>
                <c:pt idx="2345" formatCode="0.00E+00">
                  <c:v>587100</c:v>
                </c:pt>
                <c:pt idx="2346" formatCode="0.00E+00">
                  <c:v>477600</c:v>
                </c:pt>
                <c:pt idx="2347" formatCode="0.00E+00">
                  <c:v>490560</c:v>
                </c:pt>
                <c:pt idx="2348" formatCode="0.00E+00">
                  <c:v>609170</c:v>
                </c:pt>
                <c:pt idx="2349" formatCode="0.00E+00">
                  <c:v>675190</c:v>
                </c:pt>
                <c:pt idx="2350" formatCode="0.00E+00">
                  <c:v>626770</c:v>
                </c:pt>
                <c:pt idx="2351" formatCode="0.00E+00">
                  <c:v>686390</c:v>
                </c:pt>
                <c:pt idx="2352" formatCode="0.00E+00">
                  <c:v>767690</c:v>
                </c:pt>
                <c:pt idx="2353" formatCode="0.00E+00">
                  <c:v>776680</c:v>
                </c:pt>
                <c:pt idx="2354" formatCode="0.00E+00">
                  <c:v>744540</c:v>
                </c:pt>
                <c:pt idx="2355" formatCode="0.00E+00">
                  <c:v>628450</c:v>
                </c:pt>
                <c:pt idx="2356" formatCode="0.00E+00">
                  <c:v>613660</c:v>
                </c:pt>
                <c:pt idx="2357" formatCode="0.00E+00">
                  <c:v>729920</c:v>
                </c:pt>
                <c:pt idx="2358" formatCode="0.00E+00">
                  <c:v>696230</c:v>
                </c:pt>
                <c:pt idx="2359" formatCode="0.00E+00">
                  <c:v>606680</c:v>
                </c:pt>
                <c:pt idx="2360" formatCode="0.00E+00">
                  <c:v>698090</c:v>
                </c:pt>
                <c:pt idx="2361" formatCode="0.00E+00">
                  <c:v>853790</c:v>
                </c:pt>
                <c:pt idx="2362" formatCode="0.00E+00">
                  <c:v>809600</c:v>
                </c:pt>
                <c:pt idx="2363" formatCode="0.00E+00">
                  <c:v>671740</c:v>
                </c:pt>
                <c:pt idx="2364" formatCode="0.00E+00">
                  <c:v>631380</c:v>
                </c:pt>
                <c:pt idx="2365" formatCode="0.00E+00">
                  <c:v>641860</c:v>
                </c:pt>
                <c:pt idx="2366" formatCode="0.00E+00">
                  <c:v>683270</c:v>
                </c:pt>
                <c:pt idx="2367" formatCode="0.00E+00">
                  <c:v>762420</c:v>
                </c:pt>
                <c:pt idx="2368" formatCode="0.00E+00">
                  <c:v>787460</c:v>
                </c:pt>
                <c:pt idx="2369" formatCode="0.00E+00">
                  <c:v>762040</c:v>
                </c:pt>
                <c:pt idx="2370" formatCode="0.00E+00">
                  <c:v>626810</c:v>
                </c:pt>
                <c:pt idx="2371" formatCode="0.00E+00">
                  <c:v>453060</c:v>
                </c:pt>
                <c:pt idx="2372" formatCode="0.00E+00">
                  <c:v>474620</c:v>
                </c:pt>
                <c:pt idx="2373" formatCode="0.00E+00">
                  <c:v>723170</c:v>
                </c:pt>
                <c:pt idx="2374" formatCode="0.00E+00">
                  <c:v>1025800</c:v>
                </c:pt>
                <c:pt idx="2375" formatCode="0.00E+00">
                  <c:v>1125500</c:v>
                </c:pt>
                <c:pt idx="2376" formatCode="0.00E+00">
                  <c:v>954960</c:v>
                </c:pt>
                <c:pt idx="2377" formatCode="0.00E+00">
                  <c:v>749780</c:v>
                </c:pt>
                <c:pt idx="2378" formatCode="0.00E+00">
                  <c:v>669910</c:v>
                </c:pt>
                <c:pt idx="2379" formatCode="0.00E+00">
                  <c:v>690830</c:v>
                </c:pt>
                <c:pt idx="2380" formatCode="0.00E+00">
                  <c:v>778470</c:v>
                </c:pt>
                <c:pt idx="2381" formatCode="0.00E+00">
                  <c:v>833900</c:v>
                </c:pt>
                <c:pt idx="2382" formatCode="0.00E+00">
                  <c:v>798460</c:v>
                </c:pt>
                <c:pt idx="2383" formatCode="0.00E+00">
                  <c:v>713880</c:v>
                </c:pt>
                <c:pt idx="2384" formatCode="0.00E+00">
                  <c:v>672560</c:v>
                </c:pt>
                <c:pt idx="2385" formatCode="0.00E+00">
                  <c:v>756290</c:v>
                </c:pt>
                <c:pt idx="2386" formatCode="0.00E+00">
                  <c:v>834510</c:v>
                </c:pt>
                <c:pt idx="2387" formatCode="0.00E+00">
                  <c:v>850080</c:v>
                </c:pt>
                <c:pt idx="2388" formatCode="0.00E+00">
                  <c:v>816960</c:v>
                </c:pt>
                <c:pt idx="2389" formatCode="0.00E+00">
                  <c:v>702160</c:v>
                </c:pt>
                <c:pt idx="2390" formatCode="0.00E+00">
                  <c:v>617930</c:v>
                </c:pt>
                <c:pt idx="2391" formatCode="0.00E+00">
                  <c:v>634470</c:v>
                </c:pt>
                <c:pt idx="2392" formatCode="0.00E+00">
                  <c:v>667760</c:v>
                </c:pt>
                <c:pt idx="2393" formatCode="0.00E+00">
                  <c:v>669010</c:v>
                </c:pt>
                <c:pt idx="2394" formatCode="0.00E+00">
                  <c:v>657630</c:v>
                </c:pt>
                <c:pt idx="2395" formatCode="0.00E+00">
                  <c:v>629440</c:v>
                </c:pt>
                <c:pt idx="2396" formatCode="0.00E+00">
                  <c:v>599290</c:v>
                </c:pt>
                <c:pt idx="2397" formatCode="0.00E+00">
                  <c:v>536990</c:v>
                </c:pt>
                <c:pt idx="2398" formatCode="0.00E+00">
                  <c:v>506740</c:v>
                </c:pt>
                <c:pt idx="2399" formatCode="0.00E+00">
                  <c:v>657900</c:v>
                </c:pt>
                <c:pt idx="2400" formatCode="0.00E+00">
                  <c:v>857940</c:v>
                </c:pt>
                <c:pt idx="2401" formatCode="0.00E+00">
                  <c:v>899320</c:v>
                </c:pt>
                <c:pt idx="2402" formatCode="0.00E+00">
                  <c:v>863570</c:v>
                </c:pt>
                <c:pt idx="2403" formatCode="0.00E+00">
                  <c:v>816010</c:v>
                </c:pt>
                <c:pt idx="2404" formatCode="0.00E+00">
                  <c:v>763210</c:v>
                </c:pt>
                <c:pt idx="2405" formatCode="0.00E+00">
                  <c:v>720130</c:v>
                </c:pt>
                <c:pt idx="2406" formatCode="0.00E+00">
                  <c:v>737210</c:v>
                </c:pt>
                <c:pt idx="2407" formatCode="0.00E+00">
                  <c:v>814220</c:v>
                </c:pt>
                <c:pt idx="2408" formatCode="0.00E+00">
                  <c:v>867090</c:v>
                </c:pt>
                <c:pt idx="2409" formatCode="0.00E+00">
                  <c:v>797570</c:v>
                </c:pt>
                <c:pt idx="2410" formatCode="0.00E+00">
                  <c:v>677550</c:v>
                </c:pt>
                <c:pt idx="2411" formatCode="0.00E+00">
                  <c:v>650250</c:v>
                </c:pt>
                <c:pt idx="2412" formatCode="0.00E+00">
                  <c:v>708980</c:v>
                </c:pt>
                <c:pt idx="2413" formatCode="0.00E+00">
                  <c:v>770150</c:v>
                </c:pt>
                <c:pt idx="2414" formatCode="0.00E+00">
                  <c:v>840630</c:v>
                </c:pt>
                <c:pt idx="2415" formatCode="0.00E+00">
                  <c:v>839580</c:v>
                </c:pt>
                <c:pt idx="2416" formatCode="0.00E+00">
                  <c:v>764240</c:v>
                </c:pt>
                <c:pt idx="2417" formatCode="0.00E+00">
                  <c:v>725620</c:v>
                </c:pt>
                <c:pt idx="2418" formatCode="0.00E+00">
                  <c:v>737830</c:v>
                </c:pt>
                <c:pt idx="2419" formatCode="0.00E+00">
                  <c:v>755990</c:v>
                </c:pt>
                <c:pt idx="2420" formatCode="0.00E+00">
                  <c:v>773650</c:v>
                </c:pt>
                <c:pt idx="2421" formatCode="0.00E+00">
                  <c:v>759790</c:v>
                </c:pt>
                <c:pt idx="2422" formatCode="0.00E+00">
                  <c:v>696940</c:v>
                </c:pt>
                <c:pt idx="2423" formatCode="0.00E+00">
                  <c:v>600700</c:v>
                </c:pt>
                <c:pt idx="2424" formatCode="0.00E+00">
                  <c:v>532200</c:v>
                </c:pt>
                <c:pt idx="2425" formatCode="0.00E+00">
                  <c:v>566840</c:v>
                </c:pt>
                <c:pt idx="2426" formatCode="0.00E+00">
                  <c:v>640170</c:v>
                </c:pt>
                <c:pt idx="2427" formatCode="0.00E+00">
                  <c:v>708990</c:v>
                </c:pt>
                <c:pt idx="2428" formatCode="0.00E+00">
                  <c:v>670410</c:v>
                </c:pt>
                <c:pt idx="2429" formatCode="0.00E+00">
                  <c:v>675790</c:v>
                </c:pt>
                <c:pt idx="2430" formatCode="0.00E+00">
                  <c:v>761680</c:v>
                </c:pt>
                <c:pt idx="2431" formatCode="0.00E+00">
                  <c:v>719090</c:v>
                </c:pt>
                <c:pt idx="2432" formatCode="0.00E+00">
                  <c:v>619420</c:v>
                </c:pt>
                <c:pt idx="2433" formatCode="0.00E+00">
                  <c:v>571760</c:v>
                </c:pt>
                <c:pt idx="2434" formatCode="0.00E+00">
                  <c:v>539790</c:v>
                </c:pt>
                <c:pt idx="2435" formatCode="0.00E+00">
                  <c:v>521500</c:v>
                </c:pt>
                <c:pt idx="2436" formatCode="0.00E+00">
                  <c:v>612290</c:v>
                </c:pt>
                <c:pt idx="2437" formatCode="0.00E+00">
                  <c:v>694870</c:v>
                </c:pt>
                <c:pt idx="2438" formatCode="0.00E+00">
                  <c:v>613130</c:v>
                </c:pt>
                <c:pt idx="2439" formatCode="0.00E+00">
                  <c:v>493060</c:v>
                </c:pt>
                <c:pt idx="2440" formatCode="0.00E+00">
                  <c:v>464220</c:v>
                </c:pt>
                <c:pt idx="2441" formatCode="0.00E+00">
                  <c:v>500530</c:v>
                </c:pt>
                <c:pt idx="2442" formatCode="0.00E+00">
                  <c:v>544240</c:v>
                </c:pt>
                <c:pt idx="2443" formatCode="0.00E+00">
                  <c:v>567770</c:v>
                </c:pt>
                <c:pt idx="2444" formatCode="0.00E+00">
                  <c:v>599290</c:v>
                </c:pt>
                <c:pt idx="2445" formatCode="0.00E+00">
                  <c:v>592240</c:v>
                </c:pt>
                <c:pt idx="2446" formatCode="0.00E+00">
                  <c:v>545610</c:v>
                </c:pt>
                <c:pt idx="2447" formatCode="0.00E+00">
                  <c:v>556350</c:v>
                </c:pt>
                <c:pt idx="2448" formatCode="0.00E+00">
                  <c:v>545920</c:v>
                </c:pt>
                <c:pt idx="2449" formatCode="0.00E+00">
                  <c:v>463510</c:v>
                </c:pt>
                <c:pt idx="2450" formatCode="0.00E+00">
                  <c:v>448550</c:v>
                </c:pt>
                <c:pt idx="2451" formatCode="0.00E+00">
                  <c:v>576330</c:v>
                </c:pt>
                <c:pt idx="2452" formatCode="0.00E+00">
                  <c:v>676140</c:v>
                </c:pt>
                <c:pt idx="2453" formatCode="0.00E+00">
                  <c:v>584280</c:v>
                </c:pt>
                <c:pt idx="2454" formatCode="0.00E+00">
                  <c:v>463880</c:v>
                </c:pt>
                <c:pt idx="2455" formatCode="0.00E+00">
                  <c:v>416610</c:v>
                </c:pt>
                <c:pt idx="2456" formatCode="0.00E+00">
                  <c:v>504580</c:v>
                </c:pt>
                <c:pt idx="2457" formatCode="0.00E+00">
                  <c:v>642760</c:v>
                </c:pt>
                <c:pt idx="2458" formatCode="0.00E+00">
                  <c:v>666070</c:v>
                </c:pt>
                <c:pt idx="2459" formatCode="0.00E+00">
                  <c:v>499940</c:v>
                </c:pt>
                <c:pt idx="2460" formatCode="0.00E+00">
                  <c:v>406610</c:v>
                </c:pt>
                <c:pt idx="2461" formatCode="0.00E+00">
                  <c:v>461060</c:v>
                </c:pt>
                <c:pt idx="2462" formatCode="0.00E+00">
                  <c:v>509460</c:v>
                </c:pt>
                <c:pt idx="2463" formatCode="0.00E+00">
                  <c:v>507510</c:v>
                </c:pt>
                <c:pt idx="2464" formatCode="0.00E+00">
                  <c:v>539130</c:v>
                </c:pt>
                <c:pt idx="2465" formatCode="0.00E+00">
                  <c:v>537760</c:v>
                </c:pt>
                <c:pt idx="2466" formatCode="0.00E+00">
                  <c:v>498230</c:v>
                </c:pt>
                <c:pt idx="2467" formatCode="0.00E+00">
                  <c:v>507570</c:v>
                </c:pt>
                <c:pt idx="2468" formatCode="0.00E+00">
                  <c:v>589950</c:v>
                </c:pt>
                <c:pt idx="2469" formatCode="0.00E+00">
                  <c:v>618840</c:v>
                </c:pt>
                <c:pt idx="2470" formatCode="0.00E+00">
                  <c:v>566240</c:v>
                </c:pt>
                <c:pt idx="2471" formatCode="0.00E+00">
                  <c:v>495550</c:v>
                </c:pt>
                <c:pt idx="2472" formatCode="0.00E+00">
                  <c:v>424030</c:v>
                </c:pt>
                <c:pt idx="2473" formatCode="0.00E+00">
                  <c:v>369020</c:v>
                </c:pt>
                <c:pt idx="2474" formatCode="0.00E+00">
                  <c:v>334590</c:v>
                </c:pt>
                <c:pt idx="2475" formatCode="0.00E+00">
                  <c:v>303510</c:v>
                </c:pt>
                <c:pt idx="2476" formatCode="0.00E+00">
                  <c:v>307170</c:v>
                </c:pt>
                <c:pt idx="2477" formatCode="0.00E+00">
                  <c:v>325390</c:v>
                </c:pt>
                <c:pt idx="2478" formatCode="0.00E+00">
                  <c:v>304360</c:v>
                </c:pt>
                <c:pt idx="2479" formatCode="0.00E+00">
                  <c:v>252780</c:v>
                </c:pt>
                <c:pt idx="2480" formatCode="0.00E+00">
                  <c:v>179610</c:v>
                </c:pt>
                <c:pt idx="2481" formatCode="0.00E+00">
                  <c:v>153410</c:v>
                </c:pt>
                <c:pt idx="2482" formatCode="0.00E+00">
                  <c:v>153630</c:v>
                </c:pt>
                <c:pt idx="2483" formatCode="0.00E+00">
                  <c:v>110610</c:v>
                </c:pt>
                <c:pt idx="2484" formatCode="0.00E+00">
                  <c:v>72527</c:v>
                </c:pt>
                <c:pt idx="2485" formatCode="0.00E+00">
                  <c:v>101280</c:v>
                </c:pt>
                <c:pt idx="2486" formatCode="0.00E+00">
                  <c:v>144260</c:v>
                </c:pt>
                <c:pt idx="2487" formatCode="0.00E+00">
                  <c:v>161620</c:v>
                </c:pt>
                <c:pt idx="2488" formatCode="0.00E+00">
                  <c:v>197370</c:v>
                </c:pt>
                <c:pt idx="2489" formatCode="0.00E+00">
                  <c:v>226090</c:v>
                </c:pt>
                <c:pt idx="2490" formatCode="0.00E+00">
                  <c:v>216940</c:v>
                </c:pt>
                <c:pt idx="2491" formatCode="0.00E+00">
                  <c:v>174010</c:v>
                </c:pt>
                <c:pt idx="2492" formatCode="0.00E+00">
                  <c:v>106520</c:v>
                </c:pt>
                <c:pt idx="2493" formatCode="0.00E+00">
                  <c:v>86362</c:v>
                </c:pt>
                <c:pt idx="2494" formatCode="0.00E+00">
                  <c:v>127910</c:v>
                </c:pt>
                <c:pt idx="2495" formatCode="0.00E+00">
                  <c:v>160730</c:v>
                </c:pt>
                <c:pt idx="2496" formatCode="0.00E+00">
                  <c:v>140150</c:v>
                </c:pt>
                <c:pt idx="2497" formatCode="0.00E+00">
                  <c:v>89552</c:v>
                </c:pt>
                <c:pt idx="2498" formatCode="0.00E+00">
                  <c:v>47609</c:v>
                </c:pt>
                <c:pt idx="2499" formatCode="0.00E+00">
                  <c:v>74639</c:v>
                </c:pt>
                <c:pt idx="2500" formatCode="0.00E+00">
                  <c:v>162210</c:v>
                </c:pt>
                <c:pt idx="2501" formatCode="0.00E+00">
                  <c:v>202480</c:v>
                </c:pt>
                <c:pt idx="2502" formatCode="0.00E+00">
                  <c:v>152650</c:v>
                </c:pt>
                <c:pt idx="2503" formatCode="0.00E+00">
                  <c:v>89452</c:v>
                </c:pt>
                <c:pt idx="2504" formatCode="0.00E+00">
                  <c:v>81416</c:v>
                </c:pt>
                <c:pt idx="2505" formatCode="0.00E+00">
                  <c:v>92902</c:v>
                </c:pt>
                <c:pt idx="2506" formatCode="0.00E+00">
                  <c:v>107050</c:v>
                </c:pt>
                <c:pt idx="2507" formatCode="0.00E+00">
                  <c:v>122360</c:v>
                </c:pt>
                <c:pt idx="2508" formatCode="0.00E+00">
                  <c:v>111650</c:v>
                </c:pt>
                <c:pt idx="2509" formatCode="0.00E+00">
                  <c:v>101720</c:v>
                </c:pt>
                <c:pt idx="2510" formatCode="0.00E+00">
                  <c:v>117350</c:v>
                </c:pt>
                <c:pt idx="2511" formatCode="0.00E+00">
                  <c:v>122630</c:v>
                </c:pt>
                <c:pt idx="2512" formatCode="0.00E+00">
                  <c:v>137430</c:v>
                </c:pt>
                <c:pt idx="2513" formatCode="0.00E+00">
                  <c:v>166420</c:v>
                </c:pt>
                <c:pt idx="2514" formatCode="0.00E+00">
                  <c:v>218880</c:v>
                </c:pt>
                <c:pt idx="2515" formatCode="0.00E+00">
                  <c:v>340540</c:v>
                </c:pt>
                <c:pt idx="2516" formatCode="0.00E+00">
                  <c:v>458430</c:v>
                </c:pt>
                <c:pt idx="2517" formatCode="0.00E+00">
                  <c:v>433520</c:v>
                </c:pt>
                <c:pt idx="2518" formatCode="0.00E+00">
                  <c:v>363630</c:v>
                </c:pt>
                <c:pt idx="2519" formatCode="0.00E+00">
                  <c:v>314980</c:v>
                </c:pt>
                <c:pt idx="2520" formatCode="0.00E+00">
                  <c:v>292580</c:v>
                </c:pt>
                <c:pt idx="2521" formatCode="0.00E+00">
                  <c:v>282600</c:v>
                </c:pt>
                <c:pt idx="2522" formatCode="0.00E+00">
                  <c:v>285070</c:v>
                </c:pt>
                <c:pt idx="2523" formatCode="0.00E+00">
                  <c:v>292160</c:v>
                </c:pt>
                <c:pt idx="2524" formatCode="0.00E+00">
                  <c:v>254920</c:v>
                </c:pt>
                <c:pt idx="2525" formatCode="0.00E+00">
                  <c:v>309440</c:v>
                </c:pt>
                <c:pt idx="2526" formatCode="0.00E+00">
                  <c:v>399180</c:v>
                </c:pt>
                <c:pt idx="2527" formatCode="0.00E+00">
                  <c:v>357940</c:v>
                </c:pt>
                <c:pt idx="2528" formatCode="0.00E+00">
                  <c:v>276900</c:v>
                </c:pt>
                <c:pt idx="2529" formatCode="0.00E+00">
                  <c:v>304580</c:v>
                </c:pt>
                <c:pt idx="2530" formatCode="0.00E+00">
                  <c:v>405370</c:v>
                </c:pt>
                <c:pt idx="2531" formatCode="0.00E+00">
                  <c:v>465480</c:v>
                </c:pt>
                <c:pt idx="2532" formatCode="0.00E+00">
                  <c:v>410640</c:v>
                </c:pt>
                <c:pt idx="2533" formatCode="0.00E+00">
                  <c:v>340290</c:v>
                </c:pt>
                <c:pt idx="2534" formatCode="0.00E+00">
                  <c:v>328860</c:v>
                </c:pt>
                <c:pt idx="2535" formatCode="0.00E+00">
                  <c:v>321230</c:v>
                </c:pt>
                <c:pt idx="2536" formatCode="0.00E+00">
                  <c:v>321180</c:v>
                </c:pt>
                <c:pt idx="2537" formatCode="0.00E+00">
                  <c:v>331370</c:v>
                </c:pt>
                <c:pt idx="2538" formatCode="0.00E+00">
                  <c:v>359270</c:v>
                </c:pt>
                <c:pt idx="2539" formatCode="0.00E+00">
                  <c:v>407070</c:v>
                </c:pt>
                <c:pt idx="2540" formatCode="0.00E+00">
                  <c:v>393620</c:v>
                </c:pt>
                <c:pt idx="2541" formatCode="0.00E+00">
                  <c:v>345190</c:v>
                </c:pt>
                <c:pt idx="2542" formatCode="0.00E+00">
                  <c:v>330270</c:v>
                </c:pt>
                <c:pt idx="2543" formatCode="0.00E+00">
                  <c:v>373350</c:v>
                </c:pt>
                <c:pt idx="2544" formatCode="0.00E+00">
                  <c:v>464610</c:v>
                </c:pt>
                <c:pt idx="2545" formatCode="0.00E+00">
                  <c:v>542760</c:v>
                </c:pt>
                <c:pt idx="2546" formatCode="0.00E+00">
                  <c:v>505690</c:v>
                </c:pt>
                <c:pt idx="2547" formatCode="0.00E+00">
                  <c:v>472110</c:v>
                </c:pt>
                <c:pt idx="2548" formatCode="0.00E+00">
                  <c:v>429970</c:v>
                </c:pt>
                <c:pt idx="2549" formatCode="0.00E+00">
                  <c:v>412350</c:v>
                </c:pt>
                <c:pt idx="2550" formatCode="0.00E+00">
                  <c:v>434940</c:v>
                </c:pt>
                <c:pt idx="2551" formatCode="0.00E+00">
                  <c:v>485760</c:v>
                </c:pt>
                <c:pt idx="2552" formatCode="0.00E+00">
                  <c:v>522600</c:v>
                </c:pt>
                <c:pt idx="2553" formatCode="0.00E+00">
                  <c:v>474240</c:v>
                </c:pt>
                <c:pt idx="2554" formatCode="0.00E+00">
                  <c:v>374760</c:v>
                </c:pt>
                <c:pt idx="2555" formatCode="0.00E+00">
                  <c:v>358530</c:v>
                </c:pt>
                <c:pt idx="2556" formatCode="0.00E+00">
                  <c:v>395720</c:v>
                </c:pt>
                <c:pt idx="2557" formatCode="0.00E+00">
                  <c:v>400860</c:v>
                </c:pt>
                <c:pt idx="2558" formatCode="0.00E+00">
                  <c:v>372840</c:v>
                </c:pt>
                <c:pt idx="2559" formatCode="0.00E+00">
                  <c:v>373180</c:v>
                </c:pt>
                <c:pt idx="2560" formatCode="0.00E+00">
                  <c:v>453800</c:v>
                </c:pt>
                <c:pt idx="2561" formatCode="0.00E+00">
                  <c:v>507170</c:v>
                </c:pt>
                <c:pt idx="2562" formatCode="0.00E+00">
                  <c:v>488050</c:v>
                </c:pt>
                <c:pt idx="2563" formatCode="0.00E+00">
                  <c:v>443640</c:v>
                </c:pt>
                <c:pt idx="2564" formatCode="0.00E+00">
                  <c:v>408430</c:v>
                </c:pt>
                <c:pt idx="2565" formatCode="0.00E+00">
                  <c:v>380180</c:v>
                </c:pt>
                <c:pt idx="2566" formatCode="0.00E+00">
                  <c:v>295420</c:v>
                </c:pt>
                <c:pt idx="2567" formatCode="0.00E+00">
                  <c:v>307110</c:v>
                </c:pt>
                <c:pt idx="2568" formatCode="0.00E+00">
                  <c:v>395790</c:v>
                </c:pt>
                <c:pt idx="2569" formatCode="0.00E+00">
                  <c:v>394300</c:v>
                </c:pt>
                <c:pt idx="2570" formatCode="0.00E+00">
                  <c:v>399490</c:v>
                </c:pt>
                <c:pt idx="2571" formatCode="0.00E+00">
                  <c:v>443910</c:v>
                </c:pt>
                <c:pt idx="2572" formatCode="0.00E+00">
                  <c:v>490730</c:v>
                </c:pt>
                <c:pt idx="2573" formatCode="0.00E+00">
                  <c:v>476350</c:v>
                </c:pt>
                <c:pt idx="2574" formatCode="0.00E+00">
                  <c:v>333150</c:v>
                </c:pt>
                <c:pt idx="2575" formatCode="0.00E+00">
                  <c:v>326350</c:v>
                </c:pt>
                <c:pt idx="2576" formatCode="0.00E+00">
                  <c:v>537490</c:v>
                </c:pt>
                <c:pt idx="2577" formatCode="0.00E+00">
                  <c:v>598760</c:v>
                </c:pt>
                <c:pt idx="2578" formatCode="0.00E+00">
                  <c:v>416420</c:v>
                </c:pt>
                <c:pt idx="2579" formatCode="0.00E+00">
                  <c:v>270790</c:v>
                </c:pt>
                <c:pt idx="2580" formatCode="0.00E+00">
                  <c:v>254210</c:v>
                </c:pt>
                <c:pt idx="2581" formatCode="0.00E+00">
                  <c:v>288080</c:v>
                </c:pt>
                <c:pt idx="2582" formatCode="0.00E+00">
                  <c:v>317250</c:v>
                </c:pt>
                <c:pt idx="2583" formatCode="0.00E+00">
                  <c:v>311660</c:v>
                </c:pt>
                <c:pt idx="2584" formatCode="0.00E+00">
                  <c:v>370540</c:v>
                </c:pt>
                <c:pt idx="2585" formatCode="0.00E+00">
                  <c:v>484760</c:v>
                </c:pt>
                <c:pt idx="2586" formatCode="0.00E+00">
                  <c:v>480390</c:v>
                </c:pt>
                <c:pt idx="2587" formatCode="0.00E+00">
                  <c:v>356320</c:v>
                </c:pt>
                <c:pt idx="2588" formatCode="0.00E+00">
                  <c:v>290690</c:v>
                </c:pt>
                <c:pt idx="2589" formatCode="0.00E+00">
                  <c:v>319770</c:v>
                </c:pt>
                <c:pt idx="2590" formatCode="0.00E+00">
                  <c:v>344180</c:v>
                </c:pt>
                <c:pt idx="2591" formatCode="0.00E+00">
                  <c:v>314020</c:v>
                </c:pt>
                <c:pt idx="2592" formatCode="0.00E+00">
                  <c:v>314910</c:v>
                </c:pt>
                <c:pt idx="2593" formatCode="0.00E+00">
                  <c:v>363700</c:v>
                </c:pt>
                <c:pt idx="2594" formatCode="0.00E+00">
                  <c:v>383300</c:v>
                </c:pt>
                <c:pt idx="2595" formatCode="0.00E+00">
                  <c:v>444290</c:v>
                </c:pt>
                <c:pt idx="2596" formatCode="0.00E+00">
                  <c:v>581370</c:v>
                </c:pt>
                <c:pt idx="2597" formatCode="0.00E+00">
                  <c:v>636760</c:v>
                </c:pt>
                <c:pt idx="2598" formatCode="0.00E+00">
                  <c:v>606460</c:v>
                </c:pt>
                <c:pt idx="2599" formatCode="0.00E+00">
                  <c:v>515810</c:v>
                </c:pt>
                <c:pt idx="2600" formatCode="0.00E+00">
                  <c:v>427020</c:v>
                </c:pt>
                <c:pt idx="2601" formatCode="0.00E+00">
                  <c:v>382770</c:v>
                </c:pt>
                <c:pt idx="2602" formatCode="0.00E+00">
                  <c:v>305360</c:v>
                </c:pt>
                <c:pt idx="2603" formatCode="0.00E+00">
                  <c:v>289790</c:v>
                </c:pt>
                <c:pt idx="2604" formatCode="0.00E+00">
                  <c:v>313170</c:v>
                </c:pt>
                <c:pt idx="2605" formatCode="0.00E+00">
                  <c:v>288410</c:v>
                </c:pt>
                <c:pt idx="2606" formatCode="0.00E+00">
                  <c:v>322210</c:v>
                </c:pt>
                <c:pt idx="2607" formatCode="0.00E+00">
                  <c:v>353790</c:v>
                </c:pt>
                <c:pt idx="2608" formatCode="0.00E+00">
                  <c:v>244210</c:v>
                </c:pt>
                <c:pt idx="2609" formatCode="0.00E+00">
                  <c:v>162250</c:v>
                </c:pt>
                <c:pt idx="2610" formatCode="0.00E+00">
                  <c:v>229160</c:v>
                </c:pt>
                <c:pt idx="2611" formatCode="0.00E+00">
                  <c:v>378000</c:v>
                </c:pt>
                <c:pt idx="2612" formatCode="0.00E+00">
                  <c:v>451600</c:v>
                </c:pt>
                <c:pt idx="2613" formatCode="0.00E+00">
                  <c:v>381790</c:v>
                </c:pt>
                <c:pt idx="2614" formatCode="0.00E+00">
                  <c:v>401450</c:v>
                </c:pt>
                <c:pt idx="2615" formatCode="0.00E+00">
                  <c:v>502110</c:v>
                </c:pt>
                <c:pt idx="2616" formatCode="0.00E+00">
                  <c:v>419440</c:v>
                </c:pt>
                <c:pt idx="2617" formatCode="0.00E+00">
                  <c:v>301380</c:v>
                </c:pt>
                <c:pt idx="2618" formatCode="0.00E+00">
                  <c:v>325140</c:v>
                </c:pt>
                <c:pt idx="2619" formatCode="0.00E+00">
                  <c:v>381000</c:v>
                </c:pt>
                <c:pt idx="2620" formatCode="0.00E+00">
                  <c:v>368560</c:v>
                </c:pt>
                <c:pt idx="2621" formatCode="0.00E+00">
                  <c:v>271500</c:v>
                </c:pt>
                <c:pt idx="2622" formatCode="0.00E+00">
                  <c:v>244160</c:v>
                </c:pt>
                <c:pt idx="2623" formatCode="0.00E+00">
                  <c:v>301210</c:v>
                </c:pt>
                <c:pt idx="2624" formatCode="0.00E+00">
                  <c:v>391140</c:v>
                </c:pt>
                <c:pt idx="2625" formatCode="0.00E+00">
                  <c:v>449110</c:v>
                </c:pt>
                <c:pt idx="2626" formatCode="0.00E+00">
                  <c:v>443360</c:v>
                </c:pt>
                <c:pt idx="2627" formatCode="0.00E+00">
                  <c:v>361190</c:v>
                </c:pt>
                <c:pt idx="2628" formatCode="0.00E+00">
                  <c:v>269160</c:v>
                </c:pt>
                <c:pt idx="2629" formatCode="0.00E+00">
                  <c:v>270230</c:v>
                </c:pt>
                <c:pt idx="2630" formatCode="0.00E+00">
                  <c:v>346890</c:v>
                </c:pt>
                <c:pt idx="2631" formatCode="0.00E+00">
                  <c:v>342720</c:v>
                </c:pt>
                <c:pt idx="2632" formatCode="0.00E+00">
                  <c:v>308670</c:v>
                </c:pt>
                <c:pt idx="2633" formatCode="0.00E+00">
                  <c:v>312280</c:v>
                </c:pt>
                <c:pt idx="2634" formatCode="0.00E+00">
                  <c:v>299640</c:v>
                </c:pt>
                <c:pt idx="2635" formatCode="0.00E+00">
                  <c:v>273790</c:v>
                </c:pt>
                <c:pt idx="2636" formatCode="0.00E+00">
                  <c:v>241690</c:v>
                </c:pt>
                <c:pt idx="2637" formatCode="0.00E+00">
                  <c:v>210230</c:v>
                </c:pt>
                <c:pt idx="2638" formatCode="0.00E+00">
                  <c:v>216770</c:v>
                </c:pt>
                <c:pt idx="2639" formatCode="0.00E+00">
                  <c:v>227920</c:v>
                </c:pt>
                <c:pt idx="2640" formatCode="0.00E+00">
                  <c:v>218260</c:v>
                </c:pt>
                <c:pt idx="2641" formatCode="0.00E+00">
                  <c:v>224500</c:v>
                </c:pt>
                <c:pt idx="2642" formatCode="0.00E+00">
                  <c:v>286740</c:v>
                </c:pt>
                <c:pt idx="2643" formatCode="0.00E+00">
                  <c:v>333160</c:v>
                </c:pt>
                <c:pt idx="2644" formatCode="0.00E+00">
                  <c:v>294130</c:v>
                </c:pt>
                <c:pt idx="2645" formatCode="0.00E+00">
                  <c:v>301030</c:v>
                </c:pt>
                <c:pt idx="2646" formatCode="0.00E+00">
                  <c:v>340940</c:v>
                </c:pt>
                <c:pt idx="2647" formatCode="0.00E+00">
                  <c:v>271590</c:v>
                </c:pt>
                <c:pt idx="2648" formatCode="0.00E+00">
                  <c:v>212950</c:v>
                </c:pt>
                <c:pt idx="2649" formatCode="0.00E+00">
                  <c:v>283000</c:v>
                </c:pt>
                <c:pt idx="2650" formatCode="0.00E+00">
                  <c:v>400900</c:v>
                </c:pt>
                <c:pt idx="2651" formatCode="0.00E+00">
                  <c:v>458530</c:v>
                </c:pt>
                <c:pt idx="2652" formatCode="0.00E+00">
                  <c:v>409730</c:v>
                </c:pt>
                <c:pt idx="2653" formatCode="0.00E+00">
                  <c:v>333440</c:v>
                </c:pt>
                <c:pt idx="2654" formatCode="0.00E+00">
                  <c:v>340770</c:v>
                </c:pt>
                <c:pt idx="2655" formatCode="0.00E+00">
                  <c:v>379680</c:v>
                </c:pt>
                <c:pt idx="2656" formatCode="0.00E+00">
                  <c:v>387580</c:v>
                </c:pt>
                <c:pt idx="2657" formatCode="0.00E+00">
                  <c:v>362080</c:v>
                </c:pt>
                <c:pt idx="2658" formatCode="0.00E+00">
                  <c:v>226890</c:v>
                </c:pt>
                <c:pt idx="2659" formatCode="0.00E+00">
                  <c:v>151070</c:v>
                </c:pt>
                <c:pt idx="2660" formatCode="0.00E+00">
                  <c:v>186450</c:v>
                </c:pt>
                <c:pt idx="2661" formatCode="0.00E+00">
                  <c:v>231490</c:v>
                </c:pt>
                <c:pt idx="2662" formatCode="0.00E+00">
                  <c:v>273630</c:v>
                </c:pt>
                <c:pt idx="2663" formatCode="0.00E+00">
                  <c:v>236180</c:v>
                </c:pt>
                <c:pt idx="2664" formatCode="0.00E+00">
                  <c:v>186020</c:v>
                </c:pt>
                <c:pt idx="2665" formatCode="0.00E+00">
                  <c:v>213120</c:v>
                </c:pt>
                <c:pt idx="2666" formatCode="0.00E+00">
                  <c:v>273800</c:v>
                </c:pt>
                <c:pt idx="2667" formatCode="0.00E+00">
                  <c:v>322950</c:v>
                </c:pt>
                <c:pt idx="2668" formatCode="0.00E+00">
                  <c:v>351620</c:v>
                </c:pt>
                <c:pt idx="2669" formatCode="0.00E+00">
                  <c:v>359460</c:v>
                </c:pt>
                <c:pt idx="2670" formatCode="0.00E+00">
                  <c:v>315610</c:v>
                </c:pt>
                <c:pt idx="2671" formatCode="0.00E+00">
                  <c:v>291130</c:v>
                </c:pt>
                <c:pt idx="2672" formatCode="0.00E+00">
                  <c:v>278080</c:v>
                </c:pt>
                <c:pt idx="2673" formatCode="0.00E+00">
                  <c:v>244940</c:v>
                </c:pt>
                <c:pt idx="2674" formatCode="0.00E+00">
                  <c:v>240870</c:v>
                </c:pt>
                <c:pt idx="2675" formatCode="0.00E+00">
                  <c:v>259610</c:v>
                </c:pt>
                <c:pt idx="2676" formatCode="0.00E+00">
                  <c:v>271790</c:v>
                </c:pt>
                <c:pt idx="2677" formatCode="0.00E+00">
                  <c:v>259470</c:v>
                </c:pt>
                <c:pt idx="2678" formatCode="0.00E+00">
                  <c:v>300140</c:v>
                </c:pt>
                <c:pt idx="2679" formatCode="0.00E+00">
                  <c:v>372980</c:v>
                </c:pt>
                <c:pt idx="2680" formatCode="0.00E+00">
                  <c:v>359130</c:v>
                </c:pt>
                <c:pt idx="2681" formatCode="0.00E+00">
                  <c:v>287940</c:v>
                </c:pt>
                <c:pt idx="2682" formatCode="0.00E+00">
                  <c:v>237830</c:v>
                </c:pt>
                <c:pt idx="2683" formatCode="0.00E+00">
                  <c:v>225720</c:v>
                </c:pt>
                <c:pt idx="2684" formatCode="0.00E+00">
                  <c:v>259290</c:v>
                </c:pt>
                <c:pt idx="2685" formatCode="0.00E+00">
                  <c:v>293140</c:v>
                </c:pt>
                <c:pt idx="2686" formatCode="0.00E+00">
                  <c:v>325940</c:v>
                </c:pt>
                <c:pt idx="2687" formatCode="0.00E+00">
                  <c:v>317140</c:v>
                </c:pt>
                <c:pt idx="2688" formatCode="0.00E+00">
                  <c:v>312240</c:v>
                </c:pt>
                <c:pt idx="2689" formatCode="0.00E+00">
                  <c:v>362300</c:v>
                </c:pt>
                <c:pt idx="2690" formatCode="0.00E+00">
                  <c:v>330020</c:v>
                </c:pt>
                <c:pt idx="2691" formatCode="0.00E+00">
                  <c:v>292570</c:v>
                </c:pt>
                <c:pt idx="2692" formatCode="0.00E+00">
                  <c:v>304460</c:v>
                </c:pt>
                <c:pt idx="2693" formatCode="0.00E+00">
                  <c:v>291510</c:v>
                </c:pt>
                <c:pt idx="2694" formatCode="0.00E+00">
                  <c:v>313310</c:v>
                </c:pt>
                <c:pt idx="2695" formatCode="0.00E+00">
                  <c:v>316350</c:v>
                </c:pt>
                <c:pt idx="2696" formatCode="0.00E+00">
                  <c:v>334420</c:v>
                </c:pt>
                <c:pt idx="2697" formatCode="0.00E+00">
                  <c:v>398530</c:v>
                </c:pt>
                <c:pt idx="2698" formatCode="0.00E+00">
                  <c:v>374460</c:v>
                </c:pt>
                <c:pt idx="2699" formatCode="0.00E+00">
                  <c:v>317270</c:v>
                </c:pt>
                <c:pt idx="2700" formatCode="0.00E+00">
                  <c:v>344400</c:v>
                </c:pt>
                <c:pt idx="2701" formatCode="0.00E+00">
                  <c:v>371540</c:v>
                </c:pt>
                <c:pt idx="2702" formatCode="0.00E+00">
                  <c:v>369760</c:v>
                </c:pt>
                <c:pt idx="2703" formatCode="0.00E+00">
                  <c:v>349030</c:v>
                </c:pt>
                <c:pt idx="2704" formatCode="0.00E+00">
                  <c:v>296040</c:v>
                </c:pt>
                <c:pt idx="2705" formatCode="0.00E+00">
                  <c:v>280250</c:v>
                </c:pt>
                <c:pt idx="2706" formatCode="0.00E+00">
                  <c:v>289720</c:v>
                </c:pt>
                <c:pt idx="2707" formatCode="0.00E+00">
                  <c:v>300860</c:v>
                </c:pt>
                <c:pt idx="2708" formatCode="0.00E+00">
                  <c:v>280790</c:v>
                </c:pt>
                <c:pt idx="2709" formatCode="0.00E+00">
                  <c:v>251790</c:v>
                </c:pt>
                <c:pt idx="2710" formatCode="0.00E+00">
                  <c:v>266840</c:v>
                </c:pt>
                <c:pt idx="2711" formatCode="0.00E+00">
                  <c:v>324370</c:v>
                </c:pt>
                <c:pt idx="2712" formatCode="0.00E+00">
                  <c:v>351610</c:v>
                </c:pt>
                <c:pt idx="2713" formatCode="0.00E+00">
                  <c:v>347280</c:v>
                </c:pt>
                <c:pt idx="2714" formatCode="0.00E+00">
                  <c:v>324410</c:v>
                </c:pt>
                <c:pt idx="2715" formatCode="0.00E+00">
                  <c:v>264410</c:v>
                </c:pt>
                <c:pt idx="2716" formatCode="0.00E+00">
                  <c:v>251710</c:v>
                </c:pt>
                <c:pt idx="2717" formatCode="0.00E+00">
                  <c:v>242000</c:v>
                </c:pt>
                <c:pt idx="2718" formatCode="0.00E+00">
                  <c:v>245330</c:v>
                </c:pt>
                <c:pt idx="2719" formatCode="0.00E+00">
                  <c:v>354310</c:v>
                </c:pt>
                <c:pt idx="2720" formatCode="0.00E+00">
                  <c:v>424940</c:v>
                </c:pt>
                <c:pt idx="2721" formatCode="0.00E+00">
                  <c:v>363370</c:v>
                </c:pt>
                <c:pt idx="2722" formatCode="0.00E+00">
                  <c:v>262040</c:v>
                </c:pt>
                <c:pt idx="2723" formatCode="0.00E+00">
                  <c:v>249020</c:v>
                </c:pt>
                <c:pt idx="2724" formatCode="0.00E+00">
                  <c:v>295700</c:v>
                </c:pt>
                <c:pt idx="2725" formatCode="0.00E+00">
                  <c:v>282910</c:v>
                </c:pt>
                <c:pt idx="2726" formatCode="0.00E+00">
                  <c:v>295690</c:v>
                </c:pt>
                <c:pt idx="2727" formatCode="0.00E+00">
                  <c:v>372300</c:v>
                </c:pt>
                <c:pt idx="2728" formatCode="0.00E+00">
                  <c:v>382100</c:v>
                </c:pt>
                <c:pt idx="2729" formatCode="0.00E+00">
                  <c:v>351620</c:v>
                </c:pt>
                <c:pt idx="2730" formatCode="0.00E+00">
                  <c:v>461980</c:v>
                </c:pt>
                <c:pt idx="2731" formatCode="0.00E+00">
                  <c:v>583910</c:v>
                </c:pt>
                <c:pt idx="2732" formatCode="0.00E+00">
                  <c:v>465830</c:v>
                </c:pt>
                <c:pt idx="2733" formatCode="0.00E+00">
                  <c:v>323670</c:v>
                </c:pt>
                <c:pt idx="2734" formatCode="0.00E+00">
                  <c:v>314910</c:v>
                </c:pt>
                <c:pt idx="2735" formatCode="0.00E+00">
                  <c:v>380540</c:v>
                </c:pt>
                <c:pt idx="2736" formatCode="0.00E+00">
                  <c:v>412650</c:v>
                </c:pt>
                <c:pt idx="2737" formatCode="0.00E+00">
                  <c:v>371080</c:v>
                </c:pt>
                <c:pt idx="2738" formatCode="0.00E+00">
                  <c:v>301380</c:v>
                </c:pt>
                <c:pt idx="2739" formatCode="0.00E+00">
                  <c:v>212700</c:v>
                </c:pt>
                <c:pt idx="2740" formatCode="0.00E+00">
                  <c:v>147940</c:v>
                </c:pt>
                <c:pt idx="2741" formatCode="0.00E+00">
                  <c:v>200440</c:v>
                </c:pt>
                <c:pt idx="2742" formatCode="0.00E+00">
                  <c:v>281410</c:v>
                </c:pt>
                <c:pt idx="2743" formatCode="0.00E+00">
                  <c:v>283970</c:v>
                </c:pt>
                <c:pt idx="2744" formatCode="0.00E+00">
                  <c:v>275140</c:v>
                </c:pt>
                <c:pt idx="2745" formatCode="0.00E+00">
                  <c:v>298240</c:v>
                </c:pt>
                <c:pt idx="2746" formatCode="0.00E+00">
                  <c:v>356560</c:v>
                </c:pt>
                <c:pt idx="2747" formatCode="0.00E+00">
                  <c:v>385070</c:v>
                </c:pt>
                <c:pt idx="2748" formatCode="0.00E+00">
                  <c:v>312350</c:v>
                </c:pt>
                <c:pt idx="2749" formatCode="0.00E+00">
                  <c:v>256880</c:v>
                </c:pt>
                <c:pt idx="2750" formatCode="0.00E+00">
                  <c:v>327830</c:v>
                </c:pt>
                <c:pt idx="2751" formatCode="0.00E+00">
                  <c:v>423170</c:v>
                </c:pt>
                <c:pt idx="2752" formatCode="0.00E+00">
                  <c:v>401730</c:v>
                </c:pt>
                <c:pt idx="2753" formatCode="0.00E+00">
                  <c:v>324730</c:v>
                </c:pt>
                <c:pt idx="2754" formatCode="0.00E+00">
                  <c:v>338210</c:v>
                </c:pt>
                <c:pt idx="2755" formatCode="0.00E+00">
                  <c:v>366170</c:v>
                </c:pt>
                <c:pt idx="2756" formatCode="0.00E+00">
                  <c:v>275130</c:v>
                </c:pt>
                <c:pt idx="2757" formatCode="0.00E+00">
                  <c:v>152620</c:v>
                </c:pt>
                <c:pt idx="2758" formatCode="0.00E+00">
                  <c:v>163080</c:v>
                </c:pt>
                <c:pt idx="2759" formatCode="0.00E+00">
                  <c:v>270720</c:v>
                </c:pt>
                <c:pt idx="2760" formatCode="0.00E+00">
                  <c:v>318260</c:v>
                </c:pt>
                <c:pt idx="2761" formatCode="0.00E+00">
                  <c:v>262410</c:v>
                </c:pt>
                <c:pt idx="2762" formatCode="0.00E+00">
                  <c:v>243780</c:v>
                </c:pt>
                <c:pt idx="2763" formatCode="0.00E+00">
                  <c:v>311340</c:v>
                </c:pt>
                <c:pt idx="2764" formatCode="0.00E+00">
                  <c:v>342530</c:v>
                </c:pt>
                <c:pt idx="2765" formatCode="0.00E+00">
                  <c:v>322780</c:v>
                </c:pt>
                <c:pt idx="2766" formatCode="0.00E+00">
                  <c:v>300430</c:v>
                </c:pt>
                <c:pt idx="2767" formatCode="0.00E+00">
                  <c:v>330110</c:v>
                </c:pt>
                <c:pt idx="2768" formatCode="0.00E+00">
                  <c:v>392560</c:v>
                </c:pt>
                <c:pt idx="2769" formatCode="0.00E+00">
                  <c:v>353860</c:v>
                </c:pt>
                <c:pt idx="2770" formatCode="0.00E+00">
                  <c:v>288440</c:v>
                </c:pt>
                <c:pt idx="2771" formatCode="0.00E+00">
                  <c:v>267570</c:v>
                </c:pt>
                <c:pt idx="2772" formatCode="0.00E+00">
                  <c:v>274800</c:v>
                </c:pt>
                <c:pt idx="2773" formatCode="0.00E+00">
                  <c:v>312140</c:v>
                </c:pt>
                <c:pt idx="2774" formatCode="0.00E+00">
                  <c:v>355370</c:v>
                </c:pt>
                <c:pt idx="2775" formatCode="0.00E+00">
                  <c:v>322220</c:v>
                </c:pt>
                <c:pt idx="2776" formatCode="0.00E+00">
                  <c:v>260240</c:v>
                </c:pt>
                <c:pt idx="2777" formatCode="0.00E+00">
                  <c:v>247520</c:v>
                </c:pt>
                <c:pt idx="2778" formatCode="0.00E+00">
                  <c:v>235260</c:v>
                </c:pt>
                <c:pt idx="2779" formatCode="0.00E+00">
                  <c:v>209840</c:v>
                </c:pt>
                <c:pt idx="2780" formatCode="0.00E+00">
                  <c:v>206420</c:v>
                </c:pt>
                <c:pt idx="2781" formatCode="0.00E+00">
                  <c:v>262810</c:v>
                </c:pt>
                <c:pt idx="2782" formatCode="0.00E+00">
                  <c:v>330980</c:v>
                </c:pt>
                <c:pt idx="2783" formatCode="0.00E+00">
                  <c:v>327490</c:v>
                </c:pt>
                <c:pt idx="2784" formatCode="0.00E+00">
                  <c:v>285230</c:v>
                </c:pt>
                <c:pt idx="2785" formatCode="0.00E+00">
                  <c:v>293900</c:v>
                </c:pt>
                <c:pt idx="2786" formatCode="0.00E+00">
                  <c:v>423960</c:v>
                </c:pt>
                <c:pt idx="2787" formatCode="0.00E+00">
                  <c:v>583770</c:v>
                </c:pt>
                <c:pt idx="2788" formatCode="0.00E+00">
                  <c:v>585270</c:v>
                </c:pt>
                <c:pt idx="2789" formatCode="0.00E+00">
                  <c:v>464840</c:v>
                </c:pt>
                <c:pt idx="2790" formatCode="0.00E+00">
                  <c:v>431370</c:v>
                </c:pt>
                <c:pt idx="2791" formatCode="0.00E+00">
                  <c:v>402350</c:v>
                </c:pt>
                <c:pt idx="2792" formatCode="0.00E+00">
                  <c:v>399590</c:v>
                </c:pt>
                <c:pt idx="2793" formatCode="0.00E+00">
                  <c:v>464070</c:v>
                </c:pt>
                <c:pt idx="2794" formatCode="0.00E+00">
                  <c:v>530720</c:v>
                </c:pt>
                <c:pt idx="2795" formatCode="0.00E+00">
                  <c:v>512950</c:v>
                </c:pt>
                <c:pt idx="2796" formatCode="0.00E+00">
                  <c:v>414340</c:v>
                </c:pt>
                <c:pt idx="2797" formatCode="0.00E+00">
                  <c:v>396960</c:v>
                </c:pt>
                <c:pt idx="2798" formatCode="0.00E+00">
                  <c:v>434000</c:v>
                </c:pt>
                <c:pt idx="2799" formatCode="0.00E+00">
                  <c:v>347360</c:v>
                </c:pt>
                <c:pt idx="2800" formatCode="0.00E+00">
                  <c:v>227730</c:v>
                </c:pt>
                <c:pt idx="2801" formatCode="0.00E+00">
                  <c:v>251560</c:v>
                </c:pt>
                <c:pt idx="2802" formatCode="0.00E+00">
                  <c:v>338190</c:v>
                </c:pt>
                <c:pt idx="2803" formatCode="0.00E+00">
                  <c:v>377380</c:v>
                </c:pt>
                <c:pt idx="2804" formatCode="0.00E+00">
                  <c:v>345880</c:v>
                </c:pt>
                <c:pt idx="2805" formatCode="0.00E+00">
                  <c:v>319660</c:v>
                </c:pt>
                <c:pt idx="2806" formatCode="0.00E+00">
                  <c:v>291750</c:v>
                </c:pt>
                <c:pt idx="2807" formatCode="0.00E+00">
                  <c:v>255600</c:v>
                </c:pt>
                <c:pt idx="2808" formatCode="0.00E+00">
                  <c:v>277110</c:v>
                </c:pt>
                <c:pt idx="2809" formatCode="0.00E+00">
                  <c:v>314610</c:v>
                </c:pt>
                <c:pt idx="2810" formatCode="0.00E+00">
                  <c:v>297990</c:v>
                </c:pt>
                <c:pt idx="2811" formatCode="0.00E+00">
                  <c:v>273770</c:v>
                </c:pt>
                <c:pt idx="2812" formatCode="0.00E+00">
                  <c:v>294440</c:v>
                </c:pt>
                <c:pt idx="2813" formatCode="0.00E+00">
                  <c:v>291600</c:v>
                </c:pt>
                <c:pt idx="2814" formatCode="0.00E+00">
                  <c:v>295210</c:v>
                </c:pt>
                <c:pt idx="2815" formatCode="0.00E+00">
                  <c:v>332210</c:v>
                </c:pt>
                <c:pt idx="2816" formatCode="0.00E+00">
                  <c:v>351040</c:v>
                </c:pt>
                <c:pt idx="2817" formatCode="0.00E+00">
                  <c:v>361730</c:v>
                </c:pt>
                <c:pt idx="2818" formatCode="0.00E+00">
                  <c:v>394380</c:v>
                </c:pt>
                <c:pt idx="2819" formatCode="0.00E+00">
                  <c:v>379200</c:v>
                </c:pt>
                <c:pt idx="2820" formatCode="0.00E+00">
                  <c:v>308320</c:v>
                </c:pt>
                <c:pt idx="2821" formatCode="0.00E+00">
                  <c:v>225610</c:v>
                </c:pt>
                <c:pt idx="2822" formatCode="0.00E+00">
                  <c:v>150430</c:v>
                </c:pt>
                <c:pt idx="2823" formatCode="0.00E+00">
                  <c:v>123180</c:v>
                </c:pt>
                <c:pt idx="2824" formatCode="0.00E+00">
                  <c:v>181370</c:v>
                </c:pt>
                <c:pt idx="2825" formatCode="0.00E+00">
                  <c:v>270280</c:v>
                </c:pt>
                <c:pt idx="2826" formatCode="0.00E+00">
                  <c:v>303990</c:v>
                </c:pt>
                <c:pt idx="2827" formatCode="0.00E+00">
                  <c:v>232630</c:v>
                </c:pt>
                <c:pt idx="2828" formatCode="0.00E+00">
                  <c:v>154290</c:v>
                </c:pt>
                <c:pt idx="2829" formatCode="0.00E+00">
                  <c:v>189220</c:v>
                </c:pt>
                <c:pt idx="2830" formatCode="0.00E+00">
                  <c:v>268190</c:v>
                </c:pt>
                <c:pt idx="2831" formatCode="0.00E+00">
                  <c:v>267170</c:v>
                </c:pt>
                <c:pt idx="2832" formatCode="0.00E+00">
                  <c:v>255850</c:v>
                </c:pt>
                <c:pt idx="2833" formatCode="0.00E+00">
                  <c:v>304880</c:v>
                </c:pt>
                <c:pt idx="2834" formatCode="0.00E+00">
                  <c:v>311420</c:v>
                </c:pt>
                <c:pt idx="2835" formatCode="0.00E+00">
                  <c:v>243330</c:v>
                </c:pt>
                <c:pt idx="2836" formatCode="0.00E+00">
                  <c:v>206870</c:v>
                </c:pt>
                <c:pt idx="2837" formatCode="0.00E+00">
                  <c:v>214490</c:v>
                </c:pt>
                <c:pt idx="2838" formatCode="0.00E+00">
                  <c:v>226680</c:v>
                </c:pt>
                <c:pt idx="2839" formatCode="0.00E+00">
                  <c:v>230120</c:v>
                </c:pt>
                <c:pt idx="2840" formatCode="0.00E+00">
                  <c:v>252350</c:v>
                </c:pt>
                <c:pt idx="2841" formatCode="0.00E+00">
                  <c:v>348150</c:v>
                </c:pt>
                <c:pt idx="2842" formatCode="0.00E+00">
                  <c:v>469520</c:v>
                </c:pt>
                <c:pt idx="2843" formatCode="0.00E+00">
                  <c:v>505950</c:v>
                </c:pt>
                <c:pt idx="2844" formatCode="0.00E+00">
                  <c:v>425550</c:v>
                </c:pt>
                <c:pt idx="2845" formatCode="0.00E+00">
                  <c:v>336350</c:v>
                </c:pt>
                <c:pt idx="2846" formatCode="0.00E+00">
                  <c:v>270400</c:v>
                </c:pt>
                <c:pt idx="2847" formatCode="0.00E+00">
                  <c:v>248950</c:v>
                </c:pt>
                <c:pt idx="2848" formatCode="0.00E+00">
                  <c:v>298520</c:v>
                </c:pt>
                <c:pt idx="2849" formatCode="0.00E+00">
                  <c:v>309050</c:v>
                </c:pt>
                <c:pt idx="2850" formatCode="0.00E+00">
                  <c:v>300120</c:v>
                </c:pt>
                <c:pt idx="2851" formatCode="0.00E+00">
                  <c:v>310240</c:v>
                </c:pt>
                <c:pt idx="2852" formatCode="0.00E+00">
                  <c:v>285690</c:v>
                </c:pt>
                <c:pt idx="2853" formatCode="0.00E+00">
                  <c:v>333410</c:v>
                </c:pt>
                <c:pt idx="2854" formatCode="0.00E+00">
                  <c:v>448240</c:v>
                </c:pt>
                <c:pt idx="2855" formatCode="0.00E+00">
                  <c:v>495840</c:v>
                </c:pt>
                <c:pt idx="2856" formatCode="0.00E+00">
                  <c:v>487080</c:v>
                </c:pt>
                <c:pt idx="2857" formatCode="0.00E+00">
                  <c:v>428450</c:v>
                </c:pt>
                <c:pt idx="2858" formatCode="0.00E+00">
                  <c:v>322490</c:v>
                </c:pt>
                <c:pt idx="2859" formatCode="0.00E+00">
                  <c:v>337230</c:v>
                </c:pt>
                <c:pt idx="2860" formatCode="0.00E+00">
                  <c:v>383420</c:v>
                </c:pt>
                <c:pt idx="2861" formatCode="0.00E+00">
                  <c:v>364970</c:v>
                </c:pt>
                <c:pt idx="2862" formatCode="0.00E+00">
                  <c:v>408090</c:v>
                </c:pt>
                <c:pt idx="2863" formatCode="0.00E+00">
                  <c:v>405110</c:v>
                </c:pt>
                <c:pt idx="2864" formatCode="0.00E+00">
                  <c:v>324420</c:v>
                </c:pt>
                <c:pt idx="2865" formatCode="0.00E+00">
                  <c:v>277930</c:v>
                </c:pt>
                <c:pt idx="2866" formatCode="0.00E+00">
                  <c:v>270070</c:v>
                </c:pt>
                <c:pt idx="2867" formatCode="0.00E+00">
                  <c:v>228560</c:v>
                </c:pt>
                <c:pt idx="2868" formatCode="0.00E+00">
                  <c:v>217280</c:v>
                </c:pt>
                <c:pt idx="2869" formatCode="0.00E+00">
                  <c:v>308820</c:v>
                </c:pt>
                <c:pt idx="2870" formatCode="0.00E+00">
                  <c:v>346050</c:v>
                </c:pt>
                <c:pt idx="2871" formatCode="0.00E+00">
                  <c:v>258940</c:v>
                </c:pt>
                <c:pt idx="2872" formatCode="0.00E+00">
                  <c:v>146300</c:v>
                </c:pt>
                <c:pt idx="2873" formatCode="0.00E+00">
                  <c:v>99031</c:v>
                </c:pt>
                <c:pt idx="2874" formatCode="0.00E+00">
                  <c:v>143680</c:v>
                </c:pt>
                <c:pt idx="2875" formatCode="0.00E+00">
                  <c:v>191780</c:v>
                </c:pt>
                <c:pt idx="2876" formatCode="0.00E+00">
                  <c:v>181330</c:v>
                </c:pt>
                <c:pt idx="2877" formatCode="0.00E+00">
                  <c:v>204930</c:v>
                </c:pt>
                <c:pt idx="2878" formatCode="0.00E+00">
                  <c:v>318790</c:v>
                </c:pt>
                <c:pt idx="2879" formatCode="0.00E+00">
                  <c:v>364690</c:v>
                </c:pt>
                <c:pt idx="2880" formatCode="0.00E+00">
                  <c:v>278540</c:v>
                </c:pt>
                <c:pt idx="2881" formatCode="0.00E+00">
                  <c:v>225220</c:v>
                </c:pt>
                <c:pt idx="2882" formatCode="0.00E+00">
                  <c:v>231060</c:v>
                </c:pt>
                <c:pt idx="2883" formatCode="0.00E+00">
                  <c:v>223660</c:v>
                </c:pt>
                <c:pt idx="2884" formatCode="0.00E+00">
                  <c:v>238240</c:v>
                </c:pt>
                <c:pt idx="2885" formatCode="0.00E+00">
                  <c:v>287980</c:v>
                </c:pt>
                <c:pt idx="2886" formatCode="0.00E+00">
                  <c:v>276760</c:v>
                </c:pt>
                <c:pt idx="2887" formatCode="0.00E+00">
                  <c:v>257760</c:v>
                </c:pt>
                <c:pt idx="2888" formatCode="0.00E+00">
                  <c:v>299210</c:v>
                </c:pt>
                <c:pt idx="2889" formatCode="0.00E+00">
                  <c:v>356200</c:v>
                </c:pt>
                <c:pt idx="2890" formatCode="0.00E+00">
                  <c:v>341850</c:v>
                </c:pt>
                <c:pt idx="2891" formatCode="0.00E+00">
                  <c:v>256440</c:v>
                </c:pt>
                <c:pt idx="2892" formatCode="0.00E+00">
                  <c:v>247550</c:v>
                </c:pt>
                <c:pt idx="2893" formatCode="0.00E+00">
                  <c:v>287990</c:v>
                </c:pt>
                <c:pt idx="2894" formatCode="0.00E+00">
                  <c:v>298920</c:v>
                </c:pt>
                <c:pt idx="2895" formatCode="0.00E+00">
                  <c:v>324170</c:v>
                </c:pt>
                <c:pt idx="2896" formatCode="0.00E+00">
                  <c:v>357850</c:v>
                </c:pt>
                <c:pt idx="2897" formatCode="0.00E+00">
                  <c:v>338290</c:v>
                </c:pt>
                <c:pt idx="2898" formatCode="0.00E+00">
                  <c:v>293880</c:v>
                </c:pt>
                <c:pt idx="2899" formatCode="0.00E+00">
                  <c:v>281590</c:v>
                </c:pt>
                <c:pt idx="2900" formatCode="0.00E+00">
                  <c:v>298500</c:v>
                </c:pt>
                <c:pt idx="2901" formatCode="0.00E+00">
                  <c:v>319120</c:v>
                </c:pt>
                <c:pt idx="2902" formatCode="0.00E+00">
                  <c:v>358410</c:v>
                </c:pt>
                <c:pt idx="2903" formatCode="0.00E+00">
                  <c:v>370600</c:v>
                </c:pt>
                <c:pt idx="2904" formatCode="0.00E+00">
                  <c:v>333080</c:v>
                </c:pt>
                <c:pt idx="2905" formatCode="0.00E+00">
                  <c:v>257120</c:v>
                </c:pt>
                <c:pt idx="2906" formatCode="0.00E+00">
                  <c:v>243890</c:v>
                </c:pt>
                <c:pt idx="2907" formatCode="0.00E+00">
                  <c:v>319950</c:v>
                </c:pt>
                <c:pt idx="2908" formatCode="0.00E+00">
                  <c:v>340880</c:v>
                </c:pt>
                <c:pt idx="2909" formatCode="0.00E+00">
                  <c:v>355170</c:v>
                </c:pt>
                <c:pt idx="2910" formatCode="0.00E+00">
                  <c:v>454320</c:v>
                </c:pt>
                <c:pt idx="2911" formatCode="0.00E+00">
                  <c:v>487510</c:v>
                </c:pt>
                <c:pt idx="2912" formatCode="0.00E+00">
                  <c:v>341650</c:v>
                </c:pt>
                <c:pt idx="2913" formatCode="0.00E+00">
                  <c:v>204840</c:v>
                </c:pt>
                <c:pt idx="2914" formatCode="0.00E+00">
                  <c:v>186290</c:v>
                </c:pt>
                <c:pt idx="2915" formatCode="0.00E+00">
                  <c:v>197560</c:v>
                </c:pt>
                <c:pt idx="2916" formatCode="0.00E+00">
                  <c:v>201200</c:v>
                </c:pt>
                <c:pt idx="2917" formatCode="0.00E+00">
                  <c:v>227530</c:v>
                </c:pt>
                <c:pt idx="2918" formatCode="0.00E+00">
                  <c:v>282460</c:v>
                </c:pt>
                <c:pt idx="2919" formatCode="0.00E+00">
                  <c:v>332440</c:v>
                </c:pt>
                <c:pt idx="2920" formatCode="0.00E+00">
                  <c:v>342690</c:v>
                </c:pt>
                <c:pt idx="2921" formatCode="0.00E+00">
                  <c:v>310510</c:v>
                </c:pt>
                <c:pt idx="2922" formatCode="0.00E+00">
                  <c:v>297480</c:v>
                </c:pt>
                <c:pt idx="2923" formatCode="0.00E+00">
                  <c:v>245060</c:v>
                </c:pt>
                <c:pt idx="2924" formatCode="0.00E+00">
                  <c:v>190020</c:v>
                </c:pt>
                <c:pt idx="2925" formatCode="0.00E+00">
                  <c:v>252680</c:v>
                </c:pt>
                <c:pt idx="2926" formatCode="0.00E+00">
                  <c:v>370110</c:v>
                </c:pt>
                <c:pt idx="2927" formatCode="0.00E+00">
                  <c:v>393990</c:v>
                </c:pt>
                <c:pt idx="2928" formatCode="0.00E+00">
                  <c:v>385580</c:v>
                </c:pt>
                <c:pt idx="2929" formatCode="0.00E+00">
                  <c:v>388370</c:v>
                </c:pt>
                <c:pt idx="2930" formatCode="0.00E+00">
                  <c:v>406070</c:v>
                </c:pt>
                <c:pt idx="2931" formatCode="0.00E+00">
                  <c:v>464670</c:v>
                </c:pt>
                <c:pt idx="2932" formatCode="0.00E+00">
                  <c:v>472330</c:v>
                </c:pt>
                <c:pt idx="2933" formatCode="0.00E+00">
                  <c:v>409350</c:v>
                </c:pt>
                <c:pt idx="2934" formatCode="0.00E+00">
                  <c:v>363690</c:v>
                </c:pt>
                <c:pt idx="2935" formatCode="0.00E+00">
                  <c:v>384130</c:v>
                </c:pt>
                <c:pt idx="2936" formatCode="0.00E+00">
                  <c:v>476120</c:v>
                </c:pt>
                <c:pt idx="2937" formatCode="0.00E+00">
                  <c:v>530490</c:v>
                </c:pt>
                <c:pt idx="2938" formatCode="0.00E+00">
                  <c:v>453760</c:v>
                </c:pt>
                <c:pt idx="2939" formatCode="0.00E+00">
                  <c:v>368640</c:v>
                </c:pt>
                <c:pt idx="2940" formatCode="0.00E+00">
                  <c:v>309550</c:v>
                </c:pt>
                <c:pt idx="2941" formatCode="0.00E+00">
                  <c:v>340150</c:v>
                </c:pt>
                <c:pt idx="2942" formatCode="0.00E+00">
                  <c:v>405950</c:v>
                </c:pt>
                <c:pt idx="2943" formatCode="0.00E+00">
                  <c:v>398060</c:v>
                </c:pt>
                <c:pt idx="2944" formatCode="0.00E+00">
                  <c:v>359770</c:v>
                </c:pt>
                <c:pt idx="2945" formatCode="0.00E+00">
                  <c:v>332890</c:v>
                </c:pt>
                <c:pt idx="2946" formatCode="0.00E+00">
                  <c:v>238600</c:v>
                </c:pt>
                <c:pt idx="2947" formatCode="0.00E+00">
                  <c:v>191850</c:v>
                </c:pt>
                <c:pt idx="2948" formatCode="0.00E+00">
                  <c:v>271350</c:v>
                </c:pt>
                <c:pt idx="2949" formatCode="0.00E+00">
                  <c:v>314960</c:v>
                </c:pt>
                <c:pt idx="2950" formatCode="0.00E+00">
                  <c:v>299370</c:v>
                </c:pt>
                <c:pt idx="2951" formatCode="0.00E+00">
                  <c:v>307720</c:v>
                </c:pt>
                <c:pt idx="2952" formatCode="0.00E+00">
                  <c:v>315190</c:v>
                </c:pt>
                <c:pt idx="2953" formatCode="0.00E+00">
                  <c:v>299820</c:v>
                </c:pt>
                <c:pt idx="2954" formatCode="0.00E+00">
                  <c:v>324490</c:v>
                </c:pt>
                <c:pt idx="2955" formatCode="0.00E+00">
                  <c:v>381650</c:v>
                </c:pt>
                <c:pt idx="2956" formatCode="0.00E+00">
                  <c:v>409880</c:v>
                </c:pt>
                <c:pt idx="2957" formatCode="0.00E+00">
                  <c:v>404770</c:v>
                </c:pt>
                <c:pt idx="2958" formatCode="0.00E+00">
                  <c:v>368630</c:v>
                </c:pt>
                <c:pt idx="2959" formatCode="0.00E+00">
                  <c:v>334220</c:v>
                </c:pt>
                <c:pt idx="2960" formatCode="0.00E+00">
                  <c:v>340550</c:v>
                </c:pt>
                <c:pt idx="2961" formatCode="0.00E+00">
                  <c:v>347310</c:v>
                </c:pt>
                <c:pt idx="2962" formatCode="0.00E+00">
                  <c:v>328630</c:v>
                </c:pt>
                <c:pt idx="2963" formatCode="0.00E+00">
                  <c:v>343850</c:v>
                </c:pt>
                <c:pt idx="2964" formatCode="0.00E+00">
                  <c:v>341500</c:v>
                </c:pt>
                <c:pt idx="2965" formatCode="0.00E+00">
                  <c:v>238340</c:v>
                </c:pt>
                <c:pt idx="2966" formatCode="0.00E+00">
                  <c:v>146160</c:v>
                </c:pt>
                <c:pt idx="2967" formatCode="0.00E+00">
                  <c:v>170100</c:v>
                </c:pt>
                <c:pt idx="2968" formatCode="0.00E+00">
                  <c:v>294240</c:v>
                </c:pt>
                <c:pt idx="2969" formatCode="0.00E+00">
                  <c:v>410140</c:v>
                </c:pt>
                <c:pt idx="2970" formatCode="0.00E+00">
                  <c:v>379490</c:v>
                </c:pt>
                <c:pt idx="2971" formatCode="0.00E+00">
                  <c:v>238830</c:v>
                </c:pt>
                <c:pt idx="2972" formatCode="0.00E+00">
                  <c:v>216190</c:v>
                </c:pt>
                <c:pt idx="2973" formatCode="0.00E+00">
                  <c:v>271760</c:v>
                </c:pt>
                <c:pt idx="2974" formatCode="0.00E+00">
                  <c:v>300240</c:v>
                </c:pt>
                <c:pt idx="2975" formatCode="0.00E+00">
                  <c:v>342550</c:v>
                </c:pt>
                <c:pt idx="2976" formatCode="0.00E+00">
                  <c:v>353080</c:v>
                </c:pt>
                <c:pt idx="2977" formatCode="0.00E+00">
                  <c:v>332000</c:v>
                </c:pt>
                <c:pt idx="2978" formatCode="0.00E+00">
                  <c:v>333700</c:v>
                </c:pt>
                <c:pt idx="2979" formatCode="0.00E+00">
                  <c:v>277600</c:v>
                </c:pt>
                <c:pt idx="2980" formatCode="0.00E+00">
                  <c:v>177200</c:v>
                </c:pt>
                <c:pt idx="2981" formatCode="0.00E+00">
                  <c:v>138450</c:v>
                </c:pt>
                <c:pt idx="2982" formatCode="0.00E+00">
                  <c:v>172340</c:v>
                </c:pt>
                <c:pt idx="2983" formatCode="0.00E+00">
                  <c:v>250430</c:v>
                </c:pt>
                <c:pt idx="2984" formatCode="0.00E+00">
                  <c:v>249630</c:v>
                </c:pt>
                <c:pt idx="2985" formatCode="0.00E+00">
                  <c:v>198790</c:v>
                </c:pt>
                <c:pt idx="2986" formatCode="0.00E+00">
                  <c:v>180050</c:v>
                </c:pt>
                <c:pt idx="2987" formatCode="0.00E+00">
                  <c:v>175690</c:v>
                </c:pt>
                <c:pt idx="2988" formatCode="0.00E+00">
                  <c:v>207060</c:v>
                </c:pt>
                <c:pt idx="2989" formatCode="0.00E+00">
                  <c:v>214970</c:v>
                </c:pt>
                <c:pt idx="2990" formatCode="0.00E+00">
                  <c:v>215730</c:v>
                </c:pt>
                <c:pt idx="2991" formatCode="0.00E+00">
                  <c:v>272980</c:v>
                </c:pt>
                <c:pt idx="2992" formatCode="0.00E+00">
                  <c:v>302830</c:v>
                </c:pt>
                <c:pt idx="2993" formatCode="0.00E+00">
                  <c:v>312650</c:v>
                </c:pt>
                <c:pt idx="2994" formatCode="0.00E+00">
                  <c:v>380230</c:v>
                </c:pt>
                <c:pt idx="2995" formatCode="0.00E+00">
                  <c:v>382050</c:v>
                </c:pt>
                <c:pt idx="2996" formatCode="0.00E+00">
                  <c:v>300470</c:v>
                </c:pt>
                <c:pt idx="2997" formatCode="0.00E+00">
                  <c:v>233250</c:v>
                </c:pt>
                <c:pt idx="2998" formatCode="0.00E+00">
                  <c:v>255680</c:v>
                </c:pt>
                <c:pt idx="2999" formatCode="0.00E+00">
                  <c:v>260540</c:v>
                </c:pt>
                <c:pt idx="3000" formatCode="0.00E+00">
                  <c:v>233990</c:v>
                </c:pt>
                <c:pt idx="3001" formatCode="0.00E+00">
                  <c:v>302980</c:v>
                </c:pt>
                <c:pt idx="3002" formatCode="0.00E+00">
                  <c:v>363390</c:v>
                </c:pt>
                <c:pt idx="3003" formatCode="0.00E+00">
                  <c:v>359980</c:v>
                </c:pt>
                <c:pt idx="3004" formatCode="0.00E+00">
                  <c:v>402920</c:v>
                </c:pt>
                <c:pt idx="3005" formatCode="0.00E+00">
                  <c:v>415270</c:v>
                </c:pt>
                <c:pt idx="3006" formatCode="0.00E+00">
                  <c:v>339020</c:v>
                </c:pt>
                <c:pt idx="3007" formatCode="0.00E+00">
                  <c:v>225940</c:v>
                </c:pt>
                <c:pt idx="3008" formatCode="0.00E+00">
                  <c:v>164970</c:v>
                </c:pt>
                <c:pt idx="3009" formatCode="0.00E+00">
                  <c:v>143830</c:v>
                </c:pt>
                <c:pt idx="3010" formatCode="0.00E+00">
                  <c:v>141290</c:v>
                </c:pt>
                <c:pt idx="3011" formatCode="0.00E+00">
                  <c:v>206660</c:v>
                </c:pt>
                <c:pt idx="3012" formatCode="0.00E+00">
                  <c:v>318840</c:v>
                </c:pt>
                <c:pt idx="3013" formatCode="0.00E+00">
                  <c:v>404410</c:v>
                </c:pt>
                <c:pt idx="3014" formatCode="0.00E+00">
                  <c:v>401710</c:v>
                </c:pt>
                <c:pt idx="3015" formatCode="0.00E+00">
                  <c:v>321110</c:v>
                </c:pt>
                <c:pt idx="3016" formatCode="0.00E+00">
                  <c:v>336210</c:v>
                </c:pt>
                <c:pt idx="3017" formatCode="0.00E+00">
                  <c:v>440690</c:v>
                </c:pt>
                <c:pt idx="3018" formatCode="0.00E+00">
                  <c:v>445940</c:v>
                </c:pt>
                <c:pt idx="3019" formatCode="0.00E+00">
                  <c:v>428650</c:v>
                </c:pt>
                <c:pt idx="3020" formatCode="0.00E+00">
                  <c:v>457040</c:v>
                </c:pt>
                <c:pt idx="3021" formatCode="0.00E+00">
                  <c:v>449960</c:v>
                </c:pt>
                <c:pt idx="3022" formatCode="0.00E+00">
                  <c:v>342090</c:v>
                </c:pt>
                <c:pt idx="3023" formatCode="0.00E+00">
                  <c:v>290510</c:v>
                </c:pt>
                <c:pt idx="3024" formatCode="0.00E+00">
                  <c:v>282330</c:v>
                </c:pt>
                <c:pt idx="3025" formatCode="0.00E+00">
                  <c:v>292950</c:v>
                </c:pt>
                <c:pt idx="3026" formatCode="0.00E+00">
                  <c:v>322380</c:v>
                </c:pt>
                <c:pt idx="3027" formatCode="0.00E+00">
                  <c:v>322860</c:v>
                </c:pt>
                <c:pt idx="3028" formatCode="0.00E+00">
                  <c:v>314290</c:v>
                </c:pt>
                <c:pt idx="3029" formatCode="0.00E+00">
                  <c:v>272270</c:v>
                </c:pt>
                <c:pt idx="3030" formatCode="0.00E+00">
                  <c:v>251880</c:v>
                </c:pt>
                <c:pt idx="3031" formatCode="0.00E+00">
                  <c:v>258570</c:v>
                </c:pt>
                <c:pt idx="3032" formatCode="0.00E+00">
                  <c:v>221940</c:v>
                </c:pt>
                <c:pt idx="3033" formatCode="0.00E+00">
                  <c:v>228880</c:v>
                </c:pt>
                <c:pt idx="3034" formatCode="0.00E+00">
                  <c:v>285480</c:v>
                </c:pt>
                <c:pt idx="3035" formatCode="0.00E+00">
                  <c:v>299210</c:v>
                </c:pt>
                <c:pt idx="3036" formatCode="0.00E+00">
                  <c:v>288560</c:v>
                </c:pt>
                <c:pt idx="3037" formatCode="0.00E+00">
                  <c:v>341060</c:v>
                </c:pt>
                <c:pt idx="3038" formatCode="0.00E+00">
                  <c:v>385020</c:v>
                </c:pt>
                <c:pt idx="3039" formatCode="0.00E+00">
                  <c:v>311070</c:v>
                </c:pt>
                <c:pt idx="3040" formatCode="0.00E+00">
                  <c:v>220820</c:v>
                </c:pt>
                <c:pt idx="3041" formatCode="0.00E+00">
                  <c:v>197020</c:v>
                </c:pt>
                <c:pt idx="3042" formatCode="0.00E+00">
                  <c:v>206550</c:v>
                </c:pt>
                <c:pt idx="3043" formatCode="0.00E+00">
                  <c:v>278560</c:v>
                </c:pt>
                <c:pt idx="3044" formatCode="0.00E+00">
                  <c:v>373360</c:v>
                </c:pt>
                <c:pt idx="3045" formatCode="0.00E+00">
                  <c:v>376340</c:v>
                </c:pt>
                <c:pt idx="3046" formatCode="0.00E+00">
                  <c:v>333760</c:v>
                </c:pt>
                <c:pt idx="3047" formatCode="0.00E+00">
                  <c:v>335020</c:v>
                </c:pt>
                <c:pt idx="3048" formatCode="0.00E+00">
                  <c:v>411420</c:v>
                </c:pt>
                <c:pt idx="3049" formatCode="0.00E+00">
                  <c:v>456190</c:v>
                </c:pt>
                <c:pt idx="3050" formatCode="0.00E+00">
                  <c:v>404360</c:v>
                </c:pt>
                <c:pt idx="3051" formatCode="0.00E+00">
                  <c:v>375480</c:v>
                </c:pt>
                <c:pt idx="3052" formatCode="0.00E+00">
                  <c:v>364330</c:v>
                </c:pt>
                <c:pt idx="3053" formatCode="0.00E+00">
                  <c:v>411870</c:v>
                </c:pt>
                <c:pt idx="3054" formatCode="0.00E+00">
                  <c:v>515050</c:v>
                </c:pt>
                <c:pt idx="3055" formatCode="0.00E+00">
                  <c:v>511920</c:v>
                </c:pt>
                <c:pt idx="3056" formatCode="0.00E+00">
                  <c:v>362760</c:v>
                </c:pt>
                <c:pt idx="3057" formatCode="0.00E+00">
                  <c:v>275390</c:v>
                </c:pt>
                <c:pt idx="3058" formatCode="0.00E+00">
                  <c:v>271970</c:v>
                </c:pt>
                <c:pt idx="3059" formatCode="0.00E+00">
                  <c:v>291060</c:v>
                </c:pt>
                <c:pt idx="3060" formatCode="0.00E+00">
                  <c:v>297860</c:v>
                </c:pt>
                <c:pt idx="3061" formatCode="0.00E+00">
                  <c:v>238960</c:v>
                </c:pt>
                <c:pt idx="3062" formatCode="0.00E+00">
                  <c:v>166100</c:v>
                </c:pt>
                <c:pt idx="3063" formatCode="0.00E+00">
                  <c:v>146780</c:v>
                </c:pt>
                <c:pt idx="3064" formatCode="0.00E+00">
                  <c:v>153560</c:v>
                </c:pt>
                <c:pt idx="3065" formatCode="0.00E+00">
                  <c:v>222650</c:v>
                </c:pt>
                <c:pt idx="3066" formatCode="0.00E+00">
                  <c:v>358170</c:v>
                </c:pt>
                <c:pt idx="3067" formatCode="0.00E+00">
                  <c:v>419140</c:v>
                </c:pt>
                <c:pt idx="3068" formatCode="0.00E+00">
                  <c:v>341880</c:v>
                </c:pt>
                <c:pt idx="3069" formatCode="0.00E+00">
                  <c:v>250170</c:v>
                </c:pt>
                <c:pt idx="3070" formatCode="0.00E+00">
                  <c:v>216170</c:v>
                </c:pt>
                <c:pt idx="3071" formatCode="0.00E+00">
                  <c:v>199570</c:v>
                </c:pt>
                <c:pt idx="3072" formatCode="0.00E+00">
                  <c:v>221830</c:v>
                </c:pt>
                <c:pt idx="3073" formatCode="0.00E+00">
                  <c:v>246220</c:v>
                </c:pt>
                <c:pt idx="3074" formatCode="0.00E+00">
                  <c:v>226530</c:v>
                </c:pt>
                <c:pt idx="3075" formatCode="0.00E+00">
                  <c:v>269860</c:v>
                </c:pt>
                <c:pt idx="3076" formatCode="0.00E+00">
                  <c:v>414400</c:v>
                </c:pt>
                <c:pt idx="3077" formatCode="0.00E+00">
                  <c:v>479550</c:v>
                </c:pt>
                <c:pt idx="3078" formatCode="0.00E+00">
                  <c:v>377260</c:v>
                </c:pt>
                <c:pt idx="3079" formatCode="0.00E+00">
                  <c:v>336590</c:v>
                </c:pt>
                <c:pt idx="3080" formatCode="0.00E+00">
                  <c:v>369440</c:v>
                </c:pt>
                <c:pt idx="3081" formatCode="0.00E+00">
                  <c:v>296370</c:v>
                </c:pt>
                <c:pt idx="3082" formatCode="0.00E+00">
                  <c:v>189680</c:v>
                </c:pt>
                <c:pt idx="3083" formatCode="0.00E+00">
                  <c:v>171760</c:v>
                </c:pt>
                <c:pt idx="3084" formatCode="0.00E+00">
                  <c:v>228910</c:v>
                </c:pt>
                <c:pt idx="3085" formatCode="0.00E+00">
                  <c:v>256830</c:v>
                </c:pt>
                <c:pt idx="3086" formatCode="0.00E+00">
                  <c:v>252910</c:v>
                </c:pt>
                <c:pt idx="3087" formatCode="0.00E+00">
                  <c:v>342080</c:v>
                </c:pt>
                <c:pt idx="3088" formatCode="0.00E+00">
                  <c:v>438340</c:v>
                </c:pt>
                <c:pt idx="3089" formatCode="0.00E+00">
                  <c:v>389500</c:v>
                </c:pt>
                <c:pt idx="3090" formatCode="0.00E+00">
                  <c:v>257530</c:v>
                </c:pt>
                <c:pt idx="3091" formatCode="0.00E+00">
                  <c:v>170900</c:v>
                </c:pt>
                <c:pt idx="3092" formatCode="0.00E+00">
                  <c:v>176500</c:v>
                </c:pt>
                <c:pt idx="3093" formatCode="0.00E+00">
                  <c:v>224670</c:v>
                </c:pt>
                <c:pt idx="3094" formatCode="0.00E+00">
                  <c:v>234820</c:v>
                </c:pt>
                <c:pt idx="3095" formatCode="0.00E+00">
                  <c:v>200990</c:v>
                </c:pt>
                <c:pt idx="3096" formatCode="0.00E+00">
                  <c:v>161240</c:v>
                </c:pt>
                <c:pt idx="3097" formatCode="0.00E+00">
                  <c:v>183310</c:v>
                </c:pt>
                <c:pt idx="3098" formatCode="0.00E+00">
                  <c:v>274340</c:v>
                </c:pt>
                <c:pt idx="3099" formatCode="0.00E+00">
                  <c:v>309680</c:v>
                </c:pt>
                <c:pt idx="3100" formatCode="0.00E+00">
                  <c:v>250470</c:v>
                </c:pt>
                <c:pt idx="3101" formatCode="0.00E+00">
                  <c:v>221680</c:v>
                </c:pt>
                <c:pt idx="3102" formatCode="0.00E+00">
                  <c:v>255310</c:v>
                </c:pt>
                <c:pt idx="3103" formatCode="0.00E+00">
                  <c:v>297310</c:v>
                </c:pt>
                <c:pt idx="3104" formatCode="0.00E+00">
                  <c:v>337010</c:v>
                </c:pt>
                <c:pt idx="3105" formatCode="0.00E+00">
                  <c:v>300740</c:v>
                </c:pt>
                <c:pt idx="3106" formatCode="0.00E+00">
                  <c:v>222050</c:v>
                </c:pt>
                <c:pt idx="3107" formatCode="0.00E+00">
                  <c:v>158340</c:v>
                </c:pt>
                <c:pt idx="3108" formatCode="0.00E+00">
                  <c:v>123380</c:v>
                </c:pt>
                <c:pt idx="3109" formatCode="0.00E+00">
                  <c:v>166570</c:v>
                </c:pt>
                <c:pt idx="3110" formatCode="0.00E+00">
                  <c:v>253160</c:v>
                </c:pt>
                <c:pt idx="3111" formatCode="0.00E+00">
                  <c:v>296260</c:v>
                </c:pt>
                <c:pt idx="3112" formatCode="0.00E+00">
                  <c:v>339230</c:v>
                </c:pt>
                <c:pt idx="3113" formatCode="0.00E+00">
                  <c:v>353690</c:v>
                </c:pt>
                <c:pt idx="3114" formatCode="0.00E+00">
                  <c:v>300030</c:v>
                </c:pt>
                <c:pt idx="3115" formatCode="0.00E+00">
                  <c:v>269960</c:v>
                </c:pt>
                <c:pt idx="3116" formatCode="0.00E+00">
                  <c:v>244000</c:v>
                </c:pt>
                <c:pt idx="3117" formatCode="0.00E+00">
                  <c:v>209960</c:v>
                </c:pt>
                <c:pt idx="3118" formatCode="0.00E+00">
                  <c:v>205010</c:v>
                </c:pt>
                <c:pt idx="3119" formatCode="0.00E+00">
                  <c:v>260660</c:v>
                </c:pt>
                <c:pt idx="3120" formatCode="0.00E+00">
                  <c:v>287580</c:v>
                </c:pt>
                <c:pt idx="3121" formatCode="0.00E+00">
                  <c:v>285490</c:v>
                </c:pt>
                <c:pt idx="3122" formatCode="0.00E+00">
                  <c:v>283050</c:v>
                </c:pt>
                <c:pt idx="3123" formatCode="0.00E+00">
                  <c:v>235230</c:v>
                </c:pt>
                <c:pt idx="3124" formatCode="0.00E+00">
                  <c:v>167380</c:v>
                </c:pt>
                <c:pt idx="3125" formatCode="0.00E+00">
                  <c:v>141110</c:v>
                </c:pt>
                <c:pt idx="3126" formatCode="0.00E+00">
                  <c:v>167770</c:v>
                </c:pt>
                <c:pt idx="3127" formatCode="0.00E+00">
                  <c:v>214950</c:v>
                </c:pt>
                <c:pt idx="3128" formatCode="0.00E+00">
                  <c:v>220480</c:v>
                </c:pt>
                <c:pt idx="3129" formatCode="0.00E+00">
                  <c:v>201670</c:v>
                </c:pt>
                <c:pt idx="3130" formatCode="0.00E+00">
                  <c:v>231240</c:v>
                </c:pt>
                <c:pt idx="3131" formatCode="0.00E+00">
                  <c:v>254600</c:v>
                </c:pt>
                <c:pt idx="3132" formatCode="0.00E+00">
                  <c:v>273550</c:v>
                </c:pt>
                <c:pt idx="3133" formatCode="0.00E+00">
                  <c:v>273160</c:v>
                </c:pt>
                <c:pt idx="3134" formatCode="0.00E+00">
                  <c:v>253210</c:v>
                </c:pt>
                <c:pt idx="3135" formatCode="0.00E+00">
                  <c:v>223010</c:v>
                </c:pt>
                <c:pt idx="3136" formatCode="0.00E+00">
                  <c:v>186110</c:v>
                </c:pt>
                <c:pt idx="3137" formatCode="0.00E+00">
                  <c:v>148210</c:v>
                </c:pt>
                <c:pt idx="3138" formatCode="0.00E+00">
                  <c:v>163150</c:v>
                </c:pt>
                <c:pt idx="3139" formatCode="0.00E+00">
                  <c:v>278730</c:v>
                </c:pt>
                <c:pt idx="3140" formatCode="0.00E+00">
                  <c:v>375270</c:v>
                </c:pt>
                <c:pt idx="3141" formatCode="0.00E+00">
                  <c:v>323750</c:v>
                </c:pt>
                <c:pt idx="3142" formatCode="0.00E+00">
                  <c:v>308090</c:v>
                </c:pt>
                <c:pt idx="3143" formatCode="0.00E+00">
                  <c:v>343740</c:v>
                </c:pt>
                <c:pt idx="3144" formatCode="0.00E+00">
                  <c:v>303310</c:v>
                </c:pt>
                <c:pt idx="3145" formatCode="0.00E+00">
                  <c:v>270170</c:v>
                </c:pt>
                <c:pt idx="3146" formatCode="0.00E+00">
                  <c:v>273770</c:v>
                </c:pt>
                <c:pt idx="3147" formatCode="0.00E+00">
                  <c:v>269570</c:v>
                </c:pt>
                <c:pt idx="3148" formatCode="0.00E+00">
                  <c:v>279260</c:v>
                </c:pt>
                <c:pt idx="3149" formatCode="0.00E+00">
                  <c:v>295520</c:v>
                </c:pt>
                <c:pt idx="3150" formatCode="0.00E+00">
                  <c:v>373590</c:v>
                </c:pt>
                <c:pt idx="3151" formatCode="0.00E+00">
                  <c:v>378410</c:v>
                </c:pt>
                <c:pt idx="3152" formatCode="0.00E+00">
                  <c:v>247030</c:v>
                </c:pt>
                <c:pt idx="3153" formatCode="0.00E+00">
                  <c:v>122690</c:v>
                </c:pt>
                <c:pt idx="3154" formatCode="0.00E+00">
                  <c:v>102920</c:v>
                </c:pt>
                <c:pt idx="3155" formatCode="0.00E+00">
                  <c:v>127820</c:v>
                </c:pt>
                <c:pt idx="3156" formatCode="0.00E+00">
                  <c:v>128190</c:v>
                </c:pt>
                <c:pt idx="3157" formatCode="0.00E+00">
                  <c:v>158330</c:v>
                </c:pt>
                <c:pt idx="3158" formatCode="0.00E+00">
                  <c:v>224510</c:v>
                </c:pt>
                <c:pt idx="3159" formatCode="0.00E+00">
                  <c:v>272270</c:v>
                </c:pt>
                <c:pt idx="3160" formatCode="0.00E+00">
                  <c:v>230920</c:v>
                </c:pt>
                <c:pt idx="3161" formatCode="0.00E+00">
                  <c:v>161220</c:v>
                </c:pt>
                <c:pt idx="3162" formatCode="0.00E+00">
                  <c:v>160060</c:v>
                </c:pt>
                <c:pt idx="3163" formatCode="0.00E+00">
                  <c:v>247780</c:v>
                </c:pt>
                <c:pt idx="3164" formatCode="0.00E+00">
                  <c:v>359710</c:v>
                </c:pt>
                <c:pt idx="3165" formatCode="0.00E+00">
                  <c:v>406390</c:v>
                </c:pt>
                <c:pt idx="3166" formatCode="0.00E+00">
                  <c:v>322460</c:v>
                </c:pt>
                <c:pt idx="3167" formatCode="0.00E+00">
                  <c:v>263690</c:v>
                </c:pt>
                <c:pt idx="3168" formatCode="0.00E+00">
                  <c:v>299110</c:v>
                </c:pt>
                <c:pt idx="3169" formatCode="0.00E+00">
                  <c:v>334290</c:v>
                </c:pt>
                <c:pt idx="3170" formatCode="0.00E+00">
                  <c:v>341000</c:v>
                </c:pt>
                <c:pt idx="3171" formatCode="0.00E+00">
                  <c:v>299250</c:v>
                </c:pt>
                <c:pt idx="3172" formatCode="0.00E+00">
                  <c:v>207630</c:v>
                </c:pt>
                <c:pt idx="3173" formatCode="0.00E+00">
                  <c:v>204080</c:v>
                </c:pt>
                <c:pt idx="3174" formatCode="0.00E+00">
                  <c:v>351820</c:v>
                </c:pt>
                <c:pt idx="3175" formatCode="0.00E+00">
                  <c:v>449180</c:v>
                </c:pt>
                <c:pt idx="3176" formatCode="0.00E+00">
                  <c:v>403580</c:v>
                </c:pt>
                <c:pt idx="3177" formatCode="0.00E+00">
                  <c:v>346710</c:v>
                </c:pt>
                <c:pt idx="3178" formatCode="0.00E+00">
                  <c:v>331920</c:v>
                </c:pt>
                <c:pt idx="3179" formatCode="0.00E+00">
                  <c:v>315060</c:v>
                </c:pt>
                <c:pt idx="3180" formatCode="0.00E+00">
                  <c:v>296280</c:v>
                </c:pt>
                <c:pt idx="3181" formatCode="0.00E+00">
                  <c:v>276900</c:v>
                </c:pt>
                <c:pt idx="3182" formatCode="0.00E+00">
                  <c:v>249700</c:v>
                </c:pt>
                <c:pt idx="3183" formatCode="0.00E+00">
                  <c:v>289090</c:v>
                </c:pt>
                <c:pt idx="3184" formatCode="0.00E+00">
                  <c:v>377060</c:v>
                </c:pt>
                <c:pt idx="3185" formatCode="0.00E+00">
                  <c:v>400890</c:v>
                </c:pt>
                <c:pt idx="3186" formatCode="0.00E+00">
                  <c:v>294640</c:v>
                </c:pt>
                <c:pt idx="3187" formatCode="0.00E+00">
                  <c:v>178240</c:v>
                </c:pt>
                <c:pt idx="3188" formatCode="0.00E+00">
                  <c:v>169880</c:v>
                </c:pt>
                <c:pt idx="3189" formatCode="0.00E+00">
                  <c:v>224330</c:v>
                </c:pt>
                <c:pt idx="3190" formatCode="0.00E+00">
                  <c:v>277910</c:v>
                </c:pt>
                <c:pt idx="3191" formatCode="0.00E+00">
                  <c:v>301450</c:v>
                </c:pt>
                <c:pt idx="3192" formatCode="0.00E+00">
                  <c:v>280370</c:v>
                </c:pt>
                <c:pt idx="3193" formatCode="0.00E+00">
                  <c:v>250340</c:v>
                </c:pt>
                <c:pt idx="3194" formatCode="0.00E+00">
                  <c:v>211990</c:v>
                </c:pt>
                <c:pt idx="3195" formatCode="0.00E+00">
                  <c:v>184170</c:v>
                </c:pt>
                <c:pt idx="3196" formatCode="0.00E+00">
                  <c:v>196270</c:v>
                </c:pt>
                <c:pt idx="3197" formatCode="0.00E+00">
                  <c:v>198450</c:v>
                </c:pt>
                <c:pt idx="3198" formatCode="0.00E+00">
                  <c:v>234300</c:v>
                </c:pt>
                <c:pt idx="3199" formatCode="0.00E+00">
                  <c:v>319900</c:v>
                </c:pt>
                <c:pt idx="3200" formatCode="0.00E+00">
                  <c:v>359080</c:v>
                </c:pt>
                <c:pt idx="3201" formatCode="0.00E+00">
                  <c:v>357930</c:v>
                </c:pt>
                <c:pt idx="3202" formatCode="0.00E+00">
                  <c:v>319960</c:v>
                </c:pt>
                <c:pt idx="3203" formatCode="0.00E+00">
                  <c:v>310010</c:v>
                </c:pt>
                <c:pt idx="3204" formatCode="0.00E+00">
                  <c:v>295030</c:v>
                </c:pt>
                <c:pt idx="3205" formatCode="0.00E+00">
                  <c:v>279810</c:v>
                </c:pt>
                <c:pt idx="3206" formatCode="0.00E+00">
                  <c:v>255550</c:v>
                </c:pt>
                <c:pt idx="3207" formatCode="0.00E+00">
                  <c:v>226540</c:v>
                </c:pt>
                <c:pt idx="3208" formatCode="0.00E+00">
                  <c:v>241810</c:v>
                </c:pt>
                <c:pt idx="3209" formatCode="0.00E+00">
                  <c:v>304670</c:v>
                </c:pt>
                <c:pt idx="3210" formatCode="0.00E+00">
                  <c:v>374620</c:v>
                </c:pt>
                <c:pt idx="3211" formatCode="0.00E+00">
                  <c:v>363000</c:v>
                </c:pt>
                <c:pt idx="3212" formatCode="0.00E+00">
                  <c:v>285820</c:v>
                </c:pt>
                <c:pt idx="3213" formatCode="0.00E+00">
                  <c:v>231140</c:v>
                </c:pt>
                <c:pt idx="3214" formatCode="0.00E+00">
                  <c:v>256180</c:v>
                </c:pt>
                <c:pt idx="3215" formatCode="0.00E+00">
                  <c:v>302510</c:v>
                </c:pt>
                <c:pt idx="3216" formatCode="0.00E+00">
                  <c:v>318130</c:v>
                </c:pt>
                <c:pt idx="3217" formatCode="0.00E+00">
                  <c:v>269510</c:v>
                </c:pt>
                <c:pt idx="3218" formatCode="0.00E+00">
                  <c:v>225950</c:v>
                </c:pt>
                <c:pt idx="3219" formatCode="0.00E+00">
                  <c:v>240580</c:v>
                </c:pt>
                <c:pt idx="3220" formatCode="0.00E+00">
                  <c:v>263980</c:v>
                </c:pt>
                <c:pt idx="3221" formatCode="0.00E+00">
                  <c:v>265390</c:v>
                </c:pt>
                <c:pt idx="3222" formatCode="0.00E+00">
                  <c:v>278940</c:v>
                </c:pt>
                <c:pt idx="3223" formatCode="0.00E+00">
                  <c:v>231690</c:v>
                </c:pt>
                <c:pt idx="3224" formatCode="0.00E+00">
                  <c:v>158880</c:v>
                </c:pt>
                <c:pt idx="3225" formatCode="0.00E+00">
                  <c:v>164710</c:v>
                </c:pt>
                <c:pt idx="3226" formatCode="0.00E+00">
                  <c:v>210450</c:v>
                </c:pt>
                <c:pt idx="3227" formatCode="0.00E+00">
                  <c:v>245210</c:v>
                </c:pt>
                <c:pt idx="3228" formatCode="0.00E+00">
                  <c:v>251570</c:v>
                </c:pt>
                <c:pt idx="3229" formatCode="0.00E+00">
                  <c:v>242630</c:v>
                </c:pt>
                <c:pt idx="3230" formatCode="0.00E+00">
                  <c:v>293470</c:v>
                </c:pt>
                <c:pt idx="3231" formatCode="0.00E+00">
                  <c:v>345650</c:v>
                </c:pt>
                <c:pt idx="3232" formatCode="0.00E+00">
                  <c:v>290460</c:v>
                </c:pt>
                <c:pt idx="3233" formatCode="0.00E+00">
                  <c:v>221230</c:v>
                </c:pt>
                <c:pt idx="3234" formatCode="0.00E+00">
                  <c:v>171230</c:v>
                </c:pt>
                <c:pt idx="3235" formatCode="0.00E+00">
                  <c:v>152990</c:v>
                </c:pt>
                <c:pt idx="3236" formatCode="0.00E+00">
                  <c:v>217580</c:v>
                </c:pt>
                <c:pt idx="3237" formatCode="0.00E+00">
                  <c:v>273820</c:v>
                </c:pt>
                <c:pt idx="3238" formatCode="0.00E+00">
                  <c:v>283730</c:v>
                </c:pt>
                <c:pt idx="3239" formatCode="0.00E+00">
                  <c:v>299220</c:v>
                </c:pt>
                <c:pt idx="3240" formatCode="0.00E+00">
                  <c:v>291100</c:v>
                </c:pt>
                <c:pt idx="3241" formatCode="0.00E+00">
                  <c:v>255850</c:v>
                </c:pt>
                <c:pt idx="3242" formatCode="0.00E+00">
                  <c:v>323040</c:v>
                </c:pt>
                <c:pt idx="3243" formatCode="0.00E+00">
                  <c:v>400650</c:v>
                </c:pt>
                <c:pt idx="3244" formatCode="0.00E+00">
                  <c:v>373970</c:v>
                </c:pt>
                <c:pt idx="3245" formatCode="0.00E+00">
                  <c:v>340790</c:v>
                </c:pt>
                <c:pt idx="3246" formatCode="0.00E+00">
                  <c:v>319800</c:v>
                </c:pt>
                <c:pt idx="3247" formatCode="0.00E+00">
                  <c:v>278570</c:v>
                </c:pt>
                <c:pt idx="3248" formatCode="0.00E+00">
                  <c:v>208420</c:v>
                </c:pt>
                <c:pt idx="3249" formatCode="0.00E+00">
                  <c:v>191210</c:v>
                </c:pt>
                <c:pt idx="3250" formatCode="0.00E+00">
                  <c:v>200440</c:v>
                </c:pt>
                <c:pt idx="3251" formatCode="0.00E+00">
                  <c:v>197110</c:v>
                </c:pt>
                <c:pt idx="3252" formatCode="0.00E+00">
                  <c:v>216270</c:v>
                </c:pt>
                <c:pt idx="3253" formatCode="0.00E+00">
                  <c:v>239430</c:v>
                </c:pt>
                <c:pt idx="3254" formatCode="0.00E+00">
                  <c:v>217920</c:v>
                </c:pt>
                <c:pt idx="3255" formatCode="0.00E+00">
                  <c:v>189420</c:v>
                </c:pt>
                <c:pt idx="3256" formatCode="0.00E+00">
                  <c:v>181540</c:v>
                </c:pt>
                <c:pt idx="3257" formatCode="0.00E+00">
                  <c:v>196500</c:v>
                </c:pt>
                <c:pt idx="3258" formatCode="0.00E+00">
                  <c:v>221780</c:v>
                </c:pt>
                <c:pt idx="3259" formatCode="0.00E+00">
                  <c:v>241490</c:v>
                </c:pt>
                <c:pt idx="3260" formatCode="0.00E+00">
                  <c:v>265010</c:v>
                </c:pt>
                <c:pt idx="3261" formatCode="0.00E+00">
                  <c:v>269890</c:v>
                </c:pt>
                <c:pt idx="3262" formatCode="0.00E+00">
                  <c:v>205860</c:v>
                </c:pt>
                <c:pt idx="3263" formatCode="0.00E+00">
                  <c:v>184140</c:v>
                </c:pt>
                <c:pt idx="3264" formatCode="0.00E+00">
                  <c:v>305940</c:v>
                </c:pt>
                <c:pt idx="3265" formatCode="0.00E+00">
                  <c:v>484040</c:v>
                </c:pt>
                <c:pt idx="3266" formatCode="0.00E+00">
                  <c:v>496360</c:v>
                </c:pt>
                <c:pt idx="3267" formatCode="0.00E+00">
                  <c:v>333320</c:v>
                </c:pt>
                <c:pt idx="3268" formatCode="0.00E+00">
                  <c:v>211930</c:v>
                </c:pt>
                <c:pt idx="3269" formatCode="0.00E+00">
                  <c:v>191530</c:v>
                </c:pt>
                <c:pt idx="3270" formatCode="0.00E+00">
                  <c:v>198960</c:v>
                </c:pt>
                <c:pt idx="3271" formatCode="0.00E+00">
                  <c:v>233290</c:v>
                </c:pt>
                <c:pt idx="3272" formatCode="0.00E+00">
                  <c:v>267340</c:v>
                </c:pt>
                <c:pt idx="3273" formatCode="0.00E+00">
                  <c:v>279540</c:v>
                </c:pt>
                <c:pt idx="3274" formatCode="0.00E+00">
                  <c:v>273530</c:v>
                </c:pt>
                <c:pt idx="3275" formatCode="0.00E+00">
                  <c:v>312320</c:v>
                </c:pt>
                <c:pt idx="3276" formatCode="0.00E+00">
                  <c:v>384840</c:v>
                </c:pt>
                <c:pt idx="3277" formatCode="0.00E+00">
                  <c:v>358400</c:v>
                </c:pt>
                <c:pt idx="3278" formatCode="0.00E+00">
                  <c:v>284030</c:v>
                </c:pt>
                <c:pt idx="3279" formatCode="0.00E+00">
                  <c:v>304340</c:v>
                </c:pt>
                <c:pt idx="3280" formatCode="0.00E+00">
                  <c:v>311470</c:v>
                </c:pt>
                <c:pt idx="3281" formatCode="0.00E+00">
                  <c:v>215420</c:v>
                </c:pt>
                <c:pt idx="3282" formatCode="0.00E+00">
                  <c:v>138670</c:v>
                </c:pt>
                <c:pt idx="3283" formatCode="0.00E+00">
                  <c:v>156290</c:v>
                </c:pt>
                <c:pt idx="3284" formatCode="0.00E+00">
                  <c:v>261320</c:v>
                </c:pt>
                <c:pt idx="3285" formatCode="0.00E+00">
                  <c:v>367280</c:v>
                </c:pt>
                <c:pt idx="3286" formatCode="0.00E+00">
                  <c:v>360550</c:v>
                </c:pt>
                <c:pt idx="3287" formatCode="0.00E+00">
                  <c:v>279650</c:v>
                </c:pt>
                <c:pt idx="3288" formatCode="0.00E+00">
                  <c:v>284370</c:v>
                </c:pt>
                <c:pt idx="3289" formatCode="0.00E+00">
                  <c:v>364950</c:v>
                </c:pt>
                <c:pt idx="3290" formatCode="0.00E+00">
                  <c:v>405000</c:v>
                </c:pt>
                <c:pt idx="3291" formatCode="0.00E+00">
                  <c:v>384770</c:v>
                </c:pt>
                <c:pt idx="3292" formatCode="0.00E+00">
                  <c:v>268310</c:v>
                </c:pt>
                <c:pt idx="3293" formatCode="0.00E+00">
                  <c:v>224840</c:v>
                </c:pt>
                <c:pt idx="3294" formatCode="0.00E+00">
                  <c:v>284860</c:v>
                </c:pt>
                <c:pt idx="3295" formatCode="0.00E+00">
                  <c:v>302560</c:v>
                </c:pt>
                <c:pt idx="3296" formatCode="0.00E+00">
                  <c:v>254120</c:v>
                </c:pt>
                <c:pt idx="3297" formatCode="0.00E+00">
                  <c:v>226240</c:v>
                </c:pt>
                <c:pt idx="3298" formatCode="0.00E+00">
                  <c:v>223830</c:v>
                </c:pt>
                <c:pt idx="3299" formatCode="0.00E+00">
                  <c:v>203090</c:v>
                </c:pt>
                <c:pt idx="3300" formatCode="0.00E+00">
                  <c:v>242210</c:v>
                </c:pt>
                <c:pt idx="3301" formatCode="0.00E+00">
                  <c:v>327610</c:v>
                </c:pt>
                <c:pt idx="3302" formatCode="0.00E+00">
                  <c:v>399620</c:v>
                </c:pt>
                <c:pt idx="3303" formatCode="0.00E+00">
                  <c:v>368960</c:v>
                </c:pt>
                <c:pt idx="3304" formatCode="0.00E+00">
                  <c:v>253330</c:v>
                </c:pt>
                <c:pt idx="3305" formatCode="0.00E+00">
                  <c:v>220950</c:v>
                </c:pt>
                <c:pt idx="3306" formatCode="0.00E+00">
                  <c:v>273970</c:v>
                </c:pt>
                <c:pt idx="3307" formatCode="0.00E+00">
                  <c:v>292600</c:v>
                </c:pt>
                <c:pt idx="3308" formatCode="0.00E+00">
                  <c:v>224850</c:v>
                </c:pt>
                <c:pt idx="3309" formatCode="0.00E+00">
                  <c:v>145350</c:v>
                </c:pt>
                <c:pt idx="3310" formatCode="0.00E+00">
                  <c:v>193070</c:v>
                </c:pt>
                <c:pt idx="3311" formatCode="0.00E+00">
                  <c:v>333030</c:v>
                </c:pt>
                <c:pt idx="3312" formatCode="0.00E+00">
                  <c:v>393420</c:v>
                </c:pt>
                <c:pt idx="3313" formatCode="0.00E+00">
                  <c:v>357460</c:v>
                </c:pt>
                <c:pt idx="3314" formatCode="0.00E+00">
                  <c:v>308870</c:v>
                </c:pt>
                <c:pt idx="3315" formatCode="0.00E+00">
                  <c:v>329200</c:v>
                </c:pt>
                <c:pt idx="3316" formatCode="0.00E+00">
                  <c:v>364010</c:v>
                </c:pt>
                <c:pt idx="3317" formatCode="0.00E+00">
                  <c:v>353150</c:v>
                </c:pt>
                <c:pt idx="3318" formatCode="0.00E+00">
                  <c:v>329690</c:v>
                </c:pt>
                <c:pt idx="3319" formatCode="0.00E+00">
                  <c:v>271380</c:v>
                </c:pt>
                <c:pt idx="3320" formatCode="0.00E+00">
                  <c:v>201520</c:v>
                </c:pt>
                <c:pt idx="3321" formatCode="0.00E+00">
                  <c:v>191160</c:v>
                </c:pt>
                <c:pt idx="3322" formatCode="0.00E+00">
                  <c:v>178970</c:v>
                </c:pt>
                <c:pt idx="3323" formatCode="0.00E+00">
                  <c:v>171130</c:v>
                </c:pt>
                <c:pt idx="3324" formatCode="0.00E+00">
                  <c:v>207220</c:v>
                </c:pt>
                <c:pt idx="3325" formatCode="0.00E+00">
                  <c:v>240990</c:v>
                </c:pt>
                <c:pt idx="3326" formatCode="0.00E+00">
                  <c:v>232900</c:v>
                </c:pt>
                <c:pt idx="3327" formatCode="0.00E+00">
                  <c:v>209830</c:v>
                </c:pt>
                <c:pt idx="3328" formatCode="0.00E+00">
                  <c:v>193200</c:v>
                </c:pt>
                <c:pt idx="3329" formatCode="0.00E+00">
                  <c:v>229560</c:v>
                </c:pt>
                <c:pt idx="3330" formatCode="0.00E+00">
                  <c:v>294420</c:v>
                </c:pt>
                <c:pt idx="3331" formatCode="0.00E+00">
                  <c:v>304920</c:v>
                </c:pt>
                <c:pt idx="3332" formatCode="0.00E+00">
                  <c:v>315830</c:v>
                </c:pt>
                <c:pt idx="3333" formatCode="0.00E+00">
                  <c:v>339690</c:v>
                </c:pt>
                <c:pt idx="3334" formatCode="0.00E+00">
                  <c:v>306910</c:v>
                </c:pt>
                <c:pt idx="3335" formatCode="0.00E+00">
                  <c:v>253750</c:v>
                </c:pt>
                <c:pt idx="3336" formatCode="0.00E+00">
                  <c:v>243700</c:v>
                </c:pt>
                <c:pt idx="3337" formatCode="0.00E+00">
                  <c:v>317320</c:v>
                </c:pt>
                <c:pt idx="3338" formatCode="0.00E+00">
                  <c:v>380090</c:v>
                </c:pt>
                <c:pt idx="3339" formatCode="0.00E+00">
                  <c:v>288990</c:v>
                </c:pt>
                <c:pt idx="3340" formatCode="0.00E+00">
                  <c:v>181540</c:v>
                </c:pt>
                <c:pt idx="3341" formatCode="0.00E+00">
                  <c:v>154190</c:v>
                </c:pt>
                <c:pt idx="3342" formatCode="0.00E+00">
                  <c:v>168200</c:v>
                </c:pt>
                <c:pt idx="3343" formatCode="0.00E+00">
                  <c:v>259150</c:v>
                </c:pt>
                <c:pt idx="3344" formatCode="0.00E+00">
                  <c:v>342160</c:v>
                </c:pt>
                <c:pt idx="3345" formatCode="0.00E+00">
                  <c:v>295070</c:v>
                </c:pt>
                <c:pt idx="3346" formatCode="0.00E+00">
                  <c:v>229400</c:v>
                </c:pt>
                <c:pt idx="3347" formatCode="0.00E+00">
                  <c:v>223650</c:v>
                </c:pt>
                <c:pt idx="3348" formatCode="0.00E+00">
                  <c:v>233570</c:v>
                </c:pt>
                <c:pt idx="3349" formatCode="0.00E+00">
                  <c:v>261520</c:v>
                </c:pt>
                <c:pt idx="3350" formatCode="0.00E+00">
                  <c:v>285910</c:v>
                </c:pt>
                <c:pt idx="3351" formatCode="0.00E+00">
                  <c:v>293380</c:v>
                </c:pt>
                <c:pt idx="3352" formatCode="0.00E+00">
                  <c:v>244250</c:v>
                </c:pt>
                <c:pt idx="3353" formatCode="0.00E+00">
                  <c:v>196550</c:v>
                </c:pt>
                <c:pt idx="3354" formatCode="0.00E+00">
                  <c:v>216440</c:v>
                </c:pt>
                <c:pt idx="3355" formatCode="0.00E+00">
                  <c:v>252960</c:v>
                </c:pt>
                <c:pt idx="3356" formatCode="0.00E+00">
                  <c:v>236930</c:v>
                </c:pt>
                <c:pt idx="3357" formatCode="0.00E+00">
                  <c:v>238620</c:v>
                </c:pt>
                <c:pt idx="3358" formatCode="0.00E+00">
                  <c:v>247390</c:v>
                </c:pt>
                <c:pt idx="3359" formatCode="0.00E+00">
                  <c:v>219870</c:v>
                </c:pt>
                <c:pt idx="3360" formatCode="0.00E+00">
                  <c:v>201250</c:v>
                </c:pt>
                <c:pt idx="3361" formatCode="0.00E+00">
                  <c:v>241320</c:v>
                </c:pt>
                <c:pt idx="3362" formatCode="0.00E+00">
                  <c:v>242810</c:v>
                </c:pt>
                <c:pt idx="3363" formatCode="0.00E+00">
                  <c:v>202850</c:v>
                </c:pt>
                <c:pt idx="3364" formatCode="0.00E+00">
                  <c:v>204220</c:v>
                </c:pt>
                <c:pt idx="3365" formatCode="0.00E+00">
                  <c:v>245630</c:v>
                </c:pt>
                <c:pt idx="3366" formatCode="0.00E+00">
                  <c:v>286860</c:v>
                </c:pt>
                <c:pt idx="3367" formatCode="0.00E+00">
                  <c:v>322670</c:v>
                </c:pt>
                <c:pt idx="3368" formatCode="0.00E+00">
                  <c:v>334830</c:v>
                </c:pt>
                <c:pt idx="3369" formatCode="0.00E+00">
                  <c:v>314270</c:v>
                </c:pt>
                <c:pt idx="3370" formatCode="0.00E+00">
                  <c:v>276950</c:v>
                </c:pt>
                <c:pt idx="3371" formatCode="0.00E+00">
                  <c:v>210120</c:v>
                </c:pt>
                <c:pt idx="3372" formatCode="0.00E+00">
                  <c:v>200200</c:v>
                </c:pt>
                <c:pt idx="3373" formatCode="0.00E+00">
                  <c:v>228230</c:v>
                </c:pt>
                <c:pt idx="3374" formatCode="0.00E+00">
                  <c:v>240330</c:v>
                </c:pt>
                <c:pt idx="3375" formatCode="0.00E+00">
                  <c:v>335380</c:v>
                </c:pt>
                <c:pt idx="3376" formatCode="0.00E+00">
                  <c:v>450470</c:v>
                </c:pt>
                <c:pt idx="3377" formatCode="0.00E+00">
                  <c:v>373540</c:v>
                </c:pt>
                <c:pt idx="3378" formatCode="0.00E+00">
                  <c:v>244340</c:v>
                </c:pt>
                <c:pt idx="3379" formatCode="0.00E+00">
                  <c:v>242570</c:v>
                </c:pt>
                <c:pt idx="3380" formatCode="0.00E+00">
                  <c:v>301780</c:v>
                </c:pt>
                <c:pt idx="3381" formatCode="0.00E+00">
                  <c:v>300140</c:v>
                </c:pt>
                <c:pt idx="3382" formatCode="0.00E+00">
                  <c:v>265450</c:v>
                </c:pt>
                <c:pt idx="3383" formatCode="0.00E+00">
                  <c:v>269450</c:v>
                </c:pt>
                <c:pt idx="3384" formatCode="0.00E+00">
                  <c:v>294970</c:v>
                </c:pt>
                <c:pt idx="3385" formatCode="0.00E+00">
                  <c:v>355170</c:v>
                </c:pt>
                <c:pt idx="3386" formatCode="0.00E+00">
                  <c:v>348560</c:v>
                </c:pt>
                <c:pt idx="3387" formatCode="0.00E+00">
                  <c:v>228070</c:v>
                </c:pt>
                <c:pt idx="3388" formatCode="0.00E+00">
                  <c:v>160280</c:v>
                </c:pt>
                <c:pt idx="3389" formatCode="0.00E+00">
                  <c:v>159140</c:v>
                </c:pt>
                <c:pt idx="3390" formatCode="0.00E+00">
                  <c:v>155660</c:v>
                </c:pt>
                <c:pt idx="3391" formatCode="0.00E+00">
                  <c:v>149070</c:v>
                </c:pt>
                <c:pt idx="3392" formatCode="0.00E+00">
                  <c:v>130050</c:v>
                </c:pt>
                <c:pt idx="3393" formatCode="0.00E+00">
                  <c:v>110020</c:v>
                </c:pt>
                <c:pt idx="3394" formatCode="0.00E+00">
                  <c:v>155090</c:v>
                </c:pt>
                <c:pt idx="3395" formatCode="0.00E+00">
                  <c:v>209870</c:v>
                </c:pt>
                <c:pt idx="3396" formatCode="0.00E+00">
                  <c:v>244880</c:v>
                </c:pt>
                <c:pt idx="3397" formatCode="0.00E+00">
                  <c:v>339430</c:v>
                </c:pt>
                <c:pt idx="3398" formatCode="0.00E+00">
                  <c:v>385950</c:v>
                </c:pt>
                <c:pt idx="3399" formatCode="0.00E+00">
                  <c:v>294660</c:v>
                </c:pt>
                <c:pt idx="3400" formatCode="0.00E+00">
                  <c:v>210700</c:v>
                </c:pt>
                <c:pt idx="3401" formatCode="0.00E+00">
                  <c:v>208390</c:v>
                </c:pt>
                <c:pt idx="3402" formatCode="0.00E+00">
                  <c:v>247930</c:v>
                </c:pt>
                <c:pt idx="3403" formatCode="0.00E+00">
                  <c:v>233480</c:v>
                </c:pt>
                <c:pt idx="3404" formatCode="0.00E+00">
                  <c:v>178690</c:v>
                </c:pt>
                <c:pt idx="3405" formatCode="0.00E+00">
                  <c:v>156150</c:v>
                </c:pt>
                <c:pt idx="3406" formatCode="0.00E+00">
                  <c:v>163710</c:v>
                </c:pt>
                <c:pt idx="3407" formatCode="0.00E+00">
                  <c:v>171450</c:v>
                </c:pt>
                <c:pt idx="3408" formatCode="0.00E+00">
                  <c:v>201720</c:v>
                </c:pt>
                <c:pt idx="3409" formatCode="0.00E+00">
                  <c:v>244520</c:v>
                </c:pt>
                <c:pt idx="3410" formatCode="0.00E+00">
                  <c:v>298950</c:v>
                </c:pt>
                <c:pt idx="3411" formatCode="0.00E+00">
                  <c:v>358170</c:v>
                </c:pt>
                <c:pt idx="3412" formatCode="0.00E+00">
                  <c:v>337530</c:v>
                </c:pt>
                <c:pt idx="3413" formatCode="0.00E+00">
                  <c:v>267150</c:v>
                </c:pt>
                <c:pt idx="3414" formatCode="0.00E+00">
                  <c:v>290260</c:v>
                </c:pt>
                <c:pt idx="3415" formatCode="0.00E+00">
                  <c:v>331000</c:v>
                </c:pt>
                <c:pt idx="3416" formatCode="0.00E+00">
                  <c:v>305200</c:v>
                </c:pt>
                <c:pt idx="3417" formatCode="0.00E+00">
                  <c:v>260990</c:v>
                </c:pt>
                <c:pt idx="3418" formatCode="0.00E+00">
                  <c:v>283840</c:v>
                </c:pt>
                <c:pt idx="3419" formatCode="0.00E+00">
                  <c:v>277030</c:v>
                </c:pt>
                <c:pt idx="3420" formatCode="0.00E+00">
                  <c:v>187140</c:v>
                </c:pt>
                <c:pt idx="3421" formatCode="0.00E+00">
                  <c:v>154420</c:v>
                </c:pt>
                <c:pt idx="3422" formatCode="0.00E+00">
                  <c:v>189320</c:v>
                </c:pt>
                <c:pt idx="3423" formatCode="0.00E+00">
                  <c:v>172000</c:v>
                </c:pt>
                <c:pt idx="3424" formatCode="0.00E+00">
                  <c:v>147520</c:v>
                </c:pt>
                <c:pt idx="3425" formatCode="0.00E+00">
                  <c:v>178470</c:v>
                </c:pt>
                <c:pt idx="3426" formatCode="0.00E+00">
                  <c:v>219340</c:v>
                </c:pt>
                <c:pt idx="3427" formatCode="0.00E+00">
                  <c:v>221460</c:v>
                </c:pt>
                <c:pt idx="3428" formatCode="0.00E+00">
                  <c:v>264030</c:v>
                </c:pt>
                <c:pt idx="3429" formatCode="0.00E+00">
                  <c:v>339050</c:v>
                </c:pt>
                <c:pt idx="3430" formatCode="0.00E+00">
                  <c:v>323610</c:v>
                </c:pt>
                <c:pt idx="3431" formatCode="0.00E+00">
                  <c:v>323240</c:v>
                </c:pt>
                <c:pt idx="3432" formatCode="0.00E+00">
                  <c:v>346610</c:v>
                </c:pt>
                <c:pt idx="3433" formatCode="0.00E+00">
                  <c:v>316110</c:v>
                </c:pt>
                <c:pt idx="3434" formatCode="0.00E+00">
                  <c:v>274270</c:v>
                </c:pt>
                <c:pt idx="3435" formatCode="0.00E+00">
                  <c:v>307610</c:v>
                </c:pt>
                <c:pt idx="3436" formatCode="0.00E+00">
                  <c:v>340730</c:v>
                </c:pt>
                <c:pt idx="3437" formatCode="0.00E+00">
                  <c:v>314430</c:v>
                </c:pt>
                <c:pt idx="3438" formatCode="0.00E+00">
                  <c:v>334550</c:v>
                </c:pt>
                <c:pt idx="3439" formatCode="0.00E+00">
                  <c:v>388730</c:v>
                </c:pt>
                <c:pt idx="3440" formatCode="0.00E+00">
                  <c:v>352940</c:v>
                </c:pt>
                <c:pt idx="3441" formatCode="0.00E+00">
                  <c:v>255950</c:v>
                </c:pt>
                <c:pt idx="3442" formatCode="0.00E+00">
                  <c:v>245440</c:v>
                </c:pt>
                <c:pt idx="3443" formatCode="0.00E+00">
                  <c:v>314220</c:v>
                </c:pt>
                <c:pt idx="3444" formatCode="0.00E+00">
                  <c:v>324220</c:v>
                </c:pt>
                <c:pt idx="3445" formatCode="0.00E+00">
                  <c:v>292290</c:v>
                </c:pt>
                <c:pt idx="3446" formatCode="0.00E+00">
                  <c:v>267210</c:v>
                </c:pt>
                <c:pt idx="3447" formatCode="0.00E+00">
                  <c:v>225890</c:v>
                </c:pt>
                <c:pt idx="3448" formatCode="0.00E+00">
                  <c:v>221040</c:v>
                </c:pt>
                <c:pt idx="3449" formatCode="0.00E+00">
                  <c:v>264800</c:v>
                </c:pt>
                <c:pt idx="3450" formatCode="0.00E+00">
                  <c:v>261630</c:v>
                </c:pt>
                <c:pt idx="3451" formatCode="0.00E+00">
                  <c:v>222530</c:v>
                </c:pt>
                <c:pt idx="3452" formatCode="0.00E+00">
                  <c:v>227200</c:v>
                </c:pt>
                <c:pt idx="3453" formatCode="0.00E+00">
                  <c:v>246140</c:v>
                </c:pt>
                <c:pt idx="3454" formatCode="0.00E+00">
                  <c:v>234730</c:v>
                </c:pt>
                <c:pt idx="3455" formatCode="0.00E+00">
                  <c:v>214970</c:v>
                </c:pt>
                <c:pt idx="3456" formatCode="0.00E+00">
                  <c:v>143110</c:v>
                </c:pt>
                <c:pt idx="3457" formatCode="0.00E+00">
                  <c:v>121760</c:v>
                </c:pt>
                <c:pt idx="3458" formatCode="0.00E+00">
                  <c:v>206810</c:v>
                </c:pt>
                <c:pt idx="3459" formatCode="0.00E+00">
                  <c:v>263840</c:v>
                </c:pt>
                <c:pt idx="3460" formatCode="0.00E+00">
                  <c:v>222490</c:v>
                </c:pt>
                <c:pt idx="3461" formatCode="0.00E+00">
                  <c:v>166600</c:v>
                </c:pt>
                <c:pt idx="3462" formatCode="0.00E+00">
                  <c:v>116030</c:v>
                </c:pt>
                <c:pt idx="3463" formatCode="0.00E+00">
                  <c:v>145080</c:v>
                </c:pt>
                <c:pt idx="3464" formatCode="0.00E+00">
                  <c:v>229280</c:v>
                </c:pt>
                <c:pt idx="3465" formatCode="0.00E+00">
                  <c:v>256860</c:v>
                </c:pt>
                <c:pt idx="3466" formatCode="0.00E+00">
                  <c:v>225260</c:v>
                </c:pt>
                <c:pt idx="3467" formatCode="0.00E+00">
                  <c:v>182430</c:v>
                </c:pt>
                <c:pt idx="3468" formatCode="0.00E+00">
                  <c:v>186820</c:v>
                </c:pt>
                <c:pt idx="3469" formatCode="0.00E+00">
                  <c:v>228290</c:v>
                </c:pt>
                <c:pt idx="3470" formatCode="0.00E+00">
                  <c:v>233550</c:v>
                </c:pt>
                <c:pt idx="3471" formatCode="0.00E+00">
                  <c:v>162640</c:v>
                </c:pt>
                <c:pt idx="3472" formatCode="0.00E+00">
                  <c:v>171150</c:v>
                </c:pt>
                <c:pt idx="3473" formatCode="0.00E+00">
                  <c:v>257940</c:v>
                </c:pt>
                <c:pt idx="3474" formatCode="0.00E+00">
                  <c:v>288490</c:v>
                </c:pt>
                <c:pt idx="3475" formatCode="0.00E+00">
                  <c:v>277700</c:v>
                </c:pt>
                <c:pt idx="3476" formatCode="0.00E+00">
                  <c:v>252410</c:v>
                </c:pt>
                <c:pt idx="3477" formatCode="0.00E+00">
                  <c:v>202900</c:v>
                </c:pt>
                <c:pt idx="3478" formatCode="0.00E+00">
                  <c:v>189350</c:v>
                </c:pt>
                <c:pt idx="3479" formatCode="0.00E+00">
                  <c:v>191100</c:v>
                </c:pt>
                <c:pt idx="3480" formatCode="0.00E+00">
                  <c:v>251960</c:v>
                </c:pt>
                <c:pt idx="3481" formatCode="0.00E+00">
                  <c:v>385470</c:v>
                </c:pt>
                <c:pt idx="3482" formatCode="0.00E+00">
                  <c:v>441650</c:v>
                </c:pt>
                <c:pt idx="3483" formatCode="0.00E+00">
                  <c:v>356120</c:v>
                </c:pt>
                <c:pt idx="3484" formatCode="0.00E+00">
                  <c:v>218700</c:v>
                </c:pt>
                <c:pt idx="3485" formatCode="0.00E+00">
                  <c:v>146870</c:v>
                </c:pt>
                <c:pt idx="3486" formatCode="0.00E+00">
                  <c:v>159390</c:v>
                </c:pt>
                <c:pt idx="3487" formatCode="0.00E+00">
                  <c:v>188230</c:v>
                </c:pt>
                <c:pt idx="3488" formatCode="0.00E+00">
                  <c:v>214740</c:v>
                </c:pt>
                <c:pt idx="3489" formatCode="0.00E+00">
                  <c:v>253170</c:v>
                </c:pt>
                <c:pt idx="3490" formatCode="0.00E+00">
                  <c:v>314350</c:v>
                </c:pt>
                <c:pt idx="3491" formatCode="0.00E+00">
                  <c:v>464070</c:v>
                </c:pt>
                <c:pt idx="3492" formatCode="0.00E+00">
                  <c:v>506670</c:v>
                </c:pt>
                <c:pt idx="3493" formatCode="0.00E+00">
                  <c:v>365760</c:v>
                </c:pt>
                <c:pt idx="3494" formatCode="0.00E+00">
                  <c:v>295690</c:v>
                </c:pt>
                <c:pt idx="3495" formatCode="0.00E+00">
                  <c:v>295460</c:v>
                </c:pt>
                <c:pt idx="3496" formatCode="0.00E+00">
                  <c:v>298560</c:v>
                </c:pt>
                <c:pt idx="3497" formatCode="0.00E+00">
                  <c:v>328840</c:v>
                </c:pt>
                <c:pt idx="3498" formatCode="0.00E+00">
                  <c:v>326470</c:v>
                </c:pt>
                <c:pt idx="3499" formatCode="0.00E+00">
                  <c:v>335300</c:v>
                </c:pt>
                <c:pt idx="3500" formatCode="0.00E+00">
                  <c:v>311250</c:v>
                </c:pt>
                <c:pt idx="3501" formatCode="0.00E+00">
                  <c:v>265420</c:v>
                </c:pt>
                <c:pt idx="3502" formatCode="0.00E+00">
                  <c:v>219960</c:v>
                </c:pt>
                <c:pt idx="3503" formatCode="0.00E+00">
                  <c:v>197930</c:v>
                </c:pt>
                <c:pt idx="3504" formatCode="0.00E+00">
                  <c:v>243330</c:v>
                </c:pt>
                <c:pt idx="3505" formatCode="0.00E+00">
                  <c:v>272270</c:v>
                </c:pt>
                <c:pt idx="3506" formatCode="0.00E+00">
                  <c:v>237920</c:v>
                </c:pt>
                <c:pt idx="3507" formatCode="0.00E+00">
                  <c:v>173620</c:v>
                </c:pt>
                <c:pt idx="3508" formatCode="0.00E+00">
                  <c:v>153620</c:v>
                </c:pt>
                <c:pt idx="3509" formatCode="0.00E+00">
                  <c:v>222840</c:v>
                </c:pt>
                <c:pt idx="3510" formatCode="0.00E+00">
                  <c:v>278830</c:v>
                </c:pt>
                <c:pt idx="3511" formatCode="0.00E+00">
                  <c:v>268310</c:v>
                </c:pt>
                <c:pt idx="3512" formatCode="0.00E+00">
                  <c:v>235900</c:v>
                </c:pt>
                <c:pt idx="3513" formatCode="0.00E+00">
                  <c:v>225900</c:v>
                </c:pt>
                <c:pt idx="3514" formatCode="0.00E+00">
                  <c:v>230620</c:v>
                </c:pt>
                <c:pt idx="3515" formatCode="0.00E+00">
                  <c:v>270520</c:v>
                </c:pt>
                <c:pt idx="3516" formatCode="0.00E+00">
                  <c:v>272780</c:v>
                </c:pt>
                <c:pt idx="3517" formatCode="0.00E+00">
                  <c:v>250630</c:v>
                </c:pt>
                <c:pt idx="3518" formatCode="0.00E+00">
                  <c:v>309370</c:v>
                </c:pt>
                <c:pt idx="3519" formatCode="0.00E+00">
                  <c:v>407080</c:v>
                </c:pt>
                <c:pt idx="3520" formatCode="0.00E+00">
                  <c:v>407270</c:v>
                </c:pt>
                <c:pt idx="3521" formatCode="0.00E+00">
                  <c:v>317050</c:v>
                </c:pt>
                <c:pt idx="3522" formatCode="0.00E+00">
                  <c:v>199290</c:v>
                </c:pt>
                <c:pt idx="3523" formatCode="0.00E+00">
                  <c:v>192290</c:v>
                </c:pt>
                <c:pt idx="3524" formatCode="0.00E+00">
                  <c:v>264990</c:v>
                </c:pt>
                <c:pt idx="3525" formatCode="0.00E+00">
                  <c:v>246600</c:v>
                </c:pt>
                <c:pt idx="3526" formatCode="0.00E+00">
                  <c:v>179240</c:v>
                </c:pt>
                <c:pt idx="3527" formatCode="0.00E+00">
                  <c:v>190850</c:v>
                </c:pt>
                <c:pt idx="3528" formatCode="0.00E+00">
                  <c:v>239640</c:v>
                </c:pt>
                <c:pt idx="3529" formatCode="0.00E+00">
                  <c:v>240310</c:v>
                </c:pt>
                <c:pt idx="3530" formatCode="0.00E+00">
                  <c:v>283340</c:v>
                </c:pt>
                <c:pt idx="3531" formatCode="0.00E+00">
                  <c:v>351210</c:v>
                </c:pt>
                <c:pt idx="3532" formatCode="0.00E+00">
                  <c:v>316960</c:v>
                </c:pt>
                <c:pt idx="3533" formatCode="0.00E+00">
                  <c:v>219230</c:v>
                </c:pt>
                <c:pt idx="3534" formatCode="0.00E+00">
                  <c:v>178160</c:v>
                </c:pt>
                <c:pt idx="3535" formatCode="0.00E+00">
                  <c:v>182900</c:v>
                </c:pt>
                <c:pt idx="3536" formatCode="0.00E+00">
                  <c:v>190010</c:v>
                </c:pt>
                <c:pt idx="3537" formatCode="0.00E+00">
                  <c:v>235430</c:v>
                </c:pt>
                <c:pt idx="3538" formatCode="0.00E+00">
                  <c:v>288320</c:v>
                </c:pt>
                <c:pt idx="3539" formatCode="0.00E+00">
                  <c:v>259520</c:v>
                </c:pt>
                <c:pt idx="3540" formatCode="0.00E+00">
                  <c:v>200380</c:v>
                </c:pt>
                <c:pt idx="3541" formatCode="0.00E+00">
                  <c:v>189950</c:v>
                </c:pt>
                <c:pt idx="3542" formatCode="0.00E+00">
                  <c:v>220640</c:v>
                </c:pt>
                <c:pt idx="3543" formatCode="0.00E+00">
                  <c:v>268590</c:v>
                </c:pt>
                <c:pt idx="3544" formatCode="0.00E+00">
                  <c:v>328330</c:v>
                </c:pt>
                <c:pt idx="3545" formatCode="0.00E+00">
                  <c:v>322090</c:v>
                </c:pt>
                <c:pt idx="3546" formatCode="0.00E+00">
                  <c:v>275130</c:v>
                </c:pt>
                <c:pt idx="3547" formatCode="0.00E+00">
                  <c:v>255590</c:v>
                </c:pt>
                <c:pt idx="3548" formatCode="0.00E+00">
                  <c:v>276790</c:v>
                </c:pt>
                <c:pt idx="3549" formatCode="0.00E+00">
                  <c:v>285300</c:v>
                </c:pt>
                <c:pt idx="3550" formatCode="0.00E+00">
                  <c:v>238690</c:v>
                </c:pt>
                <c:pt idx="3551" formatCode="0.00E+00">
                  <c:v>191940</c:v>
                </c:pt>
                <c:pt idx="3552" formatCode="0.00E+00">
                  <c:v>168210</c:v>
                </c:pt>
                <c:pt idx="3553" formatCode="0.00E+00">
                  <c:v>189140</c:v>
                </c:pt>
                <c:pt idx="3554" formatCode="0.00E+00">
                  <c:v>255500</c:v>
                </c:pt>
                <c:pt idx="3555" formatCode="0.00E+00">
                  <c:v>284390</c:v>
                </c:pt>
                <c:pt idx="3556" formatCode="0.00E+00">
                  <c:v>339200</c:v>
                </c:pt>
                <c:pt idx="3557" formatCode="0.00E+00">
                  <c:v>406970</c:v>
                </c:pt>
                <c:pt idx="3558" formatCode="0.00E+00">
                  <c:v>383350</c:v>
                </c:pt>
                <c:pt idx="3559" formatCode="0.00E+00">
                  <c:v>292840</c:v>
                </c:pt>
                <c:pt idx="3560" formatCode="0.00E+00">
                  <c:v>186280</c:v>
                </c:pt>
                <c:pt idx="3561" formatCode="0.00E+00">
                  <c:v>150030</c:v>
                </c:pt>
                <c:pt idx="3562" formatCode="0.00E+00">
                  <c:v>183760</c:v>
                </c:pt>
                <c:pt idx="3563" formatCode="0.00E+00">
                  <c:v>164130</c:v>
                </c:pt>
                <c:pt idx="3564" formatCode="0.00E+00">
                  <c:v>113720</c:v>
                </c:pt>
                <c:pt idx="3565" formatCode="0.00E+00">
                  <c:v>133830</c:v>
                </c:pt>
                <c:pt idx="3566" formatCode="0.00E+00">
                  <c:v>177090</c:v>
                </c:pt>
                <c:pt idx="3567" formatCode="0.00E+00">
                  <c:v>167040</c:v>
                </c:pt>
                <c:pt idx="3568" formatCode="0.00E+00">
                  <c:v>170510</c:v>
                </c:pt>
                <c:pt idx="3569" formatCode="0.00E+00">
                  <c:v>214530</c:v>
                </c:pt>
                <c:pt idx="3570" formatCode="0.00E+00">
                  <c:v>251340</c:v>
                </c:pt>
                <c:pt idx="3571" formatCode="0.00E+00">
                  <c:v>284500</c:v>
                </c:pt>
                <c:pt idx="3572" formatCode="0.00E+00">
                  <c:v>250060</c:v>
                </c:pt>
                <c:pt idx="3573" formatCode="0.00E+00">
                  <c:v>208980</c:v>
                </c:pt>
                <c:pt idx="3574" formatCode="0.00E+00">
                  <c:v>199770</c:v>
                </c:pt>
                <c:pt idx="3575" formatCode="0.00E+00">
                  <c:v>234780</c:v>
                </c:pt>
                <c:pt idx="3576" formatCode="0.00E+00">
                  <c:v>291700</c:v>
                </c:pt>
                <c:pt idx="3577" formatCode="0.00E+00">
                  <c:v>258930</c:v>
                </c:pt>
                <c:pt idx="3578" formatCode="0.00E+00">
                  <c:v>174380</c:v>
                </c:pt>
                <c:pt idx="3579" formatCode="0.00E+00">
                  <c:v>129090</c:v>
                </c:pt>
                <c:pt idx="3580" formatCode="0.00E+00">
                  <c:v>133540</c:v>
                </c:pt>
                <c:pt idx="3581" formatCode="0.00E+00">
                  <c:v>167910</c:v>
                </c:pt>
                <c:pt idx="3582" formatCode="0.00E+00">
                  <c:v>208890</c:v>
                </c:pt>
                <c:pt idx="3583" formatCode="0.00E+00">
                  <c:v>226870</c:v>
                </c:pt>
                <c:pt idx="3584" formatCode="0.00E+00">
                  <c:v>190920</c:v>
                </c:pt>
                <c:pt idx="3585" formatCode="0.00E+00">
                  <c:v>132020</c:v>
                </c:pt>
                <c:pt idx="3586" formatCode="0.00E+00">
                  <c:v>106310</c:v>
                </c:pt>
                <c:pt idx="3587" formatCode="0.00E+00">
                  <c:v>126520</c:v>
                </c:pt>
                <c:pt idx="3588" formatCode="0.00E+00">
                  <c:v>164870</c:v>
                </c:pt>
                <c:pt idx="3589" formatCode="0.00E+00">
                  <c:v>191770</c:v>
                </c:pt>
                <c:pt idx="3590" formatCode="0.00E+00">
                  <c:v>214200</c:v>
                </c:pt>
                <c:pt idx="3591" formatCode="0.00E+00">
                  <c:v>258890</c:v>
                </c:pt>
                <c:pt idx="3592" formatCode="0.00E+00">
                  <c:v>251100</c:v>
                </c:pt>
                <c:pt idx="3593" formatCode="0.00E+00">
                  <c:v>192360</c:v>
                </c:pt>
                <c:pt idx="3594" formatCode="0.00E+00">
                  <c:v>208970</c:v>
                </c:pt>
                <c:pt idx="3595" formatCode="0.00E+00">
                  <c:v>258210</c:v>
                </c:pt>
                <c:pt idx="3596" formatCode="0.00E+00">
                  <c:v>240970</c:v>
                </c:pt>
                <c:pt idx="3597" formatCode="0.00E+00">
                  <c:v>199360</c:v>
                </c:pt>
                <c:pt idx="3598" formatCode="0.00E+00">
                  <c:v>182820</c:v>
                </c:pt>
                <c:pt idx="3599" formatCode="0.00E+00">
                  <c:v>238580</c:v>
                </c:pt>
                <c:pt idx="3600" formatCode="0.00E+00">
                  <c:v>313130</c:v>
                </c:pt>
                <c:pt idx="3601" formatCode="0.00E+00">
                  <c:v>285680</c:v>
                </c:pt>
                <c:pt idx="3602" formatCode="0.00E+00">
                  <c:v>233830</c:v>
                </c:pt>
                <c:pt idx="3603" formatCode="0.00E+00">
                  <c:v>228180</c:v>
                </c:pt>
                <c:pt idx="3604" formatCode="0.00E+00">
                  <c:v>211400</c:v>
                </c:pt>
                <c:pt idx="3605" formatCode="0.00E+00">
                  <c:v>214690</c:v>
                </c:pt>
                <c:pt idx="3606" formatCode="0.00E+00">
                  <c:v>253250</c:v>
                </c:pt>
                <c:pt idx="3607" formatCode="0.00E+00">
                  <c:v>252670</c:v>
                </c:pt>
                <c:pt idx="3608" formatCode="0.00E+00">
                  <c:v>243010</c:v>
                </c:pt>
                <c:pt idx="3609" formatCode="0.00E+00">
                  <c:v>243790</c:v>
                </c:pt>
                <c:pt idx="3610" formatCode="0.00E+00">
                  <c:v>289930</c:v>
                </c:pt>
                <c:pt idx="3611" formatCode="0.00E+00">
                  <c:v>318990</c:v>
                </c:pt>
                <c:pt idx="3612" formatCode="0.00E+00">
                  <c:v>283050</c:v>
                </c:pt>
                <c:pt idx="3613" formatCode="0.00E+00">
                  <c:v>233410</c:v>
                </c:pt>
                <c:pt idx="3614" formatCode="0.00E+00">
                  <c:v>239220</c:v>
                </c:pt>
                <c:pt idx="3615" formatCode="0.00E+00">
                  <c:v>279240</c:v>
                </c:pt>
                <c:pt idx="3616" formatCode="0.00E+00">
                  <c:v>312690</c:v>
                </c:pt>
                <c:pt idx="3617" formatCode="0.00E+00">
                  <c:v>344010</c:v>
                </c:pt>
                <c:pt idx="3618" formatCode="0.00E+00">
                  <c:v>351800</c:v>
                </c:pt>
                <c:pt idx="3619" formatCode="0.00E+00">
                  <c:v>400970</c:v>
                </c:pt>
                <c:pt idx="3620" formatCode="0.00E+00">
                  <c:v>438420</c:v>
                </c:pt>
                <c:pt idx="3621" formatCode="0.00E+00">
                  <c:v>364540</c:v>
                </c:pt>
                <c:pt idx="3622" formatCode="0.00E+00">
                  <c:v>270420</c:v>
                </c:pt>
                <c:pt idx="3623" formatCode="0.00E+00">
                  <c:v>199880</c:v>
                </c:pt>
                <c:pt idx="3624" formatCode="0.00E+00">
                  <c:v>146210</c:v>
                </c:pt>
                <c:pt idx="3625" formatCode="0.00E+00">
                  <c:v>108240</c:v>
                </c:pt>
                <c:pt idx="3626" formatCode="0.00E+00">
                  <c:v>119360</c:v>
                </c:pt>
                <c:pt idx="3627" formatCode="0.00E+00">
                  <c:v>163690</c:v>
                </c:pt>
                <c:pt idx="3628" formatCode="0.00E+00">
                  <c:v>192360</c:v>
                </c:pt>
                <c:pt idx="3629" formatCode="0.00E+00">
                  <c:v>241020</c:v>
                </c:pt>
                <c:pt idx="3630" formatCode="0.00E+00">
                  <c:v>302330</c:v>
                </c:pt>
                <c:pt idx="3631" formatCode="0.00E+00">
                  <c:v>293740</c:v>
                </c:pt>
                <c:pt idx="3632" formatCode="0.00E+00">
                  <c:v>203770</c:v>
                </c:pt>
                <c:pt idx="3633" formatCode="0.00E+00">
                  <c:v>175760</c:v>
                </c:pt>
                <c:pt idx="3634" formatCode="0.00E+00">
                  <c:v>280400</c:v>
                </c:pt>
                <c:pt idx="3635" formatCode="0.00E+00">
                  <c:v>423420</c:v>
                </c:pt>
                <c:pt idx="3636" formatCode="0.00E+00">
                  <c:v>446340</c:v>
                </c:pt>
                <c:pt idx="3637" formatCode="0.00E+00">
                  <c:v>409680</c:v>
                </c:pt>
                <c:pt idx="3638" formatCode="0.00E+00">
                  <c:v>413860</c:v>
                </c:pt>
                <c:pt idx="3639" formatCode="0.00E+00">
                  <c:v>390780</c:v>
                </c:pt>
                <c:pt idx="3640" formatCode="0.00E+00">
                  <c:v>351790</c:v>
                </c:pt>
                <c:pt idx="3641" formatCode="0.00E+00">
                  <c:v>339160</c:v>
                </c:pt>
                <c:pt idx="3642" formatCode="0.00E+00">
                  <c:v>314900</c:v>
                </c:pt>
                <c:pt idx="3643" formatCode="0.00E+00">
                  <c:v>257090</c:v>
                </c:pt>
                <c:pt idx="3644" formatCode="0.00E+00">
                  <c:v>161530</c:v>
                </c:pt>
                <c:pt idx="3645" formatCode="0.00E+00">
                  <c:v>111750</c:v>
                </c:pt>
                <c:pt idx="3646" formatCode="0.00E+00">
                  <c:v>155590</c:v>
                </c:pt>
                <c:pt idx="3647" formatCode="0.00E+00">
                  <c:v>211500</c:v>
                </c:pt>
                <c:pt idx="3648" formatCode="0.00E+00">
                  <c:v>239900</c:v>
                </c:pt>
                <c:pt idx="3649" formatCode="0.00E+00">
                  <c:v>231530</c:v>
                </c:pt>
                <c:pt idx="3650" formatCode="0.00E+00">
                  <c:v>179650</c:v>
                </c:pt>
                <c:pt idx="3651" formatCode="0.00E+00">
                  <c:v>164940</c:v>
                </c:pt>
                <c:pt idx="3652" formatCode="0.00E+00">
                  <c:v>200540</c:v>
                </c:pt>
                <c:pt idx="3653" formatCode="0.00E+00">
                  <c:v>178270</c:v>
                </c:pt>
                <c:pt idx="3654" formatCode="0.00E+00">
                  <c:v>153870</c:v>
                </c:pt>
                <c:pt idx="3655" formatCode="0.00E+00">
                  <c:v>190650</c:v>
                </c:pt>
                <c:pt idx="3656" formatCode="0.00E+00">
                  <c:v>260600</c:v>
                </c:pt>
                <c:pt idx="3657" formatCode="0.00E+00">
                  <c:v>292700</c:v>
                </c:pt>
                <c:pt idx="3658" formatCode="0.00E+00">
                  <c:v>239450</c:v>
                </c:pt>
                <c:pt idx="3659" formatCode="0.00E+00">
                  <c:v>160340</c:v>
                </c:pt>
                <c:pt idx="3660" formatCode="0.00E+00">
                  <c:v>178520</c:v>
                </c:pt>
                <c:pt idx="3661" formatCode="0.00E+00">
                  <c:v>306060</c:v>
                </c:pt>
                <c:pt idx="3662" formatCode="0.00E+00">
                  <c:v>409070</c:v>
                </c:pt>
                <c:pt idx="3663" formatCode="0.00E+00">
                  <c:v>367910</c:v>
                </c:pt>
                <c:pt idx="3664" formatCode="0.00E+00">
                  <c:v>251140</c:v>
                </c:pt>
                <c:pt idx="3665" formatCode="0.00E+00">
                  <c:v>191090</c:v>
                </c:pt>
                <c:pt idx="3666" formatCode="0.00E+00">
                  <c:v>238600</c:v>
                </c:pt>
                <c:pt idx="3667" formatCode="0.00E+00">
                  <c:v>310650</c:v>
                </c:pt>
                <c:pt idx="3668" formatCode="0.00E+00">
                  <c:v>322010</c:v>
                </c:pt>
                <c:pt idx="3669" formatCode="0.00E+00">
                  <c:v>262300</c:v>
                </c:pt>
                <c:pt idx="3670" formatCode="0.00E+00">
                  <c:v>193210</c:v>
                </c:pt>
                <c:pt idx="3671" formatCode="0.00E+00">
                  <c:v>162530</c:v>
                </c:pt>
                <c:pt idx="3672" formatCode="0.00E+00">
                  <c:v>189370</c:v>
                </c:pt>
                <c:pt idx="3673" formatCode="0.00E+00">
                  <c:v>285750</c:v>
                </c:pt>
                <c:pt idx="3674" formatCode="0.00E+00">
                  <c:v>415030</c:v>
                </c:pt>
                <c:pt idx="3675" formatCode="0.00E+00">
                  <c:v>427310</c:v>
                </c:pt>
                <c:pt idx="3676" formatCode="0.00E+00">
                  <c:v>292450</c:v>
                </c:pt>
                <c:pt idx="3677" formatCode="0.00E+00">
                  <c:v>241530</c:v>
                </c:pt>
                <c:pt idx="3678" formatCode="0.00E+00">
                  <c:v>299390</c:v>
                </c:pt>
                <c:pt idx="3679" formatCode="0.00E+00">
                  <c:v>320750</c:v>
                </c:pt>
                <c:pt idx="3680" formatCode="0.00E+00">
                  <c:v>247300</c:v>
                </c:pt>
                <c:pt idx="3681" formatCode="0.00E+00">
                  <c:v>177670</c:v>
                </c:pt>
                <c:pt idx="3682" formatCode="0.00E+00">
                  <c:v>185270</c:v>
                </c:pt>
                <c:pt idx="3683" formatCode="0.00E+00">
                  <c:v>195040</c:v>
                </c:pt>
                <c:pt idx="3684" formatCode="0.00E+00">
                  <c:v>235020</c:v>
                </c:pt>
                <c:pt idx="3685" formatCode="0.00E+00">
                  <c:v>282770</c:v>
                </c:pt>
                <c:pt idx="3686" formatCode="0.00E+00">
                  <c:v>301480</c:v>
                </c:pt>
                <c:pt idx="3687" formatCode="0.00E+00">
                  <c:v>303310</c:v>
                </c:pt>
                <c:pt idx="3688" formatCode="0.00E+00">
                  <c:v>232910</c:v>
                </c:pt>
                <c:pt idx="3689" formatCode="0.00E+00">
                  <c:v>143050</c:v>
                </c:pt>
                <c:pt idx="3690" formatCode="0.00E+00">
                  <c:v>148380</c:v>
                </c:pt>
                <c:pt idx="3691" formatCode="0.00E+00">
                  <c:v>209230</c:v>
                </c:pt>
                <c:pt idx="3692" formatCode="0.00E+00">
                  <c:v>208500</c:v>
                </c:pt>
                <c:pt idx="3693" formatCode="0.00E+00">
                  <c:v>182360</c:v>
                </c:pt>
                <c:pt idx="3694" formatCode="0.00E+00">
                  <c:v>174450</c:v>
                </c:pt>
                <c:pt idx="3695" formatCode="0.00E+00">
                  <c:v>179360</c:v>
                </c:pt>
                <c:pt idx="3696" formatCode="0.00E+00">
                  <c:v>214290</c:v>
                </c:pt>
                <c:pt idx="3697" formatCode="0.00E+00">
                  <c:v>221220</c:v>
                </c:pt>
                <c:pt idx="3698" formatCode="0.00E+00">
                  <c:v>192920</c:v>
                </c:pt>
                <c:pt idx="3699" formatCode="0.00E+00">
                  <c:v>194900</c:v>
                </c:pt>
                <c:pt idx="3700" formatCode="0.00E+00">
                  <c:v>273350</c:v>
                </c:pt>
                <c:pt idx="3701" formatCode="0.00E+00">
                  <c:v>319750</c:v>
                </c:pt>
                <c:pt idx="3702" formatCode="0.00E+00">
                  <c:v>265140</c:v>
                </c:pt>
                <c:pt idx="3703" formatCode="0.00E+00">
                  <c:v>177500</c:v>
                </c:pt>
                <c:pt idx="3704" formatCode="0.00E+00">
                  <c:v>178110</c:v>
                </c:pt>
                <c:pt idx="3705" formatCode="0.00E+00">
                  <c:v>255150</c:v>
                </c:pt>
                <c:pt idx="3706" formatCode="0.00E+00">
                  <c:v>271750</c:v>
                </c:pt>
                <c:pt idx="3707" formatCode="0.00E+00">
                  <c:v>224060</c:v>
                </c:pt>
                <c:pt idx="3708" formatCode="0.00E+00">
                  <c:v>177520</c:v>
                </c:pt>
                <c:pt idx="3709" formatCode="0.00E+00">
                  <c:v>159850</c:v>
                </c:pt>
                <c:pt idx="3710" formatCode="0.00E+00">
                  <c:v>193510</c:v>
                </c:pt>
                <c:pt idx="3711" formatCode="0.00E+00">
                  <c:v>314890</c:v>
                </c:pt>
                <c:pt idx="3712" formatCode="0.00E+00">
                  <c:v>446290</c:v>
                </c:pt>
                <c:pt idx="3713" formatCode="0.00E+00">
                  <c:v>418160</c:v>
                </c:pt>
                <c:pt idx="3714" formatCode="0.00E+00">
                  <c:v>281140</c:v>
                </c:pt>
                <c:pt idx="3715" formatCode="0.00E+00">
                  <c:v>211250</c:v>
                </c:pt>
                <c:pt idx="3716" formatCode="0.00E+00">
                  <c:v>194080</c:v>
                </c:pt>
                <c:pt idx="3717" formatCode="0.00E+00">
                  <c:v>173030</c:v>
                </c:pt>
                <c:pt idx="3718" formatCode="0.00E+00">
                  <c:v>193580</c:v>
                </c:pt>
                <c:pt idx="3719" formatCode="0.00E+00">
                  <c:v>200020</c:v>
                </c:pt>
                <c:pt idx="3720" formatCode="0.00E+00">
                  <c:v>203940</c:v>
                </c:pt>
                <c:pt idx="3721" formatCode="0.00E+00">
                  <c:v>247610</c:v>
                </c:pt>
                <c:pt idx="3722" formatCode="0.00E+00">
                  <c:v>267250</c:v>
                </c:pt>
                <c:pt idx="3723" formatCode="0.00E+00">
                  <c:v>281480</c:v>
                </c:pt>
                <c:pt idx="3724" formatCode="0.00E+00">
                  <c:v>355300</c:v>
                </c:pt>
                <c:pt idx="3725" formatCode="0.00E+00">
                  <c:v>376090</c:v>
                </c:pt>
                <c:pt idx="3726" formatCode="0.00E+00">
                  <c:v>281820</c:v>
                </c:pt>
                <c:pt idx="3727" formatCode="0.00E+00">
                  <c:v>164490</c:v>
                </c:pt>
                <c:pt idx="3728" formatCode="0.00E+00">
                  <c:v>111050</c:v>
                </c:pt>
                <c:pt idx="3729" formatCode="0.00E+00">
                  <c:v>108490</c:v>
                </c:pt>
                <c:pt idx="3730" formatCode="0.00E+00">
                  <c:v>135700</c:v>
                </c:pt>
                <c:pt idx="3731" formatCode="0.00E+00">
                  <c:v>233670</c:v>
                </c:pt>
                <c:pt idx="3732" formatCode="0.00E+00">
                  <c:v>303760</c:v>
                </c:pt>
                <c:pt idx="3733" formatCode="0.00E+00">
                  <c:v>247500</c:v>
                </c:pt>
                <c:pt idx="3734" formatCode="0.00E+00">
                  <c:v>169140</c:v>
                </c:pt>
                <c:pt idx="3735" formatCode="0.00E+00">
                  <c:v>110080</c:v>
                </c:pt>
                <c:pt idx="3736" formatCode="0.00E+00">
                  <c:v>104480</c:v>
                </c:pt>
                <c:pt idx="3737" formatCode="0.00E+00">
                  <c:v>140500</c:v>
                </c:pt>
                <c:pt idx="3738" formatCode="0.00E+00">
                  <c:v>159720</c:v>
                </c:pt>
                <c:pt idx="3739" formatCode="0.00E+00">
                  <c:v>128460</c:v>
                </c:pt>
                <c:pt idx="3740" formatCode="0.00E+00">
                  <c:v>136180</c:v>
                </c:pt>
                <c:pt idx="3741" formatCode="0.00E+00">
                  <c:v>188340</c:v>
                </c:pt>
                <c:pt idx="3742" formatCode="0.00E+00">
                  <c:v>212390</c:v>
                </c:pt>
                <c:pt idx="3743" formatCode="0.00E+00">
                  <c:v>208460</c:v>
                </c:pt>
                <c:pt idx="3744" formatCode="0.00E+00">
                  <c:v>180870</c:v>
                </c:pt>
                <c:pt idx="3745" formatCode="0.00E+00">
                  <c:v>168510</c:v>
                </c:pt>
                <c:pt idx="3746" formatCode="0.00E+00">
                  <c:v>180190</c:v>
                </c:pt>
                <c:pt idx="3747" formatCode="0.00E+00">
                  <c:v>174170</c:v>
                </c:pt>
                <c:pt idx="3748" formatCode="0.00E+00">
                  <c:v>164110</c:v>
                </c:pt>
                <c:pt idx="3749" formatCode="0.00E+00">
                  <c:v>178500</c:v>
                </c:pt>
                <c:pt idx="3750" formatCode="0.00E+00">
                  <c:v>188030</c:v>
                </c:pt>
                <c:pt idx="3751" formatCode="0.00E+00">
                  <c:v>191650</c:v>
                </c:pt>
                <c:pt idx="3752" formatCode="0.00E+00">
                  <c:v>251650</c:v>
                </c:pt>
                <c:pt idx="3753" formatCode="0.00E+00">
                  <c:v>299800</c:v>
                </c:pt>
                <c:pt idx="3754" formatCode="0.00E+00">
                  <c:v>243020</c:v>
                </c:pt>
                <c:pt idx="3755" formatCode="0.00E+00">
                  <c:v>202860</c:v>
                </c:pt>
                <c:pt idx="3756" formatCode="0.00E+00">
                  <c:v>249200</c:v>
                </c:pt>
                <c:pt idx="3757" formatCode="0.00E+00">
                  <c:v>255330</c:v>
                </c:pt>
                <c:pt idx="3758" formatCode="0.00E+00">
                  <c:v>197580</c:v>
                </c:pt>
                <c:pt idx="3759" formatCode="0.00E+00">
                  <c:v>221600</c:v>
                </c:pt>
                <c:pt idx="3760" formatCode="0.00E+00">
                  <c:v>285850</c:v>
                </c:pt>
                <c:pt idx="3761" formatCode="0.00E+00">
                  <c:v>252770</c:v>
                </c:pt>
                <c:pt idx="3762" formatCode="0.00E+00">
                  <c:v>234250</c:v>
                </c:pt>
                <c:pt idx="3763" formatCode="0.00E+00">
                  <c:v>259140</c:v>
                </c:pt>
                <c:pt idx="3764" formatCode="0.00E+00">
                  <c:v>321370</c:v>
                </c:pt>
                <c:pt idx="3765" formatCode="0.00E+00">
                  <c:v>384400</c:v>
                </c:pt>
                <c:pt idx="3766" formatCode="0.00E+00">
                  <c:v>337450</c:v>
                </c:pt>
                <c:pt idx="3767" formatCode="0.00E+00">
                  <c:v>277540</c:v>
                </c:pt>
                <c:pt idx="3768" formatCode="0.00E+00">
                  <c:v>263060</c:v>
                </c:pt>
                <c:pt idx="3769" formatCode="0.00E+00">
                  <c:v>251780</c:v>
                </c:pt>
                <c:pt idx="3770" formatCode="0.00E+00">
                  <c:v>220130</c:v>
                </c:pt>
                <c:pt idx="3771" formatCode="0.00E+00">
                  <c:v>190040</c:v>
                </c:pt>
                <c:pt idx="3772" formatCode="0.00E+00">
                  <c:v>202880</c:v>
                </c:pt>
                <c:pt idx="3773" formatCode="0.00E+00">
                  <c:v>226280</c:v>
                </c:pt>
                <c:pt idx="3774" formatCode="0.00E+00">
                  <c:v>205240</c:v>
                </c:pt>
                <c:pt idx="3775" formatCode="0.00E+00">
                  <c:v>171930</c:v>
                </c:pt>
                <c:pt idx="3776" formatCode="0.00E+00">
                  <c:v>189090</c:v>
                </c:pt>
                <c:pt idx="3777" formatCode="0.00E+00">
                  <c:v>212790</c:v>
                </c:pt>
                <c:pt idx="3778" formatCode="0.00E+00">
                  <c:v>201100</c:v>
                </c:pt>
                <c:pt idx="3779" formatCode="0.00E+00">
                  <c:v>195460</c:v>
                </c:pt>
                <c:pt idx="3780" formatCode="0.00E+00">
                  <c:v>214170</c:v>
                </c:pt>
                <c:pt idx="3781" formatCode="0.00E+00">
                  <c:v>252100</c:v>
                </c:pt>
                <c:pt idx="3782" formatCode="0.00E+00">
                  <c:v>360730</c:v>
                </c:pt>
                <c:pt idx="3783" formatCode="0.00E+00">
                  <c:v>473030</c:v>
                </c:pt>
                <c:pt idx="3784" formatCode="0.00E+00">
                  <c:v>418160</c:v>
                </c:pt>
                <c:pt idx="3785" formatCode="0.00E+00">
                  <c:v>313540</c:v>
                </c:pt>
                <c:pt idx="3786" formatCode="0.00E+00">
                  <c:v>271080</c:v>
                </c:pt>
                <c:pt idx="3787" formatCode="0.00E+00">
                  <c:v>260060</c:v>
                </c:pt>
                <c:pt idx="3788" formatCode="0.00E+00">
                  <c:v>204710</c:v>
                </c:pt>
                <c:pt idx="3789" formatCode="0.00E+00">
                  <c:v>164680</c:v>
                </c:pt>
                <c:pt idx="3790" formatCode="0.00E+00">
                  <c:v>216870</c:v>
                </c:pt>
                <c:pt idx="3791" formatCode="0.00E+00">
                  <c:v>279940</c:v>
                </c:pt>
                <c:pt idx="3792" formatCode="0.00E+00">
                  <c:v>258060</c:v>
                </c:pt>
                <c:pt idx="3793" formatCode="0.00E+00">
                  <c:v>225790</c:v>
                </c:pt>
                <c:pt idx="3794" formatCode="0.00E+00">
                  <c:v>224180</c:v>
                </c:pt>
                <c:pt idx="3795" formatCode="0.00E+00">
                  <c:v>227640</c:v>
                </c:pt>
                <c:pt idx="3796" formatCode="0.00E+00">
                  <c:v>267970</c:v>
                </c:pt>
                <c:pt idx="3797" formatCode="0.00E+00">
                  <c:v>297230</c:v>
                </c:pt>
                <c:pt idx="3798" formatCode="0.00E+00">
                  <c:v>259090</c:v>
                </c:pt>
                <c:pt idx="3799" formatCode="0.00E+00">
                  <c:v>221050</c:v>
                </c:pt>
                <c:pt idx="3800" formatCode="0.00E+00">
                  <c:v>225110</c:v>
                </c:pt>
                <c:pt idx="3801" formatCode="0.00E+00">
                  <c:v>216380</c:v>
                </c:pt>
                <c:pt idx="3802" formatCode="0.00E+00">
                  <c:v>166500</c:v>
                </c:pt>
                <c:pt idx="3803" formatCode="0.00E+00">
                  <c:v>163980</c:v>
                </c:pt>
                <c:pt idx="3804" formatCode="0.00E+00">
                  <c:v>174700</c:v>
                </c:pt>
                <c:pt idx="3805" formatCode="0.00E+00">
                  <c:v>136090</c:v>
                </c:pt>
                <c:pt idx="3806" formatCode="0.00E+00">
                  <c:v>137040</c:v>
                </c:pt>
                <c:pt idx="3807" formatCode="0.00E+00">
                  <c:v>216400</c:v>
                </c:pt>
                <c:pt idx="3808" formatCode="0.00E+00">
                  <c:v>326290</c:v>
                </c:pt>
                <c:pt idx="3809" formatCode="0.00E+00">
                  <c:v>357620</c:v>
                </c:pt>
                <c:pt idx="3810" formatCode="0.00E+00">
                  <c:v>303240</c:v>
                </c:pt>
                <c:pt idx="3811" formatCode="0.00E+00">
                  <c:v>234570</c:v>
                </c:pt>
                <c:pt idx="3812" formatCode="0.00E+00">
                  <c:v>218550</c:v>
                </c:pt>
                <c:pt idx="3813" formatCode="0.00E+00">
                  <c:v>237750</c:v>
                </c:pt>
                <c:pt idx="3814" formatCode="0.00E+00">
                  <c:v>315270</c:v>
                </c:pt>
                <c:pt idx="3815" formatCode="0.00E+00">
                  <c:v>447840</c:v>
                </c:pt>
                <c:pt idx="3816" formatCode="0.00E+00">
                  <c:v>509330</c:v>
                </c:pt>
                <c:pt idx="3817" formatCode="0.00E+00">
                  <c:v>392860</c:v>
                </c:pt>
                <c:pt idx="3818" formatCode="0.00E+00">
                  <c:v>299010</c:v>
                </c:pt>
                <c:pt idx="3819" formatCode="0.00E+00">
                  <c:v>302220</c:v>
                </c:pt>
                <c:pt idx="3820" formatCode="0.00E+00">
                  <c:v>230510</c:v>
                </c:pt>
                <c:pt idx="3821" formatCode="0.00E+00">
                  <c:v>158690</c:v>
                </c:pt>
                <c:pt idx="3822" formatCode="0.00E+00">
                  <c:v>200000</c:v>
                </c:pt>
                <c:pt idx="3823" formatCode="0.00E+00">
                  <c:v>270260</c:v>
                </c:pt>
                <c:pt idx="3824" formatCode="0.00E+00">
                  <c:v>207410</c:v>
                </c:pt>
                <c:pt idx="3825" formatCode="0.00E+00">
                  <c:v>120740</c:v>
                </c:pt>
                <c:pt idx="3826" formatCode="0.00E+00">
                  <c:v>128210</c:v>
                </c:pt>
                <c:pt idx="3827" formatCode="0.00E+00">
                  <c:v>169130</c:v>
                </c:pt>
                <c:pt idx="3828" formatCode="0.00E+00">
                  <c:v>211390</c:v>
                </c:pt>
                <c:pt idx="3829" formatCode="0.00E+00">
                  <c:v>238130</c:v>
                </c:pt>
                <c:pt idx="3830" formatCode="0.00E+00">
                  <c:v>246410</c:v>
                </c:pt>
                <c:pt idx="3831" formatCode="0.00E+00">
                  <c:v>229490</c:v>
                </c:pt>
                <c:pt idx="3832" formatCode="0.00E+00">
                  <c:v>196920</c:v>
                </c:pt>
                <c:pt idx="3833" formatCode="0.00E+00">
                  <c:v>224310</c:v>
                </c:pt>
                <c:pt idx="3834" formatCode="0.00E+00">
                  <c:v>281340</c:v>
                </c:pt>
                <c:pt idx="3835" formatCode="0.00E+00">
                  <c:v>279130</c:v>
                </c:pt>
                <c:pt idx="3836" formatCode="0.00E+00">
                  <c:v>279930</c:v>
                </c:pt>
                <c:pt idx="3837" formatCode="0.00E+00">
                  <c:v>288100</c:v>
                </c:pt>
                <c:pt idx="3838" formatCode="0.00E+00">
                  <c:v>265840</c:v>
                </c:pt>
                <c:pt idx="3839" formatCode="0.00E+00">
                  <c:v>309760</c:v>
                </c:pt>
                <c:pt idx="3840" formatCode="0.00E+00">
                  <c:v>378390</c:v>
                </c:pt>
                <c:pt idx="3841" formatCode="0.00E+00">
                  <c:v>309940</c:v>
                </c:pt>
                <c:pt idx="3842" formatCode="0.00E+00">
                  <c:v>191450</c:v>
                </c:pt>
                <c:pt idx="3843" formatCode="0.00E+00">
                  <c:v>158740</c:v>
                </c:pt>
                <c:pt idx="3844" formatCode="0.00E+00">
                  <c:v>159000</c:v>
                </c:pt>
                <c:pt idx="3845" formatCode="0.00E+00">
                  <c:v>180950</c:v>
                </c:pt>
                <c:pt idx="3846" formatCode="0.00E+00">
                  <c:v>252920</c:v>
                </c:pt>
                <c:pt idx="3847" formatCode="0.00E+00">
                  <c:v>302660</c:v>
                </c:pt>
                <c:pt idx="3848" formatCode="0.00E+00">
                  <c:v>313970</c:v>
                </c:pt>
                <c:pt idx="3849" formatCode="0.00E+00">
                  <c:v>264630</c:v>
                </c:pt>
                <c:pt idx="3850" formatCode="0.00E+00">
                  <c:v>200960</c:v>
                </c:pt>
                <c:pt idx="3851" formatCode="0.00E+00">
                  <c:v>197600</c:v>
                </c:pt>
                <c:pt idx="3852" formatCode="0.00E+00">
                  <c:v>230800</c:v>
                </c:pt>
                <c:pt idx="3853" formatCode="0.00E+00">
                  <c:v>274040</c:v>
                </c:pt>
                <c:pt idx="3854" formatCode="0.00E+00">
                  <c:v>314350</c:v>
                </c:pt>
                <c:pt idx="3855" formatCode="0.00E+00">
                  <c:v>308360</c:v>
                </c:pt>
                <c:pt idx="3856" formatCode="0.00E+00">
                  <c:v>238240</c:v>
                </c:pt>
                <c:pt idx="3857" formatCode="0.00E+00">
                  <c:v>193700</c:v>
                </c:pt>
                <c:pt idx="3858" formatCode="0.00E+00">
                  <c:v>171140</c:v>
                </c:pt>
                <c:pt idx="3859" formatCode="0.00E+00">
                  <c:v>214410</c:v>
                </c:pt>
                <c:pt idx="3860" formatCode="0.00E+00">
                  <c:v>294480</c:v>
                </c:pt>
                <c:pt idx="3861" formatCode="0.00E+00">
                  <c:v>282270</c:v>
                </c:pt>
                <c:pt idx="3862" formatCode="0.00E+00">
                  <c:v>181650</c:v>
                </c:pt>
                <c:pt idx="3863" formatCode="0.00E+00">
                  <c:v>106100</c:v>
                </c:pt>
                <c:pt idx="3864" formatCode="0.00E+00">
                  <c:v>70328</c:v>
                </c:pt>
                <c:pt idx="3865" formatCode="0.00E+00">
                  <c:v>46877</c:v>
                </c:pt>
                <c:pt idx="3866" formatCode="0.00E+00">
                  <c:v>80071</c:v>
                </c:pt>
                <c:pt idx="3867" formatCode="0.00E+00">
                  <c:v>204600</c:v>
                </c:pt>
                <c:pt idx="3868" formatCode="0.00E+00">
                  <c:v>313430</c:v>
                </c:pt>
                <c:pt idx="3869" formatCode="0.00E+00">
                  <c:v>294540</c:v>
                </c:pt>
                <c:pt idx="3870" formatCode="0.00E+00">
                  <c:v>229980</c:v>
                </c:pt>
                <c:pt idx="3871" formatCode="0.00E+00">
                  <c:v>220490</c:v>
                </c:pt>
                <c:pt idx="3872" formatCode="0.00E+00">
                  <c:v>260740</c:v>
                </c:pt>
                <c:pt idx="3873" formatCode="0.00E+00">
                  <c:v>245240</c:v>
                </c:pt>
                <c:pt idx="3874" formatCode="0.00E+00">
                  <c:v>180840</c:v>
                </c:pt>
                <c:pt idx="3875" formatCode="0.00E+00">
                  <c:v>149000</c:v>
                </c:pt>
                <c:pt idx="3876" formatCode="0.00E+00">
                  <c:v>141210</c:v>
                </c:pt>
                <c:pt idx="3877" formatCode="0.00E+00">
                  <c:v>204380</c:v>
                </c:pt>
                <c:pt idx="3878" formatCode="0.00E+00">
                  <c:v>279180</c:v>
                </c:pt>
                <c:pt idx="3879" formatCode="0.00E+00">
                  <c:v>275870</c:v>
                </c:pt>
                <c:pt idx="3880" formatCode="0.00E+00">
                  <c:v>196580</c:v>
                </c:pt>
                <c:pt idx="3881" formatCode="0.00E+00">
                  <c:v>88895</c:v>
                </c:pt>
                <c:pt idx="3882" formatCode="0.00E+00">
                  <c:v>39540</c:v>
                </c:pt>
                <c:pt idx="3883" formatCode="0.00E+00">
                  <c:v>54851</c:v>
                </c:pt>
                <c:pt idx="3884" formatCode="0.00E+00">
                  <c:v>110540</c:v>
                </c:pt>
                <c:pt idx="3885" formatCode="0.00E+00">
                  <c:v>170540</c:v>
                </c:pt>
                <c:pt idx="3886" formatCode="0.00E+00">
                  <c:v>185650</c:v>
                </c:pt>
                <c:pt idx="3887" formatCode="0.00E+00">
                  <c:v>164490</c:v>
                </c:pt>
                <c:pt idx="3888" formatCode="0.00E+00">
                  <c:v>130430</c:v>
                </c:pt>
                <c:pt idx="3889" formatCode="0.00E+00">
                  <c:v>127930</c:v>
                </c:pt>
                <c:pt idx="3890" formatCode="0.00E+00">
                  <c:v>116990</c:v>
                </c:pt>
                <c:pt idx="3891" formatCode="0.00E+00">
                  <c:v>136040</c:v>
                </c:pt>
                <c:pt idx="3892" formatCode="0.00E+00">
                  <c:v>210150</c:v>
                </c:pt>
                <c:pt idx="3893" formatCode="0.00E+00">
                  <c:v>243970</c:v>
                </c:pt>
                <c:pt idx="3894" formatCode="0.00E+00">
                  <c:v>244290</c:v>
                </c:pt>
                <c:pt idx="3895" formatCode="0.00E+00">
                  <c:v>257030</c:v>
                </c:pt>
                <c:pt idx="3896" formatCode="0.00E+00">
                  <c:v>234250</c:v>
                </c:pt>
                <c:pt idx="3897" formatCode="0.00E+00">
                  <c:v>216650</c:v>
                </c:pt>
                <c:pt idx="3898" formatCode="0.00E+00">
                  <c:v>227750</c:v>
                </c:pt>
                <c:pt idx="3899" formatCode="0.00E+00">
                  <c:v>239090</c:v>
                </c:pt>
                <c:pt idx="3900" formatCode="0.00E+00">
                  <c:v>265770</c:v>
                </c:pt>
                <c:pt idx="3901" formatCode="0.00E+00">
                  <c:v>258740</c:v>
                </c:pt>
                <c:pt idx="3902" formatCode="0.00E+00">
                  <c:v>283700</c:v>
                </c:pt>
                <c:pt idx="3903" formatCode="0.00E+00">
                  <c:v>291620</c:v>
                </c:pt>
                <c:pt idx="3904" formatCode="0.00E+00">
                  <c:v>234410</c:v>
                </c:pt>
                <c:pt idx="3905" formatCode="0.00E+00">
                  <c:v>200040</c:v>
                </c:pt>
                <c:pt idx="3906" formatCode="0.00E+00">
                  <c:v>188240</c:v>
                </c:pt>
                <c:pt idx="3907" formatCode="0.00E+00">
                  <c:v>209240</c:v>
                </c:pt>
                <c:pt idx="3908" formatCode="0.00E+00">
                  <c:v>251480</c:v>
                </c:pt>
                <c:pt idx="3909" formatCode="0.00E+00">
                  <c:v>237880</c:v>
                </c:pt>
                <c:pt idx="3910" formatCode="0.00E+00">
                  <c:v>157570</c:v>
                </c:pt>
                <c:pt idx="3911" formatCode="0.00E+00">
                  <c:v>124470</c:v>
                </c:pt>
                <c:pt idx="3912" formatCode="0.00E+00">
                  <c:v>166030</c:v>
                </c:pt>
                <c:pt idx="3913" formatCode="0.00E+00">
                  <c:v>207640</c:v>
                </c:pt>
                <c:pt idx="3914" formatCode="0.00E+00">
                  <c:v>222510</c:v>
                </c:pt>
                <c:pt idx="3915" formatCode="0.00E+00">
                  <c:v>241790</c:v>
                </c:pt>
                <c:pt idx="3916" formatCode="0.00E+00">
                  <c:v>241570</c:v>
                </c:pt>
                <c:pt idx="3917" formatCode="0.00E+00">
                  <c:v>252020</c:v>
                </c:pt>
                <c:pt idx="3918" formatCode="0.00E+00">
                  <c:v>254190</c:v>
                </c:pt>
                <c:pt idx="3919" formatCode="0.00E+00">
                  <c:v>205000</c:v>
                </c:pt>
                <c:pt idx="3920" formatCode="0.00E+00">
                  <c:v>161100</c:v>
                </c:pt>
                <c:pt idx="3921" formatCode="0.00E+00">
                  <c:v>137080</c:v>
                </c:pt>
                <c:pt idx="3922" formatCode="0.00E+00">
                  <c:v>152690</c:v>
                </c:pt>
                <c:pt idx="3923" formatCode="0.00E+00">
                  <c:v>181080</c:v>
                </c:pt>
                <c:pt idx="3924" formatCode="0.00E+00">
                  <c:v>191900</c:v>
                </c:pt>
                <c:pt idx="3925" formatCode="0.00E+00">
                  <c:v>201650</c:v>
                </c:pt>
                <c:pt idx="3926" formatCode="0.00E+00">
                  <c:v>217490</c:v>
                </c:pt>
                <c:pt idx="3927" formatCode="0.00E+00">
                  <c:v>245920</c:v>
                </c:pt>
                <c:pt idx="3928" formatCode="0.00E+00">
                  <c:v>257720</c:v>
                </c:pt>
                <c:pt idx="3929" formatCode="0.00E+00">
                  <c:v>234250</c:v>
                </c:pt>
                <c:pt idx="3930" formatCode="0.00E+00">
                  <c:v>178590</c:v>
                </c:pt>
                <c:pt idx="3931" formatCode="0.00E+00">
                  <c:v>148760</c:v>
                </c:pt>
                <c:pt idx="3932" formatCode="0.00E+00">
                  <c:v>133050</c:v>
                </c:pt>
                <c:pt idx="3933" formatCode="0.00E+00">
                  <c:v>115830</c:v>
                </c:pt>
                <c:pt idx="3934" formatCode="0.00E+00">
                  <c:v>131590</c:v>
                </c:pt>
                <c:pt idx="3935" formatCode="0.00E+00">
                  <c:v>176090</c:v>
                </c:pt>
                <c:pt idx="3936" formatCode="0.00E+00">
                  <c:v>172410</c:v>
                </c:pt>
                <c:pt idx="3937" formatCode="0.00E+00">
                  <c:v>144120</c:v>
                </c:pt>
                <c:pt idx="3938" formatCode="0.00E+00">
                  <c:v>180490</c:v>
                </c:pt>
                <c:pt idx="3939" formatCode="0.00E+00">
                  <c:v>242090</c:v>
                </c:pt>
                <c:pt idx="3940" formatCode="0.00E+00">
                  <c:v>303060</c:v>
                </c:pt>
                <c:pt idx="3941" formatCode="0.00E+00">
                  <c:v>375720</c:v>
                </c:pt>
                <c:pt idx="3942" formatCode="0.00E+00">
                  <c:v>372940</c:v>
                </c:pt>
                <c:pt idx="3943" formatCode="0.00E+00">
                  <c:v>315050</c:v>
                </c:pt>
                <c:pt idx="3944" formatCode="0.00E+00">
                  <c:v>263980</c:v>
                </c:pt>
                <c:pt idx="3945" formatCode="0.00E+00">
                  <c:v>227640</c:v>
                </c:pt>
                <c:pt idx="3946" formatCode="0.00E+00">
                  <c:v>171170</c:v>
                </c:pt>
                <c:pt idx="3947" formatCode="0.00E+00">
                  <c:v>132350</c:v>
                </c:pt>
                <c:pt idx="3948" formatCode="0.00E+00">
                  <c:v>146970</c:v>
                </c:pt>
                <c:pt idx="3949" formatCode="0.00E+00">
                  <c:v>143780</c:v>
                </c:pt>
                <c:pt idx="3950" formatCode="0.00E+00">
                  <c:v>149420</c:v>
                </c:pt>
                <c:pt idx="3951" formatCode="0.00E+00">
                  <c:v>185450</c:v>
                </c:pt>
                <c:pt idx="3952" formatCode="0.00E+00">
                  <c:v>218940</c:v>
                </c:pt>
                <c:pt idx="3953" formatCode="0.00E+00">
                  <c:v>236610</c:v>
                </c:pt>
                <c:pt idx="3954" formatCode="0.00E+00">
                  <c:v>264470</c:v>
                </c:pt>
                <c:pt idx="3955" formatCode="0.00E+00">
                  <c:v>312120</c:v>
                </c:pt>
                <c:pt idx="3956" formatCode="0.00E+00">
                  <c:v>322740</c:v>
                </c:pt>
                <c:pt idx="3957" formatCode="0.00E+00">
                  <c:v>271580</c:v>
                </c:pt>
                <c:pt idx="3958" formatCode="0.00E+00">
                  <c:v>152540</c:v>
                </c:pt>
                <c:pt idx="3959" formatCode="0.00E+00">
                  <c:v>84930</c:v>
                </c:pt>
                <c:pt idx="3960" formatCode="0.00E+00">
                  <c:v>113130</c:v>
                </c:pt>
                <c:pt idx="3961" formatCode="0.00E+00">
                  <c:v>162550</c:v>
                </c:pt>
                <c:pt idx="3962" formatCode="0.00E+00">
                  <c:v>200530</c:v>
                </c:pt>
                <c:pt idx="3963" formatCode="0.00E+00">
                  <c:v>192130</c:v>
                </c:pt>
                <c:pt idx="3964" formatCode="0.00E+00">
                  <c:v>163380</c:v>
                </c:pt>
                <c:pt idx="3965" formatCode="0.00E+00">
                  <c:v>177450</c:v>
                </c:pt>
                <c:pt idx="3966" formatCode="0.00E+00">
                  <c:v>202420</c:v>
                </c:pt>
                <c:pt idx="3967" formatCode="0.00E+00">
                  <c:v>243040</c:v>
                </c:pt>
                <c:pt idx="3968" formatCode="0.00E+00">
                  <c:v>297300</c:v>
                </c:pt>
                <c:pt idx="3969" formatCode="0.00E+00">
                  <c:v>303730</c:v>
                </c:pt>
                <c:pt idx="3970" formatCode="0.00E+00">
                  <c:v>301900</c:v>
                </c:pt>
                <c:pt idx="3971" formatCode="0.00E+00">
                  <c:v>291860</c:v>
                </c:pt>
                <c:pt idx="3972" formatCode="0.00E+00">
                  <c:v>233470</c:v>
                </c:pt>
                <c:pt idx="3973" formatCode="0.00E+00">
                  <c:v>216480</c:v>
                </c:pt>
                <c:pt idx="3974" formatCode="0.00E+00">
                  <c:v>226850</c:v>
                </c:pt>
                <c:pt idx="3975" formatCode="0.00E+00">
                  <c:v>187780</c:v>
                </c:pt>
                <c:pt idx="3976" formatCode="0.00E+00">
                  <c:v>151270</c:v>
                </c:pt>
                <c:pt idx="3977" formatCode="0.00E+00">
                  <c:v>208600</c:v>
                </c:pt>
                <c:pt idx="3978" formatCode="0.00E+00">
                  <c:v>288920</c:v>
                </c:pt>
                <c:pt idx="3979" formatCode="0.00E+00">
                  <c:v>345020</c:v>
                </c:pt>
                <c:pt idx="3980" formatCode="0.00E+00">
                  <c:v>382390</c:v>
                </c:pt>
                <c:pt idx="3981" formatCode="0.00E+00">
                  <c:v>349830</c:v>
                </c:pt>
                <c:pt idx="3982" formatCode="0.00E+00">
                  <c:v>274260</c:v>
                </c:pt>
                <c:pt idx="3983" formatCode="0.00E+00">
                  <c:v>226390</c:v>
                </c:pt>
                <c:pt idx="3984" formatCode="0.00E+00">
                  <c:v>235100</c:v>
                </c:pt>
                <c:pt idx="3985" formatCode="0.00E+00">
                  <c:v>257650</c:v>
                </c:pt>
                <c:pt idx="3986" formatCode="0.00E+00">
                  <c:v>243600</c:v>
                </c:pt>
                <c:pt idx="3987" formatCode="0.00E+00">
                  <c:v>212840</c:v>
                </c:pt>
                <c:pt idx="3988" formatCode="0.00E+00">
                  <c:v>192850</c:v>
                </c:pt>
                <c:pt idx="3989" formatCode="0.00E+00">
                  <c:v>190940</c:v>
                </c:pt>
                <c:pt idx="3990" formatCode="0.00E+00">
                  <c:v>198260</c:v>
                </c:pt>
                <c:pt idx="3991" formatCode="0.00E+00">
                  <c:v>184410</c:v>
                </c:pt>
                <c:pt idx="3992" formatCode="0.00E+00">
                  <c:v>223340</c:v>
                </c:pt>
                <c:pt idx="3993" formatCode="0.00E+00">
                  <c:v>381940</c:v>
                </c:pt>
                <c:pt idx="3994" formatCode="0.00E+00">
                  <c:v>500720</c:v>
                </c:pt>
                <c:pt idx="3995" formatCode="0.00E+00">
                  <c:v>495130</c:v>
                </c:pt>
                <c:pt idx="3996" formatCode="0.00E+00">
                  <c:v>464770</c:v>
                </c:pt>
                <c:pt idx="3997" formatCode="0.00E+00">
                  <c:v>396120</c:v>
                </c:pt>
                <c:pt idx="3998" formatCode="0.00E+00">
                  <c:v>292010</c:v>
                </c:pt>
                <c:pt idx="3999" formatCode="0.00E+00">
                  <c:v>207640</c:v>
                </c:pt>
                <c:pt idx="4000" formatCode="0.00E+00">
                  <c:v>153340</c:v>
                </c:pt>
                <c:pt idx="4001" formatCode="0.00E+00">
                  <c:v>142930</c:v>
                </c:pt>
                <c:pt idx="4002" formatCode="0.00E+00">
                  <c:v>150360</c:v>
                </c:pt>
                <c:pt idx="4003" formatCode="0.00E+00">
                  <c:v>185140</c:v>
                </c:pt>
                <c:pt idx="4004" formatCode="0.00E+00">
                  <c:v>208560</c:v>
                </c:pt>
                <c:pt idx="4005" formatCode="0.00E+00">
                  <c:v>204150</c:v>
                </c:pt>
                <c:pt idx="4006" formatCode="0.00E+00">
                  <c:v>229260</c:v>
                </c:pt>
                <c:pt idx="4007" formatCode="0.00E+00">
                  <c:v>273520</c:v>
                </c:pt>
                <c:pt idx="4008" formatCode="0.00E+00">
                  <c:v>247530</c:v>
                </c:pt>
                <c:pt idx="4009" formatCode="0.00E+00">
                  <c:v>191710</c:v>
                </c:pt>
                <c:pt idx="4010" formatCode="0.00E+00">
                  <c:v>223960</c:v>
                </c:pt>
                <c:pt idx="4011" formatCode="0.00E+00">
                  <c:v>270160</c:v>
                </c:pt>
                <c:pt idx="4012" formatCode="0.00E+00">
                  <c:v>232460</c:v>
                </c:pt>
                <c:pt idx="4013" formatCode="0.00E+00">
                  <c:v>175570</c:v>
                </c:pt>
                <c:pt idx="4014" formatCode="0.00E+00">
                  <c:v>129690</c:v>
                </c:pt>
                <c:pt idx="4015" formatCode="0.00E+00">
                  <c:v>115820</c:v>
                </c:pt>
                <c:pt idx="4016" formatCode="0.00E+00">
                  <c:v>120480</c:v>
                </c:pt>
                <c:pt idx="4017" formatCode="0.00E+00">
                  <c:v>113740</c:v>
                </c:pt>
                <c:pt idx="4018" formatCode="0.00E+00">
                  <c:v>137620</c:v>
                </c:pt>
                <c:pt idx="4019" formatCode="0.00E+00">
                  <c:v>196240</c:v>
                </c:pt>
                <c:pt idx="4020" formatCode="0.00E+00">
                  <c:v>246260</c:v>
                </c:pt>
                <c:pt idx="4021" formatCode="0.00E+00">
                  <c:v>259130</c:v>
                </c:pt>
                <c:pt idx="4022" formatCode="0.00E+00">
                  <c:v>255330</c:v>
                </c:pt>
                <c:pt idx="4023" formatCode="0.00E+00">
                  <c:v>296330</c:v>
                </c:pt>
                <c:pt idx="4024" formatCode="0.00E+00">
                  <c:v>300590</c:v>
                </c:pt>
                <c:pt idx="4025" formatCode="0.00E+00">
                  <c:v>229370</c:v>
                </c:pt>
                <c:pt idx="4026" formatCode="0.00E+00">
                  <c:v>205930</c:v>
                </c:pt>
                <c:pt idx="4027" formatCode="0.00E+00">
                  <c:v>239980</c:v>
                </c:pt>
                <c:pt idx="4028" formatCode="0.00E+00">
                  <c:v>301350</c:v>
                </c:pt>
                <c:pt idx="4029" formatCode="0.00E+00">
                  <c:v>290560</c:v>
                </c:pt>
                <c:pt idx="4030" formatCode="0.00E+00">
                  <c:v>226660</c:v>
                </c:pt>
                <c:pt idx="4031" formatCode="0.00E+00">
                  <c:v>265890</c:v>
                </c:pt>
                <c:pt idx="4032" formatCode="0.00E+00">
                  <c:v>343630</c:v>
                </c:pt>
                <c:pt idx="4033" formatCode="0.00E+00">
                  <c:v>379870</c:v>
                </c:pt>
                <c:pt idx="4034" formatCode="0.00E+00">
                  <c:v>350070</c:v>
                </c:pt>
                <c:pt idx="4035" formatCode="0.00E+00">
                  <c:v>258160</c:v>
                </c:pt>
                <c:pt idx="4036" formatCode="0.00E+00">
                  <c:v>190970</c:v>
                </c:pt>
                <c:pt idx="4037" formatCode="0.00E+00">
                  <c:v>152900</c:v>
                </c:pt>
                <c:pt idx="4038" formatCode="0.00E+00">
                  <c:v>112970</c:v>
                </c:pt>
                <c:pt idx="4039" formatCode="0.00E+00">
                  <c:v>150170</c:v>
                </c:pt>
                <c:pt idx="4040" formatCode="0.00E+00">
                  <c:v>238550</c:v>
                </c:pt>
                <c:pt idx="4041" formatCode="0.00E+00">
                  <c:v>236090</c:v>
                </c:pt>
                <c:pt idx="4042" formatCode="0.00E+00">
                  <c:v>193650</c:v>
                </c:pt>
                <c:pt idx="4043" formatCode="0.00E+00">
                  <c:v>199590</c:v>
                </c:pt>
                <c:pt idx="4044" formatCode="0.00E+00">
                  <c:v>227810</c:v>
                </c:pt>
                <c:pt idx="4045" formatCode="0.00E+00">
                  <c:v>249200</c:v>
                </c:pt>
                <c:pt idx="4046" formatCode="0.00E+00">
                  <c:v>235310</c:v>
                </c:pt>
                <c:pt idx="4047" formatCode="0.00E+00">
                  <c:v>222680</c:v>
                </c:pt>
                <c:pt idx="4048" formatCode="0.00E+00">
                  <c:v>253970</c:v>
                </c:pt>
                <c:pt idx="4049" formatCode="0.00E+00">
                  <c:v>330500</c:v>
                </c:pt>
                <c:pt idx="4050" formatCode="0.00E+00">
                  <c:v>348880</c:v>
                </c:pt>
                <c:pt idx="4051" formatCode="0.00E+00">
                  <c:v>233830</c:v>
                </c:pt>
                <c:pt idx="4052" formatCode="0.00E+00">
                  <c:v>128880</c:v>
                </c:pt>
                <c:pt idx="4053" formatCode="0.00E+00">
                  <c:v>148040</c:v>
                </c:pt>
                <c:pt idx="4054" formatCode="0.00E+00">
                  <c:v>234250</c:v>
                </c:pt>
                <c:pt idx="4055" formatCode="0.00E+00">
                  <c:v>312460</c:v>
                </c:pt>
                <c:pt idx="4056" formatCode="0.00E+00">
                  <c:v>415200</c:v>
                </c:pt>
                <c:pt idx="4057" formatCode="0.00E+00">
                  <c:v>444410</c:v>
                </c:pt>
                <c:pt idx="4058" formatCode="0.00E+00">
                  <c:v>301580</c:v>
                </c:pt>
                <c:pt idx="4059" formatCode="0.00E+00">
                  <c:v>235780</c:v>
                </c:pt>
                <c:pt idx="4060" formatCode="0.00E+00">
                  <c:v>306420</c:v>
                </c:pt>
                <c:pt idx="4061" formatCode="0.00E+00">
                  <c:v>327460</c:v>
                </c:pt>
                <c:pt idx="4062" formatCode="0.00E+00">
                  <c:v>296410</c:v>
                </c:pt>
                <c:pt idx="4063" formatCode="0.00E+00">
                  <c:v>275670</c:v>
                </c:pt>
                <c:pt idx="4064" formatCode="0.00E+00">
                  <c:v>247170</c:v>
                </c:pt>
                <c:pt idx="4065" formatCode="0.00E+00">
                  <c:v>223500</c:v>
                </c:pt>
                <c:pt idx="4066" formatCode="0.00E+00">
                  <c:v>177110</c:v>
                </c:pt>
                <c:pt idx="4067" formatCode="0.00E+00">
                  <c:v>185790</c:v>
                </c:pt>
                <c:pt idx="4068" formatCode="0.00E+00">
                  <c:v>220970</c:v>
                </c:pt>
                <c:pt idx="4069" formatCode="0.00E+00">
                  <c:v>195260</c:v>
                </c:pt>
                <c:pt idx="4070" formatCode="0.00E+00">
                  <c:v>181440</c:v>
                </c:pt>
                <c:pt idx="4071" formatCode="0.00E+00">
                  <c:v>203840</c:v>
                </c:pt>
                <c:pt idx="4072" formatCode="0.00E+00">
                  <c:v>213900</c:v>
                </c:pt>
                <c:pt idx="4073" formatCode="0.00E+00">
                  <c:v>163280</c:v>
                </c:pt>
                <c:pt idx="4074" formatCode="0.00E+00">
                  <c:v>180420</c:v>
                </c:pt>
                <c:pt idx="4075" formatCode="0.00E+00">
                  <c:v>324360</c:v>
                </c:pt>
                <c:pt idx="4076" formatCode="0.00E+00">
                  <c:v>411710</c:v>
                </c:pt>
                <c:pt idx="4077" formatCode="0.00E+00">
                  <c:v>354610</c:v>
                </c:pt>
                <c:pt idx="4078" formatCode="0.00E+00">
                  <c:v>233670</c:v>
                </c:pt>
                <c:pt idx="4079" formatCode="0.00E+00">
                  <c:v>155740</c:v>
                </c:pt>
                <c:pt idx="4080" formatCode="0.00E+00">
                  <c:v>143580</c:v>
                </c:pt>
                <c:pt idx="4081" formatCode="0.00E+00">
                  <c:v>188290</c:v>
                </c:pt>
                <c:pt idx="4082" formatCode="0.00E+00">
                  <c:v>217790</c:v>
                </c:pt>
                <c:pt idx="4083" formatCode="0.00E+00">
                  <c:v>181550</c:v>
                </c:pt>
                <c:pt idx="4084" formatCode="0.00E+00">
                  <c:v>194160</c:v>
                </c:pt>
                <c:pt idx="4085" formatCode="0.00E+00">
                  <c:v>291050</c:v>
                </c:pt>
                <c:pt idx="4086" formatCode="0.00E+00">
                  <c:v>331350</c:v>
                </c:pt>
                <c:pt idx="4087" formatCode="0.00E+00">
                  <c:v>271480</c:v>
                </c:pt>
                <c:pt idx="4088" formatCode="0.00E+00">
                  <c:v>187210</c:v>
                </c:pt>
                <c:pt idx="4089" formatCode="0.00E+00">
                  <c:v>157680</c:v>
                </c:pt>
                <c:pt idx="4090" formatCode="0.00E+00">
                  <c:v>176820</c:v>
                </c:pt>
                <c:pt idx="4091" formatCode="0.00E+00">
                  <c:v>205910</c:v>
                </c:pt>
                <c:pt idx="4092" formatCode="0.00E+00">
                  <c:v>218650</c:v>
                </c:pt>
                <c:pt idx="4093" formatCode="0.00E+00">
                  <c:v>207880</c:v>
                </c:pt>
                <c:pt idx="4094" formatCode="0.00E+00">
                  <c:v>178580</c:v>
                </c:pt>
                <c:pt idx="4095" formatCode="0.00E+00">
                  <c:v>192860</c:v>
                </c:pt>
                <c:pt idx="4096" formatCode="0.00E+00">
                  <c:v>251770</c:v>
                </c:pt>
                <c:pt idx="4097" formatCode="0.00E+00">
                  <c:v>258310</c:v>
                </c:pt>
                <c:pt idx="4098" formatCode="0.00E+00">
                  <c:v>210320</c:v>
                </c:pt>
                <c:pt idx="4099" formatCode="0.00E+00">
                  <c:v>191220</c:v>
                </c:pt>
                <c:pt idx="4100" formatCode="0.00E+00">
                  <c:v>182480</c:v>
                </c:pt>
                <c:pt idx="4101" formatCode="0.00E+00">
                  <c:v>151340</c:v>
                </c:pt>
                <c:pt idx="4102" formatCode="0.00E+00">
                  <c:v>143240</c:v>
                </c:pt>
                <c:pt idx="4103" formatCode="0.00E+00">
                  <c:v>168070</c:v>
                </c:pt>
                <c:pt idx="4104" formatCode="0.00E+00">
                  <c:v>171080</c:v>
                </c:pt>
                <c:pt idx="4105" formatCode="0.00E+00">
                  <c:v>165690</c:v>
                </c:pt>
                <c:pt idx="4106" formatCode="0.00E+00">
                  <c:v>202370</c:v>
                </c:pt>
                <c:pt idx="4107" formatCode="0.00E+00">
                  <c:v>234330</c:v>
                </c:pt>
                <c:pt idx="4108" formatCode="0.00E+00">
                  <c:v>194260</c:v>
                </c:pt>
                <c:pt idx="4109" formatCode="0.00E+00">
                  <c:v>174000</c:v>
                </c:pt>
                <c:pt idx="4110" formatCode="0.00E+00">
                  <c:v>204290</c:v>
                </c:pt>
                <c:pt idx="4111" formatCode="0.00E+00">
                  <c:v>193730</c:v>
                </c:pt>
                <c:pt idx="4112" formatCode="0.00E+00">
                  <c:v>152060</c:v>
                </c:pt>
                <c:pt idx="4113" formatCode="0.00E+00">
                  <c:v>156620</c:v>
                </c:pt>
                <c:pt idx="4114" formatCode="0.00E+00">
                  <c:v>201480</c:v>
                </c:pt>
                <c:pt idx="4115" formatCode="0.00E+00">
                  <c:v>241020</c:v>
                </c:pt>
                <c:pt idx="4116" formatCode="0.00E+00">
                  <c:v>214500</c:v>
                </c:pt>
                <c:pt idx="4117" formatCode="0.00E+00">
                  <c:v>135060</c:v>
                </c:pt>
                <c:pt idx="4118" formatCode="0.00E+00">
                  <c:v>68976</c:v>
                </c:pt>
                <c:pt idx="4119" formatCode="0.00E+00">
                  <c:v>99469</c:v>
                </c:pt>
                <c:pt idx="4120" formatCode="0.00E+00">
                  <c:v>187450</c:v>
                </c:pt>
                <c:pt idx="4121" formatCode="0.00E+00">
                  <c:v>212110</c:v>
                </c:pt>
                <c:pt idx="4122" formatCode="0.00E+00">
                  <c:v>205930</c:v>
                </c:pt>
                <c:pt idx="4123" formatCode="0.00E+00">
                  <c:v>203910</c:v>
                </c:pt>
                <c:pt idx="4124" formatCode="0.00E+00">
                  <c:v>221480</c:v>
                </c:pt>
                <c:pt idx="4125" formatCode="0.00E+00">
                  <c:v>267710</c:v>
                </c:pt>
                <c:pt idx="4126" formatCode="0.00E+00">
                  <c:v>233490</c:v>
                </c:pt>
                <c:pt idx="4127" formatCode="0.00E+00">
                  <c:v>124970</c:v>
                </c:pt>
                <c:pt idx="4128" formatCode="0.00E+00">
                  <c:v>78758</c:v>
                </c:pt>
                <c:pt idx="4129" formatCode="0.00E+00">
                  <c:v>131880</c:v>
                </c:pt>
                <c:pt idx="4130" formatCode="0.00E+00">
                  <c:v>226750</c:v>
                </c:pt>
                <c:pt idx="4131" formatCode="0.00E+00">
                  <c:v>287150</c:v>
                </c:pt>
                <c:pt idx="4132" formatCode="0.00E+00">
                  <c:v>269290</c:v>
                </c:pt>
                <c:pt idx="4133" formatCode="0.00E+00">
                  <c:v>198870</c:v>
                </c:pt>
                <c:pt idx="4134" formatCode="0.00E+00">
                  <c:v>158740</c:v>
                </c:pt>
                <c:pt idx="4135" formatCode="0.00E+00">
                  <c:v>189310</c:v>
                </c:pt>
                <c:pt idx="4136" formatCode="0.00E+00">
                  <c:v>208200</c:v>
                </c:pt>
                <c:pt idx="4137" formatCode="0.00E+00">
                  <c:v>193170</c:v>
                </c:pt>
                <c:pt idx="4138" formatCode="0.00E+00">
                  <c:v>169920</c:v>
                </c:pt>
                <c:pt idx="4139" formatCode="0.00E+00">
                  <c:v>223680</c:v>
                </c:pt>
                <c:pt idx="4140" formatCode="0.00E+00">
                  <c:v>312360</c:v>
                </c:pt>
                <c:pt idx="4141" formatCode="0.00E+00">
                  <c:v>241060</c:v>
                </c:pt>
                <c:pt idx="4142" formatCode="0.00E+00">
                  <c:v>104060</c:v>
                </c:pt>
                <c:pt idx="4143" formatCode="0.00E+00">
                  <c:v>86102</c:v>
                </c:pt>
                <c:pt idx="4144" formatCode="0.00E+00">
                  <c:v>144940</c:v>
                </c:pt>
                <c:pt idx="4145" formatCode="0.00E+00">
                  <c:v>164990</c:v>
                </c:pt>
                <c:pt idx="4146" formatCode="0.00E+00">
                  <c:v>175490</c:v>
                </c:pt>
                <c:pt idx="4147" formatCode="0.00E+00">
                  <c:v>231150</c:v>
                </c:pt>
                <c:pt idx="4148" formatCode="0.00E+00">
                  <c:v>336180</c:v>
                </c:pt>
                <c:pt idx="4149" formatCode="0.00E+00">
                  <c:v>377860</c:v>
                </c:pt>
                <c:pt idx="4150" formatCode="0.00E+00">
                  <c:v>291390</c:v>
                </c:pt>
                <c:pt idx="4151" formatCode="0.00E+00">
                  <c:v>180200</c:v>
                </c:pt>
                <c:pt idx="4152" formatCode="0.00E+00">
                  <c:v>161370</c:v>
                </c:pt>
                <c:pt idx="4153" formatCode="0.00E+00">
                  <c:v>192820</c:v>
                </c:pt>
                <c:pt idx="4154" formatCode="0.00E+00">
                  <c:v>211280</c:v>
                </c:pt>
                <c:pt idx="4155" formatCode="0.00E+00">
                  <c:v>299340</c:v>
                </c:pt>
                <c:pt idx="4156" formatCode="0.00E+00">
                  <c:v>411140</c:v>
                </c:pt>
                <c:pt idx="4157" formatCode="0.00E+00">
                  <c:v>360520</c:v>
                </c:pt>
                <c:pt idx="4158" formatCode="0.00E+00">
                  <c:v>221670</c:v>
                </c:pt>
                <c:pt idx="4159" formatCode="0.00E+00">
                  <c:v>212740</c:v>
                </c:pt>
                <c:pt idx="4160" formatCode="0.00E+00">
                  <c:v>314860</c:v>
                </c:pt>
                <c:pt idx="4161" formatCode="0.00E+00">
                  <c:v>310700</c:v>
                </c:pt>
                <c:pt idx="4162" formatCode="0.00E+00">
                  <c:v>214350</c:v>
                </c:pt>
                <c:pt idx="4163" formatCode="0.00E+00">
                  <c:v>207050</c:v>
                </c:pt>
                <c:pt idx="4164" formatCode="0.00E+00">
                  <c:v>258520</c:v>
                </c:pt>
                <c:pt idx="4165" formatCode="0.00E+00">
                  <c:v>250530</c:v>
                </c:pt>
                <c:pt idx="4166" formatCode="0.00E+00">
                  <c:v>203200</c:v>
                </c:pt>
                <c:pt idx="4167" formatCode="0.00E+00">
                  <c:v>219630</c:v>
                </c:pt>
                <c:pt idx="4168" formatCode="0.00E+00">
                  <c:v>299120</c:v>
                </c:pt>
                <c:pt idx="4169" formatCode="0.00E+00">
                  <c:v>326910</c:v>
                </c:pt>
                <c:pt idx="4170" formatCode="0.00E+00">
                  <c:v>317450</c:v>
                </c:pt>
                <c:pt idx="4171" formatCode="0.00E+00">
                  <c:v>318630</c:v>
                </c:pt>
                <c:pt idx="4172" formatCode="0.00E+00">
                  <c:v>229410</c:v>
                </c:pt>
                <c:pt idx="4173" formatCode="0.00E+00">
                  <c:v>114030</c:v>
                </c:pt>
                <c:pt idx="4174" formatCode="0.00E+00">
                  <c:v>118730</c:v>
                </c:pt>
                <c:pt idx="4175" formatCode="0.00E+00">
                  <c:v>173670</c:v>
                </c:pt>
                <c:pt idx="4176" formatCode="0.00E+00">
                  <c:v>142960</c:v>
                </c:pt>
                <c:pt idx="4177" formatCode="0.00E+00">
                  <c:v>89228</c:v>
                </c:pt>
                <c:pt idx="4178" formatCode="0.00E+00">
                  <c:v>66474</c:v>
                </c:pt>
                <c:pt idx="4179" formatCode="0.00E+00">
                  <c:v>56545</c:v>
                </c:pt>
                <c:pt idx="4180" formatCode="0.00E+00">
                  <c:v>95960</c:v>
                </c:pt>
                <c:pt idx="4181" formatCode="0.00E+00">
                  <c:v>187670</c:v>
                </c:pt>
                <c:pt idx="4182" formatCode="0.00E+00">
                  <c:v>245100</c:v>
                </c:pt>
                <c:pt idx="4183" formatCode="0.00E+00">
                  <c:v>201000</c:v>
                </c:pt>
                <c:pt idx="4184" formatCode="0.00E+00">
                  <c:v>131490</c:v>
                </c:pt>
                <c:pt idx="4185" formatCode="0.00E+00">
                  <c:v>128620</c:v>
                </c:pt>
                <c:pt idx="4186" formatCode="0.00E+00">
                  <c:v>205690</c:v>
                </c:pt>
                <c:pt idx="4187" formatCode="0.00E+00">
                  <c:v>269320</c:v>
                </c:pt>
                <c:pt idx="4188" formatCode="0.00E+00">
                  <c:v>246310</c:v>
                </c:pt>
                <c:pt idx="4189" formatCode="0.00E+00">
                  <c:v>190350</c:v>
                </c:pt>
                <c:pt idx="4190" formatCode="0.00E+00">
                  <c:v>159510</c:v>
                </c:pt>
                <c:pt idx="4191" formatCode="0.00E+00">
                  <c:v>146130</c:v>
                </c:pt>
                <c:pt idx="4192" formatCode="0.00E+00">
                  <c:v>148720</c:v>
                </c:pt>
                <c:pt idx="4193" formatCode="0.00E+00">
                  <c:v>159190</c:v>
                </c:pt>
                <c:pt idx="4194" formatCode="0.00E+00">
                  <c:v>224540</c:v>
                </c:pt>
                <c:pt idx="4195" formatCode="0.00E+00">
                  <c:v>332080</c:v>
                </c:pt>
                <c:pt idx="4196" formatCode="0.00E+00">
                  <c:v>374470</c:v>
                </c:pt>
                <c:pt idx="4197" formatCode="0.00E+00">
                  <c:v>343880</c:v>
                </c:pt>
                <c:pt idx="4198" formatCode="0.00E+00">
                  <c:v>310260</c:v>
                </c:pt>
                <c:pt idx="4199" formatCode="0.00E+00">
                  <c:v>290680</c:v>
                </c:pt>
                <c:pt idx="4200" formatCode="0.00E+00">
                  <c:v>241350</c:v>
                </c:pt>
                <c:pt idx="4201" formatCode="0.00E+00">
                  <c:v>184310</c:v>
                </c:pt>
                <c:pt idx="4202" formatCode="0.00E+00">
                  <c:v>168780</c:v>
                </c:pt>
                <c:pt idx="4203" formatCode="0.00E+00">
                  <c:v>134650</c:v>
                </c:pt>
                <c:pt idx="4204" formatCode="0.00E+00">
                  <c:v>116030</c:v>
                </c:pt>
                <c:pt idx="4205" formatCode="0.00E+00">
                  <c:v>142900</c:v>
                </c:pt>
                <c:pt idx="4206" formatCode="0.00E+00">
                  <c:v>157360</c:v>
                </c:pt>
                <c:pt idx="4207" formatCode="0.00E+00">
                  <c:v>150960</c:v>
                </c:pt>
                <c:pt idx="4208" formatCode="0.00E+00">
                  <c:v>163560</c:v>
                </c:pt>
                <c:pt idx="4209" formatCode="0.00E+00">
                  <c:v>193950</c:v>
                </c:pt>
                <c:pt idx="4210" formatCode="0.00E+00">
                  <c:v>224550</c:v>
                </c:pt>
                <c:pt idx="4211" formatCode="0.00E+00">
                  <c:v>247570</c:v>
                </c:pt>
                <c:pt idx="4212" formatCode="0.00E+00">
                  <c:v>219480</c:v>
                </c:pt>
                <c:pt idx="4213" formatCode="0.00E+00">
                  <c:v>207160</c:v>
                </c:pt>
                <c:pt idx="4214" formatCode="0.00E+00">
                  <c:v>252370</c:v>
                </c:pt>
                <c:pt idx="4215" formatCode="0.00E+00">
                  <c:v>278300</c:v>
                </c:pt>
                <c:pt idx="4216" formatCode="0.00E+00">
                  <c:v>259440</c:v>
                </c:pt>
                <c:pt idx="4217" formatCode="0.00E+00">
                  <c:v>204660</c:v>
                </c:pt>
                <c:pt idx="4218" formatCode="0.00E+00">
                  <c:v>178800</c:v>
                </c:pt>
                <c:pt idx="4219" formatCode="0.00E+00">
                  <c:v>241920</c:v>
                </c:pt>
                <c:pt idx="4220" formatCode="0.00E+00">
                  <c:v>304600</c:v>
                </c:pt>
                <c:pt idx="4221" formatCode="0.00E+00">
                  <c:v>271330</c:v>
                </c:pt>
                <c:pt idx="4222" formatCode="0.00E+00">
                  <c:v>219520</c:v>
                </c:pt>
                <c:pt idx="4223" formatCode="0.00E+00">
                  <c:v>208520</c:v>
                </c:pt>
                <c:pt idx="4224" formatCode="0.00E+00">
                  <c:v>204420</c:v>
                </c:pt>
                <c:pt idx="4225" formatCode="0.00E+00">
                  <c:v>202650</c:v>
                </c:pt>
                <c:pt idx="4226" formatCode="0.00E+00">
                  <c:v>209670</c:v>
                </c:pt>
                <c:pt idx="4227" formatCode="0.00E+00">
                  <c:v>186160</c:v>
                </c:pt>
                <c:pt idx="4228" formatCode="0.00E+00">
                  <c:v>156930</c:v>
                </c:pt>
                <c:pt idx="4229" formatCode="0.00E+00">
                  <c:v>152360</c:v>
                </c:pt>
                <c:pt idx="4230" formatCode="0.00E+00">
                  <c:v>141090</c:v>
                </c:pt>
                <c:pt idx="4231" formatCode="0.00E+00">
                  <c:v>129220</c:v>
                </c:pt>
                <c:pt idx="4232" formatCode="0.00E+00">
                  <c:v>123480</c:v>
                </c:pt>
                <c:pt idx="4233" formatCode="0.00E+00">
                  <c:v>145670</c:v>
                </c:pt>
                <c:pt idx="4234" formatCode="0.00E+00">
                  <c:v>172010</c:v>
                </c:pt>
                <c:pt idx="4235" formatCode="0.00E+00">
                  <c:v>165250</c:v>
                </c:pt>
                <c:pt idx="4236" formatCode="0.00E+00">
                  <c:v>126310</c:v>
                </c:pt>
                <c:pt idx="4237" formatCode="0.00E+00">
                  <c:v>114750</c:v>
                </c:pt>
                <c:pt idx="4238" formatCode="0.00E+00">
                  <c:v>210430</c:v>
                </c:pt>
                <c:pt idx="4239" formatCode="0.00E+00">
                  <c:v>291320</c:v>
                </c:pt>
                <c:pt idx="4240" formatCode="0.00E+00">
                  <c:v>222340</c:v>
                </c:pt>
                <c:pt idx="4241" formatCode="0.00E+00">
                  <c:v>163930</c:v>
                </c:pt>
                <c:pt idx="4242" formatCode="0.00E+00">
                  <c:v>165760</c:v>
                </c:pt>
                <c:pt idx="4243" formatCode="0.00E+00">
                  <c:v>161450</c:v>
                </c:pt>
                <c:pt idx="4244" formatCode="0.00E+00">
                  <c:v>181480</c:v>
                </c:pt>
                <c:pt idx="4245" formatCode="0.00E+00">
                  <c:v>182680</c:v>
                </c:pt>
                <c:pt idx="4246" formatCode="0.00E+00">
                  <c:v>189560</c:v>
                </c:pt>
                <c:pt idx="4247" formatCode="0.00E+00">
                  <c:v>215360</c:v>
                </c:pt>
                <c:pt idx="4248" formatCode="0.00E+00">
                  <c:v>213480</c:v>
                </c:pt>
                <c:pt idx="4249" formatCode="0.00E+00">
                  <c:v>220130</c:v>
                </c:pt>
                <c:pt idx="4250" formatCode="0.00E+00">
                  <c:v>222650</c:v>
                </c:pt>
                <c:pt idx="4251" formatCode="0.00E+00">
                  <c:v>194140</c:v>
                </c:pt>
                <c:pt idx="4252" formatCode="0.00E+00">
                  <c:v>155610</c:v>
                </c:pt>
                <c:pt idx="4253" formatCode="0.00E+00">
                  <c:v>130310</c:v>
                </c:pt>
                <c:pt idx="4254" formatCode="0.00E+00">
                  <c:v>205380</c:v>
                </c:pt>
                <c:pt idx="4255" formatCode="0.00E+00">
                  <c:v>318610</c:v>
                </c:pt>
                <c:pt idx="4256" formatCode="0.00E+00">
                  <c:v>336790</c:v>
                </c:pt>
                <c:pt idx="4257" formatCode="0.00E+00">
                  <c:v>269060</c:v>
                </c:pt>
                <c:pt idx="4258" formatCode="0.00E+00">
                  <c:v>185610</c:v>
                </c:pt>
                <c:pt idx="4259" formatCode="0.00E+00">
                  <c:v>171990</c:v>
                </c:pt>
                <c:pt idx="4260" formatCode="0.00E+00">
                  <c:v>184630</c:v>
                </c:pt>
                <c:pt idx="4261" formatCode="0.00E+00">
                  <c:v>214180</c:v>
                </c:pt>
                <c:pt idx="4262" formatCode="0.00E+00">
                  <c:v>246570</c:v>
                </c:pt>
                <c:pt idx="4263" formatCode="0.00E+00">
                  <c:v>213840</c:v>
                </c:pt>
                <c:pt idx="4264" formatCode="0.00E+00">
                  <c:v>171760</c:v>
                </c:pt>
                <c:pt idx="4265" formatCode="0.00E+00">
                  <c:v>180220</c:v>
                </c:pt>
                <c:pt idx="4266" formatCode="0.00E+00">
                  <c:v>174590</c:v>
                </c:pt>
                <c:pt idx="4267" formatCode="0.00E+00">
                  <c:v>180750</c:v>
                </c:pt>
                <c:pt idx="4268" formatCode="0.00E+00">
                  <c:v>198190</c:v>
                </c:pt>
                <c:pt idx="4269" formatCode="0.00E+00">
                  <c:v>195200</c:v>
                </c:pt>
                <c:pt idx="4270" formatCode="0.00E+00">
                  <c:v>254400</c:v>
                </c:pt>
                <c:pt idx="4271" formatCode="0.00E+00">
                  <c:v>297310</c:v>
                </c:pt>
                <c:pt idx="4272" formatCode="0.00E+00">
                  <c:v>225630</c:v>
                </c:pt>
                <c:pt idx="4273" formatCode="0.00E+00">
                  <c:v>195110</c:v>
                </c:pt>
                <c:pt idx="4274" formatCode="0.00E+00">
                  <c:v>198900</c:v>
                </c:pt>
                <c:pt idx="4275" formatCode="0.00E+00">
                  <c:v>175690</c:v>
                </c:pt>
                <c:pt idx="4276" formatCode="0.00E+00">
                  <c:v>207840</c:v>
                </c:pt>
                <c:pt idx="4277" formatCode="0.00E+00">
                  <c:v>245620</c:v>
                </c:pt>
                <c:pt idx="4278" formatCode="0.00E+00">
                  <c:v>177240</c:v>
                </c:pt>
                <c:pt idx="4279" formatCode="0.00E+00">
                  <c:v>108800</c:v>
                </c:pt>
                <c:pt idx="4280" formatCode="0.00E+00">
                  <c:v>171580</c:v>
                </c:pt>
                <c:pt idx="4281" formatCode="0.00E+00">
                  <c:v>267170</c:v>
                </c:pt>
                <c:pt idx="4282" formatCode="0.00E+00">
                  <c:v>229920</c:v>
                </c:pt>
                <c:pt idx="4283" formatCode="0.00E+00">
                  <c:v>176330</c:v>
                </c:pt>
                <c:pt idx="4284" formatCode="0.00E+00">
                  <c:v>186250</c:v>
                </c:pt>
                <c:pt idx="4285" formatCode="0.00E+00">
                  <c:v>282100</c:v>
                </c:pt>
                <c:pt idx="4286" formatCode="0.00E+00">
                  <c:v>344720</c:v>
                </c:pt>
                <c:pt idx="4287" formatCode="0.00E+00">
                  <c:v>276130</c:v>
                </c:pt>
                <c:pt idx="4288" formatCode="0.00E+00">
                  <c:v>200720</c:v>
                </c:pt>
                <c:pt idx="4289" formatCode="0.00E+00">
                  <c:v>143950</c:v>
                </c:pt>
                <c:pt idx="4290" formatCode="0.00E+00">
                  <c:v>121350</c:v>
                </c:pt>
                <c:pt idx="4291" formatCode="0.00E+00">
                  <c:v>145460</c:v>
                </c:pt>
                <c:pt idx="4292" formatCode="0.00E+00">
                  <c:v>155350</c:v>
                </c:pt>
                <c:pt idx="4293" formatCode="0.00E+00">
                  <c:v>167610</c:v>
                </c:pt>
                <c:pt idx="4294" formatCode="0.00E+00">
                  <c:v>223920</c:v>
                </c:pt>
                <c:pt idx="4295" formatCode="0.00E+00">
                  <c:v>262610</c:v>
                </c:pt>
                <c:pt idx="4296" formatCode="0.00E+00">
                  <c:v>245800</c:v>
                </c:pt>
                <c:pt idx="4297" formatCode="0.00E+00">
                  <c:v>159910</c:v>
                </c:pt>
                <c:pt idx="4298" formatCode="0.00E+00">
                  <c:v>96888</c:v>
                </c:pt>
                <c:pt idx="4299" formatCode="0.00E+00">
                  <c:v>91722</c:v>
                </c:pt>
                <c:pt idx="4300" formatCode="0.00E+00">
                  <c:v>110620</c:v>
                </c:pt>
                <c:pt idx="4301" formatCode="0.00E+00">
                  <c:v>130020</c:v>
                </c:pt>
                <c:pt idx="4302" formatCode="0.00E+00">
                  <c:v>149980</c:v>
                </c:pt>
                <c:pt idx="4303" formatCode="0.00E+00">
                  <c:v>186830</c:v>
                </c:pt>
                <c:pt idx="4304" formatCode="0.00E+00">
                  <c:v>236620</c:v>
                </c:pt>
                <c:pt idx="4305" formatCode="0.00E+00">
                  <c:v>229790</c:v>
                </c:pt>
                <c:pt idx="4306" formatCode="0.00E+00">
                  <c:v>182940</c:v>
                </c:pt>
                <c:pt idx="4307" formatCode="0.00E+00">
                  <c:v>156110</c:v>
                </c:pt>
                <c:pt idx="4308" formatCode="0.00E+00">
                  <c:v>169090</c:v>
                </c:pt>
                <c:pt idx="4309" formatCode="0.00E+00">
                  <c:v>197890</c:v>
                </c:pt>
                <c:pt idx="4310" formatCode="0.00E+00">
                  <c:v>190930</c:v>
                </c:pt>
                <c:pt idx="4311" formatCode="0.00E+00">
                  <c:v>181850</c:v>
                </c:pt>
                <c:pt idx="4312" formatCode="0.00E+00">
                  <c:v>204460</c:v>
                </c:pt>
                <c:pt idx="4313" formatCode="0.00E+00">
                  <c:v>249340</c:v>
                </c:pt>
                <c:pt idx="4314" formatCode="0.00E+00">
                  <c:v>275980</c:v>
                </c:pt>
                <c:pt idx="4315" formatCode="0.00E+00">
                  <c:v>250510</c:v>
                </c:pt>
                <c:pt idx="4316" formatCode="0.00E+00">
                  <c:v>203050</c:v>
                </c:pt>
                <c:pt idx="4317" formatCode="0.00E+00">
                  <c:v>208700</c:v>
                </c:pt>
                <c:pt idx="4318" formatCode="0.00E+00">
                  <c:v>216800</c:v>
                </c:pt>
                <c:pt idx="4319" formatCode="0.00E+00">
                  <c:v>159870</c:v>
                </c:pt>
                <c:pt idx="4320" formatCode="0.00E+00">
                  <c:v>179530</c:v>
                </c:pt>
                <c:pt idx="4321" formatCode="0.00E+00">
                  <c:v>240590</c:v>
                </c:pt>
                <c:pt idx="4322" formatCode="0.00E+00">
                  <c:v>231560</c:v>
                </c:pt>
                <c:pt idx="4323" formatCode="0.00E+00">
                  <c:v>279650</c:v>
                </c:pt>
                <c:pt idx="4324" formatCode="0.00E+00">
                  <c:v>346980</c:v>
                </c:pt>
                <c:pt idx="4325" formatCode="0.00E+00">
                  <c:v>302600</c:v>
                </c:pt>
                <c:pt idx="4326" formatCode="0.00E+00">
                  <c:v>253450</c:v>
                </c:pt>
                <c:pt idx="4327" formatCode="0.00E+00">
                  <c:v>262000</c:v>
                </c:pt>
                <c:pt idx="4328" formatCode="0.00E+00">
                  <c:v>272060</c:v>
                </c:pt>
                <c:pt idx="4329" formatCode="0.00E+00">
                  <c:v>256520</c:v>
                </c:pt>
                <c:pt idx="4330" formatCode="0.00E+00">
                  <c:v>247040</c:v>
                </c:pt>
                <c:pt idx="4331" formatCode="0.00E+00">
                  <c:v>243520</c:v>
                </c:pt>
                <c:pt idx="4332" formatCode="0.00E+00">
                  <c:v>191750</c:v>
                </c:pt>
                <c:pt idx="4333" formatCode="0.00E+00">
                  <c:v>105720</c:v>
                </c:pt>
                <c:pt idx="4334" formatCode="0.00E+00">
                  <c:v>75848</c:v>
                </c:pt>
                <c:pt idx="4335" formatCode="0.00E+00">
                  <c:v>115280</c:v>
                </c:pt>
                <c:pt idx="4336" formatCode="0.00E+00">
                  <c:v>165650</c:v>
                </c:pt>
                <c:pt idx="4337" formatCode="0.00E+00">
                  <c:v>210240</c:v>
                </c:pt>
                <c:pt idx="4338" formatCode="0.00E+00">
                  <c:v>230430</c:v>
                </c:pt>
                <c:pt idx="4339" formatCode="0.00E+00">
                  <c:v>239560</c:v>
                </c:pt>
                <c:pt idx="4340" formatCode="0.00E+00">
                  <c:v>284800</c:v>
                </c:pt>
                <c:pt idx="4341" formatCode="0.00E+00">
                  <c:v>259880</c:v>
                </c:pt>
                <c:pt idx="4342" formatCode="0.00E+00">
                  <c:v>234240</c:v>
                </c:pt>
                <c:pt idx="4343" formatCode="0.00E+00">
                  <c:v>319030</c:v>
                </c:pt>
                <c:pt idx="4344" formatCode="0.00E+00">
                  <c:v>373240</c:v>
                </c:pt>
                <c:pt idx="4345" formatCode="0.00E+00">
                  <c:v>320430</c:v>
                </c:pt>
                <c:pt idx="4346" formatCode="0.00E+00">
                  <c:v>265290</c:v>
                </c:pt>
                <c:pt idx="4347" formatCode="0.00E+00">
                  <c:v>253140</c:v>
                </c:pt>
                <c:pt idx="4348" formatCode="0.00E+00">
                  <c:v>245980</c:v>
                </c:pt>
                <c:pt idx="4349" formatCode="0.00E+00">
                  <c:v>187650</c:v>
                </c:pt>
                <c:pt idx="4350" formatCode="0.00E+00">
                  <c:v>174890</c:v>
                </c:pt>
                <c:pt idx="4351" formatCode="0.00E+00">
                  <c:v>263410</c:v>
                </c:pt>
                <c:pt idx="4352" formatCode="0.00E+00">
                  <c:v>305130</c:v>
                </c:pt>
                <c:pt idx="4353" formatCode="0.00E+00">
                  <c:v>240210</c:v>
                </c:pt>
                <c:pt idx="4354" formatCode="0.00E+00">
                  <c:v>228510</c:v>
                </c:pt>
                <c:pt idx="4355" formatCode="0.00E+00">
                  <c:v>286050</c:v>
                </c:pt>
                <c:pt idx="4356" formatCode="0.00E+00">
                  <c:v>301560</c:v>
                </c:pt>
                <c:pt idx="4357" formatCode="0.00E+00">
                  <c:v>274490</c:v>
                </c:pt>
                <c:pt idx="4358" formatCode="0.00E+00">
                  <c:v>254080</c:v>
                </c:pt>
                <c:pt idx="4359" formatCode="0.00E+00">
                  <c:v>237210</c:v>
                </c:pt>
                <c:pt idx="4360" formatCode="0.00E+00">
                  <c:v>222150</c:v>
                </c:pt>
                <c:pt idx="4361" formatCode="0.00E+00">
                  <c:v>211800</c:v>
                </c:pt>
                <c:pt idx="4362" formatCode="0.00E+00">
                  <c:v>191060</c:v>
                </c:pt>
                <c:pt idx="4363" formatCode="0.00E+00">
                  <c:v>174280</c:v>
                </c:pt>
                <c:pt idx="4364" formatCode="0.00E+00">
                  <c:v>203500</c:v>
                </c:pt>
                <c:pt idx="4365" formatCode="0.00E+00">
                  <c:v>278270</c:v>
                </c:pt>
                <c:pt idx="4366" formatCode="0.00E+00">
                  <c:v>298320</c:v>
                </c:pt>
                <c:pt idx="4367" formatCode="0.00E+00">
                  <c:v>269170</c:v>
                </c:pt>
                <c:pt idx="4368" formatCode="0.00E+00">
                  <c:v>278880</c:v>
                </c:pt>
                <c:pt idx="4369" formatCode="0.00E+00">
                  <c:v>282740</c:v>
                </c:pt>
                <c:pt idx="4370" formatCode="0.00E+00">
                  <c:v>268290</c:v>
                </c:pt>
                <c:pt idx="4371" formatCode="0.00E+00">
                  <c:v>287430</c:v>
                </c:pt>
                <c:pt idx="4372" formatCode="0.00E+00">
                  <c:v>291620</c:v>
                </c:pt>
                <c:pt idx="4373" formatCode="0.00E+00">
                  <c:v>230220</c:v>
                </c:pt>
                <c:pt idx="4374" formatCode="0.00E+00">
                  <c:v>194340</c:v>
                </c:pt>
                <c:pt idx="4375" formatCode="0.00E+00">
                  <c:v>194540</c:v>
                </c:pt>
                <c:pt idx="4376" formatCode="0.00E+00">
                  <c:v>175580</c:v>
                </c:pt>
                <c:pt idx="4377" formatCode="0.00E+00">
                  <c:v>169910</c:v>
                </c:pt>
                <c:pt idx="4378" formatCode="0.00E+00">
                  <c:v>178240</c:v>
                </c:pt>
                <c:pt idx="4379" formatCode="0.00E+00">
                  <c:v>177620</c:v>
                </c:pt>
                <c:pt idx="4380" formatCode="0.00E+00">
                  <c:v>182390</c:v>
                </c:pt>
                <c:pt idx="4381" formatCode="0.00E+00">
                  <c:v>193800</c:v>
                </c:pt>
                <c:pt idx="4382" formatCode="0.00E+00">
                  <c:v>244000</c:v>
                </c:pt>
                <c:pt idx="4383" formatCode="0.00E+00">
                  <c:v>303670</c:v>
                </c:pt>
                <c:pt idx="4384" formatCode="0.00E+00">
                  <c:v>275950</c:v>
                </c:pt>
                <c:pt idx="4385" formatCode="0.00E+00">
                  <c:v>234890</c:v>
                </c:pt>
                <c:pt idx="4386" formatCode="0.00E+00">
                  <c:v>247810</c:v>
                </c:pt>
                <c:pt idx="4387" formatCode="0.00E+00">
                  <c:v>176200</c:v>
                </c:pt>
                <c:pt idx="4388" formatCode="0.00E+00">
                  <c:v>94319</c:v>
                </c:pt>
                <c:pt idx="4389" formatCode="0.00E+00">
                  <c:v>74118</c:v>
                </c:pt>
                <c:pt idx="4390" formatCode="0.00E+00">
                  <c:v>89494</c:v>
                </c:pt>
                <c:pt idx="4391" formatCode="0.00E+00">
                  <c:v>184190</c:v>
                </c:pt>
                <c:pt idx="4392" formatCode="0.00E+00">
                  <c:v>271440</c:v>
                </c:pt>
                <c:pt idx="4393" formatCode="0.00E+00">
                  <c:v>236990</c:v>
                </c:pt>
                <c:pt idx="4394" formatCode="0.00E+00">
                  <c:v>254520</c:v>
                </c:pt>
                <c:pt idx="4395" formatCode="0.00E+00">
                  <c:v>292640</c:v>
                </c:pt>
                <c:pt idx="4396" formatCode="0.00E+00">
                  <c:v>193730</c:v>
                </c:pt>
                <c:pt idx="4397" formatCode="0.00E+00">
                  <c:v>111420</c:v>
                </c:pt>
                <c:pt idx="4398" formatCode="0.00E+00">
                  <c:v>133370</c:v>
                </c:pt>
                <c:pt idx="4399" formatCode="0.00E+00">
                  <c:v>186870</c:v>
                </c:pt>
                <c:pt idx="4400" formatCode="0.00E+00">
                  <c:v>229600</c:v>
                </c:pt>
                <c:pt idx="4401" formatCode="0.00E+00">
                  <c:v>247160</c:v>
                </c:pt>
                <c:pt idx="4402" formatCode="0.00E+00">
                  <c:v>286970</c:v>
                </c:pt>
                <c:pt idx="4403" formatCode="0.00E+00">
                  <c:v>297190</c:v>
                </c:pt>
                <c:pt idx="4404" formatCode="0.00E+00">
                  <c:v>265240</c:v>
                </c:pt>
                <c:pt idx="4405" formatCode="0.00E+00">
                  <c:v>254500</c:v>
                </c:pt>
                <c:pt idx="4406" formatCode="0.00E+00">
                  <c:v>229400</c:v>
                </c:pt>
                <c:pt idx="4407" formatCode="0.00E+00">
                  <c:v>251920</c:v>
                </c:pt>
                <c:pt idx="4408" formatCode="0.00E+00">
                  <c:v>269700</c:v>
                </c:pt>
                <c:pt idx="4409" formatCode="0.00E+00">
                  <c:v>257880</c:v>
                </c:pt>
                <c:pt idx="4410" formatCode="0.00E+00">
                  <c:v>286160</c:v>
                </c:pt>
                <c:pt idx="4411" formatCode="0.00E+00">
                  <c:v>278150</c:v>
                </c:pt>
                <c:pt idx="4412" formatCode="0.00E+00">
                  <c:v>251340</c:v>
                </c:pt>
                <c:pt idx="4413" formatCode="0.00E+00">
                  <c:v>255920</c:v>
                </c:pt>
                <c:pt idx="4414" formatCode="0.00E+00">
                  <c:v>248480</c:v>
                </c:pt>
                <c:pt idx="4415" formatCode="0.00E+00">
                  <c:v>258090</c:v>
                </c:pt>
                <c:pt idx="4416" formatCode="0.00E+00">
                  <c:v>313950</c:v>
                </c:pt>
                <c:pt idx="4417" formatCode="0.00E+00">
                  <c:v>322520</c:v>
                </c:pt>
                <c:pt idx="4418" formatCode="0.00E+00">
                  <c:v>320600</c:v>
                </c:pt>
                <c:pt idx="4419" formatCode="0.00E+00">
                  <c:v>323150</c:v>
                </c:pt>
                <c:pt idx="4420" formatCode="0.00E+00">
                  <c:v>255480</c:v>
                </c:pt>
                <c:pt idx="4421" formatCode="0.00E+00">
                  <c:v>183100</c:v>
                </c:pt>
                <c:pt idx="4422" formatCode="0.00E+00">
                  <c:v>192410</c:v>
                </c:pt>
                <c:pt idx="4423" formatCode="0.00E+00">
                  <c:v>224980</c:v>
                </c:pt>
                <c:pt idx="4424" formatCode="0.00E+00">
                  <c:v>202870</c:v>
                </c:pt>
                <c:pt idx="4425" formatCode="0.00E+00">
                  <c:v>162420</c:v>
                </c:pt>
                <c:pt idx="4426" formatCode="0.00E+00">
                  <c:v>151700</c:v>
                </c:pt>
                <c:pt idx="4427" formatCode="0.00E+00">
                  <c:v>223430</c:v>
                </c:pt>
                <c:pt idx="4428" formatCode="0.00E+00">
                  <c:v>312970</c:v>
                </c:pt>
                <c:pt idx="4429" formatCode="0.00E+00">
                  <c:v>292470</c:v>
                </c:pt>
                <c:pt idx="4430" formatCode="0.00E+00">
                  <c:v>188200</c:v>
                </c:pt>
                <c:pt idx="4431" formatCode="0.00E+00">
                  <c:v>136190</c:v>
                </c:pt>
                <c:pt idx="4432" formatCode="0.00E+00">
                  <c:v>208560</c:v>
                </c:pt>
                <c:pt idx="4433" formatCode="0.00E+00">
                  <c:v>309970</c:v>
                </c:pt>
                <c:pt idx="4434" formatCode="0.00E+00">
                  <c:v>317050</c:v>
                </c:pt>
                <c:pt idx="4435" formatCode="0.00E+00">
                  <c:v>246280</c:v>
                </c:pt>
                <c:pt idx="4436" formatCode="0.00E+00">
                  <c:v>244310</c:v>
                </c:pt>
                <c:pt idx="4437" formatCode="0.00E+00">
                  <c:v>278120</c:v>
                </c:pt>
                <c:pt idx="4438" formatCode="0.00E+00">
                  <c:v>219390</c:v>
                </c:pt>
                <c:pt idx="4439" formatCode="0.00E+00">
                  <c:v>126320</c:v>
                </c:pt>
                <c:pt idx="4440" formatCode="0.00E+00">
                  <c:v>76594</c:v>
                </c:pt>
                <c:pt idx="4441" formatCode="0.00E+00">
                  <c:v>88641</c:v>
                </c:pt>
                <c:pt idx="4442" formatCode="0.00E+00">
                  <c:v>130700</c:v>
                </c:pt>
                <c:pt idx="4443" formatCode="0.00E+00">
                  <c:v>199270</c:v>
                </c:pt>
                <c:pt idx="4444" formatCode="0.00E+00">
                  <c:v>246420</c:v>
                </c:pt>
                <c:pt idx="4445" formatCode="0.00E+00">
                  <c:v>203550</c:v>
                </c:pt>
                <c:pt idx="4446" formatCode="0.00E+00">
                  <c:v>167860</c:v>
                </c:pt>
                <c:pt idx="4447" formatCode="0.00E+00">
                  <c:v>225120</c:v>
                </c:pt>
                <c:pt idx="4448" formatCode="0.00E+00">
                  <c:v>279330</c:v>
                </c:pt>
                <c:pt idx="4449" formatCode="0.00E+00">
                  <c:v>251340</c:v>
                </c:pt>
                <c:pt idx="4450" formatCode="0.00E+00">
                  <c:v>230590</c:v>
                </c:pt>
                <c:pt idx="4451" formatCode="0.00E+00">
                  <c:v>190020</c:v>
                </c:pt>
                <c:pt idx="4452" formatCode="0.00E+00">
                  <c:v>196720</c:v>
                </c:pt>
                <c:pt idx="4453" formatCode="0.00E+00">
                  <c:v>242700</c:v>
                </c:pt>
                <c:pt idx="4454" formatCode="0.00E+00">
                  <c:v>213320</c:v>
                </c:pt>
                <c:pt idx="4455" formatCode="0.00E+00">
                  <c:v>201380</c:v>
                </c:pt>
                <c:pt idx="4456" formatCode="0.00E+00">
                  <c:v>248280</c:v>
                </c:pt>
                <c:pt idx="4457" formatCode="0.00E+00">
                  <c:v>257630</c:v>
                </c:pt>
                <c:pt idx="4458" formatCode="0.00E+00">
                  <c:v>216540</c:v>
                </c:pt>
                <c:pt idx="4459" formatCode="0.00E+00">
                  <c:v>252900</c:v>
                </c:pt>
                <c:pt idx="4460" formatCode="0.00E+00">
                  <c:v>290140</c:v>
                </c:pt>
                <c:pt idx="4461" formatCode="0.00E+00">
                  <c:v>234610</c:v>
                </c:pt>
                <c:pt idx="4462" formatCode="0.00E+00">
                  <c:v>189960</c:v>
                </c:pt>
                <c:pt idx="4463" formatCode="0.00E+00">
                  <c:v>160550</c:v>
                </c:pt>
                <c:pt idx="4464" formatCode="0.00E+00">
                  <c:v>171330</c:v>
                </c:pt>
                <c:pt idx="4465" formatCode="0.00E+00">
                  <c:v>202520</c:v>
                </c:pt>
                <c:pt idx="4466" formatCode="0.00E+00">
                  <c:v>204840</c:v>
                </c:pt>
                <c:pt idx="4467" formatCode="0.00E+00">
                  <c:v>152760</c:v>
                </c:pt>
                <c:pt idx="4468" formatCode="0.00E+00">
                  <c:v>130090</c:v>
                </c:pt>
                <c:pt idx="4469" formatCode="0.00E+00">
                  <c:v>133960</c:v>
                </c:pt>
                <c:pt idx="4470" formatCode="0.00E+00">
                  <c:v>135770</c:v>
                </c:pt>
                <c:pt idx="4471" formatCode="0.00E+00">
                  <c:v>163330</c:v>
                </c:pt>
                <c:pt idx="4472" formatCode="0.00E+00">
                  <c:v>180560</c:v>
                </c:pt>
                <c:pt idx="4473" formatCode="0.00E+00">
                  <c:v>160350</c:v>
                </c:pt>
                <c:pt idx="4474" formatCode="0.00E+00">
                  <c:v>131800</c:v>
                </c:pt>
                <c:pt idx="4475" formatCode="0.00E+00">
                  <c:v>163910</c:v>
                </c:pt>
                <c:pt idx="4476" formatCode="0.00E+00">
                  <c:v>229920</c:v>
                </c:pt>
                <c:pt idx="4477" formatCode="0.00E+00">
                  <c:v>225300</c:v>
                </c:pt>
                <c:pt idx="4478" formatCode="0.00E+00">
                  <c:v>215010</c:v>
                </c:pt>
                <c:pt idx="4479" formatCode="0.00E+00">
                  <c:v>213600</c:v>
                </c:pt>
                <c:pt idx="4480" formatCode="0.00E+00">
                  <c:v>195400</c:v>
                </c:pt>
                <c:pt idx="4481" formatCode="0.00E+00">
                  <c:v>190130</c:v>
                </c:pt>
                <c:pt idx="4482" formatCode="0.00E+00">
                  <c:v>202440</c:v>
                </c:pt>
                <c:pt idx="4483" formatCode="0.00E+00">
                  <c:v>211280</c:v>
                </c:pt>
                <c:pt idx="4484" formatCode="0.00E+00">
                  <c:v>157030</c:v>
                </c:pt>
                <c:pt idx="4485" formatCode="0.00E+00">
                  <c:v>113940</c:v>
                </c:pt>
                <c:pt idx="4486" formatCode="0.00E+00">
                  <c:v>129770</c:v>
                </c:pt>
                <c:pt idx="4487" formatCode="0.00E+00">
                  <c:v>156250</c:v>
                </c:pt>
                <c:pt idx="4488" formatCode="0.00E+00">
                  <c:v>221500</c:v>
                </c:pt>
                <c:pt idx="4489" formatCode="0.00E+00">
                  <c:v>309750</c:v>
                </c:pt>
                <c:pt idx="4490" formatCode="0.00E+00">
                  <c:v>342920</c:v>
                </c:pt>
                <c:pt idx="4491" formatCode="0.00E+00">
                  <c:v>335270</c:v>
                </c:pt>
                <c:pt idx="4492" formatCode="0.00E+00">
                  <c:v>256520</c:v>
                </c:pt>
                <c:pt idx="4493" formatCode="0.00E+00">
                  <c:v>198450</c:v>
                </c:pt>
                <c:pt idx="4494" formatCode="0.00E+00">
                  <c:v>209060</c:v>
                </c:pt>
                <c:pt idx="4495" formatCode="0.00E+00">
                  <c:v>170800</c:v>
                </c:pt>
                <c:pt idx="4496" formatCode="0.00E+00">
                  <c:v>148340</c:v>
                </c:pt>
                <c:pt idx="4497" formatCode="0.00E+00">
                  <c:v>180260</c:v>
                </c:pt>
                <c:pt idx="4498" formatCode="0.00E+00">
                  <c:v>235390</c:v>
                </c:pt>
                <c:pt idx="4499" formatCode="0.00E+00">
                  <c:v>241890</c:v>
                </c:pt>
                <c:pt idx="4500" formatCode="0.00E+00">
                  <c:v>192440</c:v>
                </c:pt>
                <c:pt idx="4501" formatCode="0.00E+00">
                  <c:v>117780</c:v>
                </c:pt>
                <c:pt idx="4502" formatCode="0.00E+00">
                  <c:v>68646</c:v>
                </c:pt>
                <c:pt idx="4503" formatCode="0.00E+00">
                  <c:v>64287</c:v>
                </c:pt>
                <c:pt idx="4504" formatCode="0.00E+00">
                  <c:v>60131</c:v>
                </c:pt>
                <c:pt idx="4505" formatCode="0.00E+00">
                  <c:v>64716</c:v>
                </c:pt>
                <c:pt idx="4506" formatCode="0.00E+00">
                  <c:v>110180</c:v>
                </c:pt>
                <c:pt idx="4507" formatCode="0.00E+00">
                  <c:v>165960</c:v>
                </c:pt>
                <c:pt idx="4508" formatCode="0.00E+00">
                  <c:v>214540</c:v>
                </c:pt>
                <c:pt idx="4509" formatCode="0.00E+00">
                  <c:v>319600</c:v>
                </c:pt>
                <c:pt idx="4510" formatCode="0.00E+00">
                  <c:v>381920</c:v>
                </c:pt>
                <c:pt idx="4511" formatCode="0.00E+00">
                  <c:v>306710</c:v>
                </c:pt>
                <c:pt idx="4512" formatCode="0.00E+00">
                  <c:v>201690</c:v>
                </c:pt>
                <c:pt idx="4513" formatCode="0.00E+00">
                  <c:v>132850</c:v>
                </c:pt>
                <c:pt idx="4514" formatCode="0.00E+00">
                  <c:v>111260</c:v>
                </c:pt>
                <c:pt idx="4515" formatCode="0.00E+00">
                  <c:v>93305</c:v>
                </c:pt>
                <c:pt idx="4516" formatCode="0.00E+00">
                  <c:v>72013</c:v>
                </c:pt>
                <c:pt idx="4517" formatCode="0.00E+00">
                  <c:v>106150</c:v>
                </c:pt>
                <c:pt idx="4518" formatCode="0.00E+00">
                  <c:v>211380</c:v>
                </c:pt>
                <c:pt idx="4519" formatCode="0.00E+00">
                  <c:v>265470</c:v>
                </c:pt>
                <c:pt idx="4520" formatCode="0.00E+00">
                  <c:v>201530</c:v>
                </c:pt>
                <c:pt idx="4521" formatCode="0.00E+00">
                  <c:v>126300</c:v>
                </c:pt>
                <c:pt idx="4522" formatCode="0.00E+00">
                  <c:v>136310</c:v>
                </c:pt>
                <c:pt idx="4523" formatCode="0.00E+00">
                  <c:v>197490</c:v>
                </c:pt>
                <c:pt idx="4524" formatCode="0.00E+00">
                  <c:v>224820</c:v>
                </c:pt>
                <c:pt idx="4525" formatCode="0.00E+00">
                  <c:v>196130</c:v>
                </c:pt>
                <c:pt idx="4526" formatCode="0.00E+00">
                  <c:v>178120</c:v>
                </c:pt>
                <c:pt idx="4527" formatCode="0.00E+00">
                  <c:v>219780</c:v>
                </c:pt>
                <c:pt idx="4528" formatCode="0.00E+00">
                  <c:v>289250</c:v>
                </c:pt>
                <c:pt idx="4529" formatCode="0.00E+00">
                  <c:v>294850</c:v>
                </c:pt>
                <c:pt idx="4530" formatCode="0.00E+00">
                  <c:v>211250</c:v>
                </c:pt>
                <c:pt idx="4531" formatCode="0.00E+00">
                  <c:v>180690</c:v>
                </c:pt>
                <c:pt idx="4532" formatCode="0.00E+00">
                  <c:v>240470</c:v>
                </c:pt>
                <c:pt idx="4533" formatCode="0.00E+00">
                  <c:v>232940</c:v>
                </c:pt>
                <c:pt idx="4534" formatCode="0.00E+00">
                  <c:v>156860</c:v>
                </c:pt>
                <c:pt idx="4535" formatCode="0.00E+00">
                  <c:v>158100</c:v>
                </c:pt>
                <c:pt idx="4536" formatCode="0.00E+00">
                  <c:v>211290</c:v>
                </c:pt>
                <c:pt idx="4537" formatCode="0.00E+00">
                  <c:v>205680</c:v>
                </c:pt>
                <c:pt idx="4538" formatCode="0.00E+00">
                  <c:v>183460</c:v>
                </c:pt>
                <c:pt idx="4539" formatCode="0.00E+00">
                  <c:v>144950</c:v>
                </c:pt>
                <c:pt idx="4540" formatCode="0.00E+00">
                  <c:v>121560</c:v>
                </c:pt>
                <c:pt idx="4541" formatCode="0.00E+00">
                  <c:v>166250</c:v>
                </c:pt>
                <c:pt idx="4542" formatCode="0.00E+00">
                  <c:v>213690</c:v>
                </c:pt>
                <c:pt idx="4543" formatCode="0.00E+00">
                  <c:v>210740</c:v>
                </c:pt>
                <c:pt idx="4544" formatCode="0.00E+00">
                  <c:v>185490</c:v>
                </c:pt>
                <c:pt idx="4545" formatCode="0.00E+00">
                  <c:v>172340</c:v>
                </c:pt>
                <c:pt idx="4546" formatCode="0.00E+00">
                  <c:v>164470</c:v>
                </c:pt>
                <c:pt idx="4547" formatCode="0.00E+00">
                  <c:v>179300</c:v>
                </c:pt>
                <c:pt idx="4548" formatCode="0.00E+00">
                  <c:v>213240</c:v>
                </c:pt>
                <c:pt idx="4549" formatCode="0.00E+00">
                  <c:v>227620</c:v>
                </c:pt>
                <c:pt idx="4550" formatCode="0.00E+00">
                  <c:v>186120</c:v>
                </c:pt>
                <c:pt idx="4551" formatCode="0.00E+00">
                  <c:v>123420</c:v>
                </c:pt>
                <c:pt idx="4552" formatCode="0.00E+00">
                  <c:v>69750</c:v>
                </c:pt>
                <c:pt idx="4553" formatCode="0.00E+00">
                  <c:v>84384</c:v>
                </c:pt>
                <c:pt idx="4554" formatCode="0.00E+00">
                  <c:v>142980</c:v>
                </c:pt>
                <c:pt idx="4555" formatCode="0.00E+00">
                  <c:v>164410</c:v>
                </c:pt>
                <c:pt idx="4556" formatCode="0.00E+00">
                  <c:v>150300</c:v>
                </c:pt>
                <c:pt idx="4557" formatCode="0.00E+00">
                  <c:v>129620</c:v>
                </c:pt>
                <c:pt idx="4558" formatCode="0.00E+00">
                  <c:v>195870</c:v>
                </c:pt>
                <c:pt idx="4559" formatCode="0.00E+00">
                  <c:v>266580</c:v>
                </c:pt>
                <c:pt idx="4560" formatCode="0.00E+00">
                  <c:v>196310</c:v>
                </c:pt>
                <c:pt idx="4561" formatCode="0.00E+00">
                  <c:v>129860</c:v>
                </c:pt>
                <c:pt idx="4562" formatCode="0.00E+00">
                  <c:v>132630</c:v>
                </c:pt>
                <c:pt idx="4563" formatCode="0.00E+00">
                  <c:v>133500</c:v>
                </c:pt>
                <c:pt idx="4564" formatCode="0.00E+00">
                  <c:v>149860</c:v>
                </c:pt>
                <c:pt idx="4565" formatCode="0.00E+00">
                  <c:v>216920</c:v>
                </c:pt>
                <c:pt idx="4566" formatCode="0.00E+00">
                  <c:v>305660</c:v>
                </c:pt>
                <c:pt idx="4567" formatCode="0.00E+00">
                  <c:v>306580</c:v>
                </c:pt>
                <c:pt idx="4568" formatCode="0.00E+00">
                  <c:v>223180</c:v>
                </c:pt>
                <c:pt idx="4569" formatCode="0.00E+00">
                  <c:v>181050</c:v>
                </c:pt>
                <c:pt idx="4570" formatCode="0.00E+00">
                  <c:v>195890</c:v>
                </c:pt>
                <c:pt idx="4571" formatCode="0.00E+00">
                  <c:v>178040</c:v>
                </c:pt>
                <c:pt idx="4572" formatCode="0.00E+00">
                  <c:v>206890</c:v>
                </c:pt>
                <c:pt idx="4573" formatCode="0.00E+00">
                  <c:v>265750</c:v>
                </c:pt>
                <c:pt idx="4574" formatCode="0.00E+00">
                  <c:v>266600</c:v>
                </c:pt>
                <c:pt idx="4575" formatCode="0.00E+00">
                  <c:v>211480</c:v>
                </c:pt>
                <c:pt idx="4576" formatCode="0.00E+00">
                  <c:v>142690</c:v>
                </c:pt>
                <c:pt idx="4577" formatCode="0.00E+00">
                  <c:v>103780</c:v>
                </c:pt>
                <c:pt idx="4578" formatCode="0.00E+00">
                  <c:v>159680</c:v>
                </c:pt>
                <c:pt idx="4579" formatCode="0.00E+00">
                  <c:v>233180</c:v>
                </c:pt>
                <c:pt idx="4580" formatCode="0.00E+00">
                  <c:v>185320</c:v>
                </c:pt>
                <c:pt idx="4581" formatCode="0.00E+00">
                  <c:v>167400</c:v>
                </c:pt>
                <c:pt idx="4582" formatCode="0.00E+00">
                  <c:v>258030</c:v>
                </c:pt>
                <c:pt idx="4583" formatCode="0.00E+00">
                  <c:v>303650</c:v>
                </c:pt>
                <c:pt idx="4584" formatCode="0.00E+00">
                  <c:v>245540</c:v>
                </c:pt>
                <c:pt idx="4585" formatCode="0.00E+00">
                  <c:v>167290</c:v>
                </c:pt>
                <c:pt idx="4586" formatCode="0.00E+00">
                  <c:v>113000</c:v>
                </c:pt>
                <c:pt idx="4587" formatCode="0.00E+00">
                  <c:v>90041</c:v>
                </c:pt>
                <c:pt idx="4588" formatCode="0.00E+00">
                  <c:v>99233</c:v>
                </c:pt>
                <c:pt idx="4589" formatCode="0.00E+00">
                  <c:v>131770</c:v>
                </c:pt>
                <c:pt idx="4590" formatCode="0.00E+00">
                  <c:v>204910</c:v>
                </c:pt>
                <c:pt idx="4591" formatCode="0.00E+00">
                  <c:v>295390</c:v>
                </c:pt>
                <c:pt idx="4592" formatCode="0.00E+00">
                  <c:v>354170</c:v>
                </c:pt>
                <c:pt idx="4593" formatCode="0.00E+00">
                  <c:v>325330</c:v>
                </c:pt>
                <c:pt idx="4594" formatCode="0.00E+00">
                  <c:v>244670</c:v>
                </c:pt>
                <c:pt idx="4595" formatCode="0.00E+00">
                  <c:v>215920</c:v>
                </c:pt>
                <c:pt idx="4596" formatCode="0.00E+00">
                  <c:v>221390</c:v>
                </c:pt>
                <c:pt idx="4597" formatCode="0.00E+00">
                  <c:v>186930</c:v>
                </c:pt>
                <c:pt idx="4598" formatCode="0.00E+00">
                  <c:v>130910</c:v>
                </c:pt>
                <c:pt idx="4599" formatCode="0.00E+00">
                  <c:v>105890</c:v>
                </c:pt>
                <c:pt idx="4600" formatCode="0.00E+00">
                  <c:v>107030</c:v>
                </c:pt>
                <c:pt idx="4601" formatCode="0.00E+00">
                  <c:v>133600</c:v>
                </c:pt>
                <c:pt idx="4602" formatCode="0.00E+00">
                  <c:v>146360</c:v>
                </c:pt>
                <c:pt idx="4603" formatCode="0.00E+00">
                  <c:v>124450</c:v>
                </c:pt>
                <c:pt idx="4604" formatCode="0.00E+00">
                  <c:v>141430</c:v>
                </c:pt>
                <c:pt idx="4605" formatCode="0.00E+00">
                  <c:v>188510</c:v>
                </c:pt>
                <c:pt idx="4606" formatCode="0.00E+00">
                  <c:v>206650</c:v>
                </c:pt>
                <c:pt idx="4607" formatCode="0.00E+00">
                  <c:v>213450</c:v>
                </c:pt>
                <c:pt idx="4608" formatCode="0.00E+00">
                  <c:v>187290</c:v>
                </c:pt>
                <c:pt idx="4609" formatCode="0.00E+00">
                  <c:v>133480</c:v>
                </c:pt>
                <c:pt idx="4610" formatCode="0.00E+00">
                  <c:v>107900</c:v>
                </c:pt>
                <c:pt idx="4611" formatCode="0.00E+00">
                  <c:v>177640</c:v>
                </c:pt>
                <c:pt idx="4612" formatCode="0.00E+00">
                  <c:v>268210</c:v>
                </c:pt>
                <c:pt idx="4613" formatCode="0.00E+00">
                  <c:v>248060</c:v>
                </c:pt>
                <c:pt idx="4614" formatCode="0.00E+00">
                  <c:v>175480</c:v>
                </c:pt>
                <c:pt idx="4615" formatCode="0.00E+00">
                  <c:v>143340</c:v>
                </c:pt>
                <c:pt idx="4616" formatCode="0.00E+00">
                  <c:v>170310</c:v>
                </c:pt>
                <c:pt idx="4617" formatCode="0.00E+00">
                  <c:v>204870</c:v>
                </c:pt>
                <c:pt idx="4618" formatCode="0.00E+00">
                  <c:v>236130</c:v>
                </c:pt>
                <c:pt idx="4619" formatCode="0.00E+00">
                  <c:v>244890</c:v>
                </c:pt>
                <c:pt idx="4620" formatCode="0.00E+00">
                  <c:v>202740</c:v>
                </c:pt>
                <c:pt idx="4621" formatCode="0.00E+00">
                  <c:v>235330</c:v>
                </c:pt>
                <c:pt idx="4622" formatCode="0.00E+00">
                  <c:v>305500</c:v>
                </c:pt>
                <c:pt idx="4623" formatCode="0.00E+00">
                  <c:v>257460</c:v>
                </c:pt>
                <c:pt idx="4624" formatCode="0.00E+00">
                  <c:v>198430</c:v>
                </c:pt>
                <c:pt idx="4625" formatCode="0.00E+00">
                  <c:v>201210</c:v>
                </c:pt>
                <c:pt idx="4626" formatCode="0.00E+00">
                  <c:v>203740</c:v>
                </c:pt>
                <c:pt idx="4627" formatCode="0.00E+00">
                  <c:v>212160</c:v>
                </c:pt>
                <c:pt idx="4628" formatCode="0.00E+00">
                  <c:v>218740</c:v>
                </c:pt>
                <c:pt idx="4629" formatCode="0.00E+00">
                  <c:v>206940</c:v>
                </c:pt>
                <c:pt idx="4630" formatCode="0.00E+00">
                  <c:v>169290</c:v>
                </c:pt>
                <c:pt idx="4631" formatCode="0.00E+00">
                  <c:v>159470</c:v>
                </c:pt>
                <c:pt idx="4632" formatCode="0.00E+00">
                  <c:v>171550</c:v>
                </c:pt>
                <c:pt idx="4633" formatCode="0.00E+00">
                  <c:v>185070</c:v>
                </c:pt>
                <c:pt idx="4634" formatCode="0.00E+00">
                  <c:v>203580</c:v>
                </c:pt>
                <c:pt idx="4635" formatCode="0.00E+00">
                  <c:v>153080</c:v>
                </c:pt>
                <c:pt idx="4636" formatCode="0.00E+00">
                  <c:v>103660</c:v>
                </c:pt>
                <c:pt idx="4637" formatCode="0.00E+00">
                  <c:v>128800</c:v>
                </c:pt>
                <c:pt idx="4638" formatCode="0.00E+00">
                  <c:v>154280</c:v>
                </c:pt>
                <c:pt idx="4639" formatCode="0.00E+00">
                  <c:v>164980</c:v>
                </c:pt>
                <c:pt idx="4640" formatCode="0.00E+00">
                  <c:v>185930</c:v>
                </c:pt>
                <c:pt idx="4641" formatCode="0.00E+00">
                  <c:v>187120</c:v>
                </c:pt>
                <c:pt idx="4642" formatCode="0.00E+00">
                  <c:v>187960</c:v>
                </c:pt>
                <c:pt idx="4643" formatCode="0.00E+00">
                  <c:v>203150</c:v>
                </c:pt>
                <c:pt idx="4644" formatCode="0.00E+00">
                  <c:v>201530</c:v>
                </c:pt>
                <c:pt idx="4645" formatCode="0.00E+00">
                  <c:v>195580</c:v>
                </c:pt>
                <c:pt idx="4646" formatCode="0.00E+00">
                  <c:v>213750</c:v>
                </c:pt>
                <c:pt idx="4647" formatCode="0.00E+00">
                  <c:v>243560</c:v>
                </c:pt>
                <c:pt idx="4648" formatCode="0.00E+00">
                  <c:v>250240</c:v>
                </c:pt>
                <c:pt idx="4649" formatCode="0.00E+00">
                  <c:v>262370</c:v>
                </c:pt>
                <c:pt idx="4650" formatCode="0.00E+00">
                  <c:v>307420</c:v>
                </c:pt>
                <c:pt idx="4651" formatCode="0.00E+00">
                  <c:v>279010</c:v>
                </c:pt>
                <c:pt idx="4652" formatCode="0.00E+00">
                  <c:v>185510</c:v>
                </c:pt>
                <c:pt idx="4653" formatCode="0.00E+00">
                  <c:v>180790</c:v>
                </c:pt>
                <c:pt idx="4654" formatCode="0.00E+00">
                  <c:v>241180</c:v>
                </c:pt>
                <c:pt idx="4655" formatCode="0.00E+00">
                  <c:v>240750</c:v>
                </c:pt>
                <c:pt idx="4656" formatCode="0.00E+00">
                  <c:v>212070</c:v>
                </c:pt>
                <c:pt idx="4657" formatCode="0.00E+00">
                  <c:v>197670</c:v>
                </c:pt>
                <c:pt idx="4658" formatCode="0.00E+00">
                  <c:v>159860</c:v>
                </c:pt>
                <c:pt idx="4659" formatCode="0.00E+00">
                  <c:v>152980</c:v>
                </c:pt>
                <c:pt idx="4660" formatCode="0.00E+00">
                  <c:v>192840</c:v>
                </c:pt>
                <c:pt idx="4661" formatCode="0.00E+00">
                  <c:v>183800</c:v>
                </c:pt>
                <c:pt idx="4662" formatCode="0.00E+00">
                  <c:v>164070</c:v>
                </c:pt>
                <c:pt idx="4663" formatCode="0.00E+00">
                  <c:v>148780</c:v>
                </c:pt>
                <c:pt idx="4664" formatCode="0.00E+00">
                  <c:v>125900</c:v>
                </c:pt>
                <c:pt idx="4665" formatCode="0.00E+00">
                  <c:v>133530</c:v>
                </c:pt>
                <c:pt idx="4666" formatCode="0.00E+00">
                  <c:v>161040</c:v>
                </c:pt>
                <c:pt idx="4667" formatCode="0.00E+00">
                  <c:v>162850</c:v>
                </c:pt>
                <c:pt idx="4668" formatCode="0.00E+00">
                  <c:v>154540</c:v>
                </c:pt>
                <c:pt idx="4669" formatCode="0.00E+00">
                  <c:v>159360</c:v>
                </c:pt>
                <c:pt idx="4670" formatCode="0.00E+00">
                  <c:v>150390</c:v>
                </c:pt>
                <c:pt idx="4671" formatCode="0.00E+00">
                  <c:v>148290</c:v>
                </c:pt>
                <c:pt idx="4672" formatCode="0.00E+00">
                  <c:v>176480</c:v>
                </c:pt>
                <c:pt idx="4673" formatCode="0.00E+00">
                  <c:v>195610</c:v>
                </c:pt>
                <c:pt idx="4674" formatCode="0.00E+00">
                  <c:v>223750</c:v>
                </c:pt>
                <c:pt idx="4675" formatCode="0.00E+00">
                  <c:v>274860</c:v>
                </c:pt>
                <c:pt idx="4676" formatCode="0.00E+00">
                  <c:v>289480</c:v>
                </c:pt>
                <c:pt idx="4677" formatCode="0.00E+00">
                  <c:v>277070</c:v>
                </c:pt>
                <c:pt idx="4678" formatCode="0.00E+00">
                  <c:v>264850</c:v>
                </c:pt>
                <c:pt idx="4679" formatCode="0.00E+00">
                  <c:v>260070</c:v>
                </c:pt>
                <c:pt idx="4680" formatCode="0.00E+00">
                  <c:v>286760</c:v>
                </c:pt>
                <c:pt idx="4681" formatCode="0.00E+00">
                  <c:v>291590</c:v>
                </c:pt>
                <c:pt idx="4682" formatCode="0.00E+00">
                  <c:v>211260</c:v>
                </c:pt>
                <c:pt idx="4683" formatCode="0.00E+00">
                  <c:v>138960</c:v>
                </c:pt>
                <c:pt idx="4684" formatCode="0.00E+00">
                  <c:v>148540</c:v>
                </c:pt>
                <c:pt idx="4685" formatCode="0.00E+00">
                  <c:v>178490</c:v>
                </c:pt>
                <c:pt idx="4686" formatCode="0.00E+00">
                  <c:v>212130</c:v>
                </c:pt>
                <c:pt idx="4687" formatCode="0.00E+00">
                  <c:v>266110</c:v>
                </c:pt>
                <c:pt idx="4688" formatCode="0.00E+00">
                  <c:v>231300</c:v>
                </c:pt>
                <c:pt idx="4689" formatCode="0.00E+00">
                  <c:v>161600</c:v>
                </c:pt>
                <c:pt idx="4690" formatCode="0.00E+00">
                  <c:v>187830</c:v>
                </c:pt>
                <c:pt idx="4691" formatCode="0.00E+00">
                  <c:v>288280</c:v>
                </c:pt>
                <c:pt idx="4692" formatCode="0.00E+00">
                  <c:v>315920</c:v>
                </c:pt>
                <c:pt idx="4693" formatCode="0.00E+00">
                  <c:v>291840</c:v>
                </c:pt>
                <c:pt idx="4694" formatCode="0.00E+00">
                  <c:v>273280</c:v>
                </c:pt>
                <c:pt idx="4695" formatCode="0.00E+00">
                  <c:v>234690</c:v>
                </c:pt>
                <c:pt idx="4696" formatCode="0.00E+00">
                  <c:v>221030</c:v>
                </c:pt>
                <c:pt idx="4697" formatCode="0.00E+00">
                  <c:v>204920</c:v>
                </c:pt>
                <c:pt idx="4698" formatCode="0.00E+00">
                  <c:v>150260</c:v>
                </c:pt>
                <c:pt idx="4699" formatCode="0.00E+00">
                  <c:v>137570</c:v>
                </c:pt>
                <c:pt idx="4700" formatCode="0.00E+00">
                  <c:v>194530</c:v>
                </c:pt>
                <c:pt idx="4701" formatCode="0.00E+00">
                  <c:v>259030</c:v>
                </c:pt>
                <c:pt idx="4702" formatCode="0.00E+00">
                  <c:v>278570</c:v>
                </c:pt>
                <c:pt idx="4703" formatCode="0.00E+00">
                  <c:v>290040</c:v>
                </c:pt>
                <c:pt idx="4704" formatCode="0.00E+00">
                  <c:v>358580</c:v>
                </c:pt>
                <c:pt idx="4705" formatCode="0.00E+00">
                  <c:v>399930</c:v>
                </c:pt>
                <c:pt idx="4706" formatCode="0.00E+00">
                  <c:v>333960</c:v>
                </c:pt>
                <c:pt idx="4707" formatCode="0.00E+00">
                  <c:v>234880</c:v>
                </c:pt>
                <c:pt idx="4708" formatCode="0.00E+00">
                  <c:v>197490</c:v>
                </c:pt>
                <c:pt idx="4709" formatCode="0.00E+00">
                  <c:v>195240</c:v>
                </c:pt>
                <c:pt idx="4710" formatCode="0.00E+00">
                  <c:v>194140</c:v>
                </c:pt>
                <c:pt idx="4711" formatCode="0.00E+00">
                  <c:v>201110</c:v>
                </c:pt>
                <c:pt idx="4712" formatCode="0.00E+00">
                  <c:v>248280</c:v>
                </c:pt>
                <c:pt idx="4713" formatCode="0.00E+00">
                  <c:v>286680</c:v>
                </c:pt>
                <c:pt idx="4714" formatCode="0.00E+00">
                  <c:v>231690</c:v>
                </c:pt>
                <c:pt idx="4715" formatCode="0.00E+00">
                  <c:v>170170</c:v>
                </c:pt>
                <c:pt idx="4716" formatCode="0.00E+00">
                  <c:v>193030</c:v>
                </c:pt>
                <c:pt idx="4717" formatCode="0.00E+00">
                  <c:v>216560</c:v>
                </c:pt>
                <c:pt idx="4718" formatCode="0.00E+00">
                  <c:v>212050</c:v>
                </c:pt>
                <c:pt idx="4719" formatCode="0.00E+00">
                  <c:v>159140</c:v>
                </c:pt>
                <c:pt idx="4720" formatCode="0.00E+00">
                  <c:v>104390</c:v>
                </c:pt>
                <c:pt idx="4721" formatCode="0.00E+00">
                  <c:v>101580</c:v>
                </c:pt>
                <c:pt idx="4722" formatCode="0.00E+00">
                  <c:v>107650</c:v>
                </c:pt>
                <c:pt idx="4723" formatCode="0.00E+00">
                  <c:v>120690</c:v>
                </c:pt>
                <c:pt idx="4724" formatCode="0.00E+00">
                  <c:v>155810</c:v>
                </c:pt>
                <c:pt idx="4725" formatCode="0.00E+00">
                  <c:v>203510</c:v>
                </c:pt>
                <c:pt idx="4726" formatCode="0.00E+00">
                  <c:v>212230</c:v>
                </c:pt>
                <c:pt idx="4727" formatCode="0.00E+00">
                  <c:v>235610</c:v>
                </c:pt>
                <c:pt idx="4728" formatCode="0.00E+00">
                  <c:v>276960</c:v>
                </c:pt>
                <c:pt idx="4729" formatCode="0.00E+00">
                  <c:v>285740</c:v>
                </c:pt>
                <c:pt idx="4730" formatCode="0.00E+00">
                  <c:v>221160</c:v>
                </c:pt>
                <c:pt idx="4731" formatCode="0.00E+00">
                  <c:v>143730</c:v>
                </c:pt>
                <c:pt idx="4732" formatCode="0.00E+00">
                  <c:v>150920</c:v>
                </c:pt>
                <c:pt idx="4733" formatCode="0.00E+00">
                  <c:v>190060</c:v>
                </c:pt>
                <c:pt idx="4734" formatCode="0.00E+00">
                  <c:v>206790</c:v>
                </c:pt>
                <c:pt idx="4735" formatCode="0.00E+00">
                  <c:v>209570</c:v>
                </c:pt>
                <c:pt idx="4736" formatCode="0.00E+00">
                  <c:v>176780</c:v>
                </c:pt>
                <c:pt idx="4737" formatCode="0.00E+00">
                  <c:v>152050</c:v>
                </c:pt>
                <c:pt idx="4738" formatCode="0.00E+00">
                  <c:v>182700</c:v>
                </c:pt>
                <c:pt idx="4739" formatCode="0.00E+00">
                  <c:v>219600</c:v>
                </c:pt>
                <c:pt idx="4740" formatCode="0.00E+00">
                  <c:v>206700</c:v>
                </c:pt>
                <c:pt idx="4741" formatCode="0.00E+00">
                  <c:v>201460</c:v>
                </c:pt>
                <c:pt idx="4742" formatCode="0.00E+00">
                  <c:v>231380</c:v>
                </c:pt>
                <c:pt idx="4743" formatCode="0.00E+00">
                  <c:v>232320</c:v>
                </c:pt>
                <c:pt idx="4744" formatCode="0.00E+00">
                  <c:v>200270</c:v>
                </c:pt>
                <c:pt idx="4745" formatCode="0.00E+00">
                  <c:v>186610</c:v>
                </c:pt>
                <c:pt idx="4746" formatCode="0.00E+00">
                  <c:v>185560</c:v>
                </c:pt>
                <c:pt idx="4747" formatCode="0.00E+00">
                  <c:v>244660</c:v>
                </c:pt>
                <c:pt idx="4748" formatCode="0.00E+00">
                  <c:v>331650</c:v>
                </c:pt>
                <c:pt idx="4749" formatCode="0.00E+00">
                  <c:v>275740</c:v>
                </c:pt>
                <c:pt idx="4750" formatCode="0.00E+00">
                  <c:v>180990</c:v>
                </c:pt>
                <c:pt idx="4751" formatCode="0.00E+00">
                  <c:v>171070</c:v>
                </c:pt>
                <c:pt idx="4752" formatCode="0.00E+00">
                  <c:v>139290</c:v>
                </c:pt>
                <c:pt idx="4753" formatCode="0.00E+00">
                  <c:v>101960</c:v>
                </c:pt>
                <c:pt idx="4754" formatCode="0.00E+00">
                  <c:v>100030</c:v>
                </c:pt>
                <c:pt idx="4755" formatCode="0.00E+00">
                  <c:v>94582</c:v>
                </c:pt>
                <c:pt idx="4756" formatCode="0.00E+00">
                  <c:v>125830</c:v>
                </c:pt>
                <c:pt idx="4757" formatCode="0.00E+00">
                  <c:v>250780</c:v>
                </c:pt>
                <c:pt idx="4758" formatCode="0.00E+00">
                  <c:v>374220</c:v>
                </c:pt>
                <c:pt idx="4759" formatCode="0.00E+00">
                  <c:v>326350</c:v>
                </c:pt>
                <c:pt idx="4760" formatCode="0.00E+00">
                  <c:v>202200</c:v>
                </c:pt>
                <c:pt idx="4761" formatCode="0.00E+00">
                  <c:v>161600</c:v>
                </c:pt>
                <c:pt idx="4762" formatCode="0.00E+00">
                  <c:v>139830</c:v>
                </c:pt>
                <c:pt idx="4763" formatCode="0.00E+00">
                  <c:v>133170</c:v>
                </c:pt>
                <c:pt idx="4764" formatCode="0.00E+00">
                  <c:v>159430</c:v>
                </c:pt>
                <c:pt idx="4765" formatCode="0.00E+00">
                  <c:v>156080</c:v>
                </c:pt>
                <c:pt idx="4766" formatCode="0.00E+00">
                  <c:v>164040</c:v>
                </c:pt>
                <c:pt idx="4767" formatCode="0.00E+00">
                  <c:v>217550</c:v>
                </c:pt>
                <c:pt idx="4768" formatCode="0.00E+00">
                  <c:v>276840</c:v>
                </c:pt>
                <c:pt idx="4769" formatCode="0.00E+00">
                  <c:v>288230</c:v>
                </c:pt>
                <c:pt idx="4770" formatCode="0.00E+00">
                  <c:v>249520</c:v>
                </c:pt>
                <c:pt idx="4771" formatCode="0.00E+00">
                  <c:v>232340</c:v>
                </c:pt>
                <c:pt idx="4772" formatCode="0.00E+00">
                  <c:v>242100</c:v>
                </c:pt>
                <c:pt idx="4773" formatCode="0.00E+00">
                  <c:v>222570</c:v>
                </c:pt>
                <c:pt idx="4774" formatCode="0.00E+00">
                  <c:v>151600</c:v>
                </c:pt>
                <c:pt idx="4775" formatCode="0.00E+00">
                  <c:v>91585</c:v>
                </c:pt>
                <c:pt idx="4776" formatCode="0.00E+00">
                  <c:v>59528</c:v>
                </c:pt>
                <c:pt idx="4777" formatCode="0.00E+00">
                  <c:v>69912</c:v>
                </c:pt>
                <c:pt idx="4778" formatCode="0.00E+00">
                  <c:v>113080</c:v>
                </c:pt>
                <c:pt idx="4779" formatCode="0.00E+00">
                  <c:v>169470</c:v>
                </c:pt>
                <c:pt idx="4780" formatCode="0.00E+00">
                  <c:v>233270</c:v>
                </c:pt>
                <c:pt idx="4781" formatCode="0.00E+00">
                  <c:v>317450</c:v>
                </c:pt>
                <c:pt idx="4782" formatCode="0.00E+00">
                  <c:v>358390</c:v>
                </c:pt>
                <c:pt idx="4783" formatCode="0.00E+00">
                  <c:v>259220</c:v>
                </c:pt>
                <c:pt idx="4784" formatCode="0.00E+00">
                  <c:v>193490</c:v>
                </c:pt>
                <c:pt idx="4785" formatCode="0.00E+00">
                  <c:v>204430</c:v>
                </c:pt>
                <c:pt idx="4786" formatCode="0.00E+00">
                  <c:v>196550</c:v>
                </c:pt>
                <c:pt idx="4787" formatCode="0.00E+00">
                  <c:v>174150</c:v>
                </c:pt>
                <c:pt idx="4788" formatCode="0.00E+00">
                  <c:v>182280</c:v>
                </c:pt>
                <c:pt idx="4789" formatCode="0.00E+00">
                  <c:v>193870</c:v>
                </c:pt>
                <c:pt idx="4790" formatCode="0.00E+00">
                  <c:v>137250</c:v>
                </c:pt>
                <c:pt idx="4791" formatCode="0.00E+00">
                  <c:v>162990</c:v>
                </c:pt>
                <c:pt idx="4792" formatCode="0.00E+00">
                  <c:v>273300</c:v>
                </c:pt>
                <c:pt idx="4793" formatCode="0.00E+00">
                  <c:v>262500</c:v>
                </c:pt>
                <c:pt idx="4794" formatCode="0.00E+00">
                  <c:v>176040</c:v>
                </c:pt>
                <c:pt idx="4795" formatCode="0.00E+00">
                  <c:v>123760</c:v>
                </c:pt>
                <c:pt idx="4796" formatCode="0.00E+00">
                  <c:v>104860</c:v>
                </c:pt>
                <c:pt idx="4797" formatCode="0.00E+00">
                  <c:v>91772</c:v>
                </c:pt>
                <c:pt idx="4798" formatCode="0.00E+00">
                  <c:v>94457</c:v>
                </c:pt>
                <c:pt idx="4799" formatCode="0.00E+00">
                  <c:v>118040</c:v>
                </c:pt>
                <c:pt idx="4800" formatCode="0.00E+00">
                  <c:v>158010</c:v>
                </c:pt>
                <c:pt idx="4801" formatCode="0.00E+00">
                  <c:v>220770</c:v>
                </c:pt>
                <c:pt idx="4802" formatCode="0.00E+00">
                  <c:v>276900</c:v>
                </c:pt>
                <c:pt idx="4803" formatCode="0.00E+00">
                  <c:v>309190</c:v>
                </c:pt>
                <c:pt idx="4804" formatCode="0.00E+00">
                  <c:v>335090</c:v>
                </c:pt>
                <c:pt idx="4805" formatCode="0.00E+00">
                  <c:v>264070</c:v>
                </c:pt>
                <c:pt idx="4806" formatCode="0.00E+00">
                  <c:v>174410</c:v>
                </c:pt>
                <c:pt idx="4807" formatCode="0.00E+00">
                  <c:v>222080</c:v>
                </c:pt>
                <c:pt idx="4808" formatCode="0.00E+00">
                  <c:v>398210</c:v>
                </c:pt>
                <c:pt idx="4809" formatCode="0.00E+00">
                  <c:v>467860</c:v>
                </c:pt>
                <c:pt idx="4810" formatCode="0.00E+00">
                  <c:v>325450</c:v>
                </c:pt>
                <c:pt idx="4811" formatCode="0.00E+00">
                  <c:v>239410</c:v>
                </c:pt>
                <c:pt idx="4812" formatCode="0.00E+00">
                  <c:v>247890</c:v>
                </c:pt>
                <c:pt idx="4813" formatCode="0.00E+00">
                  <c:v>285240</c:v>
                </c:pt>
                <c:pt idx="4814" formatCode="0.00E+00">
                  <c:v>312860</c:v>
                </c:pt>
                <c:pt idx="4815" formatCode="0.00E+00">
                  <c:v>239050</c:v>
                </c:pt>
                <c:pt idx="4816" formatCode="0.00E+00">
                  <c:v>202960</c:v>
                </c:pt>
                <c:pt idx="4817" formatCode="0.00E+00">
                  <c:v>234840</c:v>
                </c:pt>
                <c:pt idx="4818" formatCode="0.00E+00">
                  <c:v>185060</c:v>
                </c:pt>
                <c:pt idx="4819" formatCode="0.00E+00">
                  <c:v>96744</c:v>
                </c:pt>
                <c:pt idx="4820" formatCode="0.00E+00">
                  <c:v>61492</c:v>
                </c:pt>
                <c:pt idx="4821" formatCode="0.00E+00">
                  <c:v>69107</c:v>
                </c:pt>
                <c:pt idx="4822" formatCode="0.00E+00">
                  <c:v>80087</c:v>
                </c:pt>
                <c:pt idx="4823" formatCode="0.00E+00">
                  <c:v>96553</c:v>
                </c:pt>
                <c:pt idx="4824" formatCode="0.00E+00">
                  <c:v>122460</c:v>
                </c:pt>
                <c:pt idx="4825" formatCode="0.00E+00">
                  <c:v>118050</c:v>
                </c:pt>
                <c:pt idx="4826" formatCode="0.00E+00">
                  <c:v>121620</c:v>
                </c:pt>
                <c:pt idx="4827" formatCode="0.00E+00">
                  <c:v>142340</c:v>
                </c:pt>
                <c:pt idx="4828" formatCode="0.00E+00">
                  <c:v>164190</c:v>
                </c:pt>
                <c:pt idx="4829" formatCode="0.00E+00">
                  <c:v>197290</c:v>
                </c:pt>
                <c:pt idx="4830" formatCode="0.00E+00">
                  <c:v>208270</c:v>
                </c:pt>
                <c:pt idx="4831" formatCode="0.00E+00">
                  <c:v>204110</c:v>
                </c:pt>
                <c:pt idx="4832" formatCode="0.00E+00">
                  <c:v>229200</c:v>
                </c:pt>
                <c:pt idx="4833" formatCode="0.00E+00">
                  <c:v>266710</c:v>
                </c:pt>
                <c:pt idx="4834" formatCode="0.00E+00">
                  <c:v>273250</c:v>
                </c:pt>
                <c:pt idx="4835" formatCode="0.00E+00">
                  <c:v>253030</c:v>
                </c:pt>
                <c:pt idx="4836" formatCode="0.00E+00">
                  <c:v>214880</c:v>
                </c:pt>
                <c:pt idx="4837" formatCode="0.00E+00">
                  <c:v>214800</c:v>
                </c:pt>
                <c:pt idx="4838" formatCode="0.00E+00">
                  <c:v>258920</c:v>
                </c:pt>
                <c:pt idx="4839" formatCode="0.00E+00">
                  <c:v>259930</c:v>
                </c:pt>
                <c:pt idx="4840" formatCode="0.00E+00">
                  <c:v>225050</c:v>
                </c:pt>
                <c:pt idx="4841" formatCode="0.00E+00">
                  <c:v>218780</c:v>
                </c:pt>
                <c:pt idx="4842" formatCode="0.00E+00">
                  <c:v>212270</c:v>
                </c:pt>
                <c:pt idx="4843" formatCode="0.00E+00">
                  <c:v>231090</c:v>
                </c:pt>
                <c:pt idx="4844" formatCode="0.00E+00">
                  <c:v>244420</c:v>
                </c:pt>
                <c:pt idx="4845" formatCode="0.00E+00">
                  <c:v>198070</c:v>
                </c:pt>
                <c:pt idx="4846" formatCode="0.00E+00">
                  <c:v>170210</c:v>
                </c:pt>
                <c:pt idx="4847" formatCode="0.00E+00">
                  <c:v>184630</c:v>
                </c:pt>
                <c:pt idx="4848" formatCode="0.00E+00">
                  <c:v>205860</c:v>
                </c:pt>
                <c:pt idx="4849" formatCode="0.00E+00">
                  <c:v>225800</c:v>
                </c:pt>
                <c:pt idx="4850" formatCode="0.00E+00">
                  <c:v>246560</c:v>
                </c:pt>
                <c:pt idx="4851" formatCode="0.00E+00">
                  <c:v>221360</c:v>
                </c:pt>
                <c:pt idx="4852" formatCode="0.00E+00">
                  <c:v>182250</c:v>
                </c:pt>
                <c:pt idx="4853" formatCode="0.00E+00">
                  <c:v>139840</c:v>
                </c:pt>
                <c:pt idx="4854" formatCode="0.00E+00">
                  <c:v>120330</c:v>
                </c:pt>
                <c:pt idx="4855" formatCode="0.00E+00">
                  <c:v>175450</c:v>
                </c:pt>
                <c:pt idx="4856" formatCode="0.00E+00">
                  <c:v>235670</c:v>
                </c:pt>
                <c:pt idx="4857" formatCode="0.00E+00">
                  <c:v>216560</c:v>
                </c:pt>
                <c:pt idx="4858" formatCode="0.00E+00">
                  <c:v>187760</c:v>
                </c:pt>
                <c:pt idx="4859" formatCode="0.00E+00">
                  <c:v>161910</c:v>
                </c:pt>
                <c:pt idx="4860" formatCode="0.00E+00">
                  <c:v>140900</c:v>
                </c:pt>
                <c:pt idx="4861" formatCode="0.00E+00">
                  <c:v>121440</c:v>
                </c:pt>
                <c:pt idx="4862" formatCode="0.00E+00">
                  <c:v>132790</c:v>
                </c:pt>
                <c:pt idx="4863" formatCode="0.00E+00">
                  <c:v>159160</c:v>
                </c:pt>
                <c:pt idx="4864" formatCode="0.00E+00">
                  <c:v>200190</c:v>
                </c:pt>
                <c:pt idx="4865" formatCode="0.00E+00">
                  <c:v>186270</c:v>
                </c:pt>
                <c:pt idx="4866" formatCode="0.00E+00">
                  <c:v>101570</c:v>
                </c:pt>
                <c:pt idx="4867" formatCode="0.00E+00">
                  <c:v>37611</c:v>
                </c:pt>
                <c:pt idx="4868" formatCode="0.00E+00">
                  <c:v>26975</c:v>
                </c:pt>
                <c:pt idx="4869" formatCode="0.00E+00">
                  <c:v>57097</c:v>
                </c:pt>
                <c:pt idx="4870" formatCode="0.00E+00">
                  <c:v>91901</c:v>
                </c:pt>
                <c:pt idx="4871" formatCode="0.00E+00">
                  <c:v>87793</c:v>
                </c:pt>
                <c:pt idx="4872" formatCode="0.00E+00">
                  <c:v>65840</c:v>
                </c:pt>
                <c:pt idx="4873" formatCode="0.00E+00">
                  <c:v>80211</c:v>
                </c:pt>
                <c:pt idx="4874" formatCode="0.00E+00">
                  <c:v>141050</c:v>
                </c:pt>
                <c:pt idx="4875" formatCode="0.00E+00">
                  <c:v>215440</c:v>
                </c:pt>
                <c:pt idx="4876" formatCode="0.00E+00">
                  <c:v>253840</c:v>
                </c:pt>
                <c:pt idx="4877" formatCode="0.00E+00">
                  <c:v>253940</c:v>
                </c:pt>
                <c:pt idx="4878" formatCode="0.00E+00">
                  <c:v>235960</c:v>
                </c:pt>
                <c:pt idx="4879" formatCode="0.00E+00">
                  <c:v>225590</c:v>
                </c:pt>
                <c:pt idx="4880" formatCode="0.00E+00">
                  <c:v>213330</c:v>
                </c:pt>
                <c:pt idx="4881" formatCode="0.00E+00">
                  <c:v>161830</c:v>
                </c:pt>
                <c:pt idx="4882" formatCode="0.00E+00">
                  <c:v>125780</c:v>
                </c:pt>
                <c:pt idx="4883" formatCode="0.00E+00">
                  <c:v>161570</c:v>
                </c:pt>
                <c:pt idx="4884" formatCode="0.00E+00">
                  <c:v>266560</c:v>
                </c:pt>
                <c:pt idx="4885" formatCode="0.00E+00">
                  <c:v>324300</c:v>
                </c:pt>
                <c:pt idx="4886" formatCode="0.00E+00">
                  <c:v>314100</c:v>
                </c:pt>
                <c:pt idx="4887" formatCode="0.00E+00">
                  <c:v>328140</c:v>
                </c:pt>
                <c:pt idx="4888" formatCode="0.00E+00">
                  <c:v>257290</c:v>
                </c:pt>
                <c:pt idx="4889" formatCode="0.00E+00">
                  <c:v>179820</c:v>
                </c:pt>
                <c:pt idx="4890" formatCode="0.00E+00">
                  <c:v>181030</c:v>
                </c:pt>
                <c:pt idx="4891" formatCode="0.00E+00">
                  <c:v>177560</c:v>
                </c:pt>
                <c:pt idx="4892" formatCode="0.00E+00">
                  <c:v>143670</c:v>
                </c:pt>
                <c:pt idx="4893" formatCode="0.00E+00">
                  <c:v>132670</c:v>
                </c:pt>
                <c:pt idx="4894" formatCode="0.00E+00">
                  <c:v>155870</c:v>
                </c:pt>
                <c:pt idx="4895" formatCode="0.00E+00">
                  <c:v>207820</c:v>
                </c:pt>
                <c:pt idx="4896" formatCode="0.00E+00">
                  <c:v>233630</c:v>
                </c:pt>
                <c:pt idx="4897" formatCode="0.00E+00">
                  <c:v>226570</c:v>
                </c:pt>
                <c:pt idx="4898" formatCode="0.00E+00">
                  <c:v>183040</c:v>
                </c:pt>
                <c:pt idx="4899" formatCode="0.00E+00">
                  <c:v>127600</c:v>
                </c:pt>
                <c:pt idx="4900" formatCode="0.00E+00">
                  <c:v>126980</c:v>
                </c:pt>
                <c:pt idx="4901" formatCode="0.00E+00">
                  <c:v>142930</c:v>
                </c:pt>
                <c:pt idx="4902" formatCode="0.00E+00">
                  <c:v>132200</c:v>
                </c:pt>
                <c:pt idx="4903" formatCode="0.00E+00">
                  <c:v>116310</c:v>
                </c:pt>
                <c:pt idx="4904" formatCode="0.00E+00">
                  <c:v>119020</c:v>
                </c:pt>
                <c:pt idx="4905" formatCode="0.00E+00">
                  <c:v>118990</c:v>
                </c:pt>
                <c:pt idx="4906" formatCode="0.00E+00">
                  <c:v>127050</c:v>
                </c:pt>
                <c:pt idx="4907" formatCode="0.00E+00">
                  <c:v>138300</c:v>
                </c:pt>
                <c:pt idx="4908" formatCode="0.00E+00">
                  <c:v>136070</c:v>
                </c:pt>
                <c:pt idx="4909" formatCode="0.00E+00">
                  <c:v>167040</c:v>
                </c:pt>
                <c:pt idx="4910" formatCode="0.00E+00">
                  <c:v>209850</c:v>
                </c:pt>
                <c:pt idx="4911" formatCode="0.00E+00">
                  <c:v>209400</c:v>
                </c:pt>
                <c:pt idx="4912" formatCode="0.00E+00">
                  <c:v>165950</c:v>
                </c:pt>
                <c:pt idx="4913" formatCode="0.00E+00">
                  <c:v>143230</c:v>
                </c:pt>
                <c:pt idx="4914" formatCode="0.00E+00">
                  <c:v>137240</c:v>
                </c:pt>
                <c:pt idx="4915" formatCode="0.00E+00">
                  <c:v>156740</c:v>
                </c:pt>
                <c:pt idx="4916" formatCode="0.00E+00">
                  <c:v>193660</c:v>
                </c:pt>
                <c:pt idx="4917" formatCode="0.00E+00">
                  <c:v>197130</c:v>
                </c:pt>
                <c:pt idx="4918" formatCode="0.00E+00">
                  <c:v>141080</c:v>
                </c:pt>
                <c:pt idx="4919" formatCode="0.00E+00">
                  <c:v>80588</c:v>
                </c:pt>
                <c:pt idx="4920" formatCode="0.00E+00">
                  <c:v>78574</c:v>
                </c:pt>
                <c:pt idx="4921" formatCode="0.00E+00">
                  <c:v>105680</c:v>
                </c:pt>
                <c:pt idx="4922" formatCode="0.00E+00">
                  <c:v>101780</c:v>
                </c:pt>
                <c:pt idx="4923" formatCode="0.00E+00">
                  <c:v>89908</c:v>
                </c:pt>
                <c:pt idx="4924" formatCode="0.00E+00">
                  <c:v>77612</c:v>
                </c:pt>
                <c:pt idx="4925" formatCode="0.00E+00">
                  <c:v>77890</c:v>
                </c:pt>
                <c:pt idx="4926" formatCode="0.00E+00">
                  <c:v>114150</c:v>
                </c:pt>
                <c:pt idx="4927" formatCode="0.00E+00">
                  <c:v>179960</c:v>
                </c:pt>
                <c:pt idx="4928" formatCode="0.00E+00">
                  <c:v>201490</c:v>
                </c:pt>
                <c:pt idx="4929" formatCode="0.00E+00">
                  <c:v>175810</c:v>
                </c:pt>
                <c:pt idx="4930" formatCode="0.00E+00">
                  <c:v>200510</c:v>
                </c:pt>
                <c:pt idx="4931" formatCode="0.00E+00">
                  <c:v>251030</c:v>
                </c:pt>
                <c:pt idx="4932" formatCode="0.00E+00">
                  <c:v>212420</c:v>
                </c:pt>
                <c:pt idx="4933" formatCode="0.00E+00">
                  <c:v>192670</c:v>
                </c:pt>
                <c:pt idx="4934" formatCode="0.00E+00">
                  <c:v>254180</c:v>
                </c:pt>
                <c:pt idx="4935" formatCode="0.00E+00">
                  <c:v>295480</c:v>
                </c:pt>
                <c:pt idx="4936" formatCode="0.00E+00">
                  <c:v>239230</c:v>
                </c:pt>
                <c:pt idx="4937" formatCode="0.00E+00">
                  <c:v>183610</c:v>
                </c:pt>
                <c:pt idx="4938" formatCode="0.00E+00">
                  <c:v>144400</c:v>
                </c:pt>
                <c:pt idx="4939" formatCode="0.00E+00">
                  <c:v>109100</c:v>
                </c:pt>
                <c:pt idx="4940" formatCode="0.00E+00">
                  <c:v>138770</c:v>
                </c:pt>
                <c:pt idx="4941" formatCode="0.00E+00">
                  <c:v>211020</c:v>
                </c:pt>
                <c:pt idx="4942" formatCode="0.00E+00">
                  <c:v>253670</c:v>
                </c:pt>
                <c:pt idx="4943" formatCode="0.00E+00">
                  <c:v>266120</c:v>
                </c:pt>
                <c:pt idx="4944" formatCode="0.00E+00">
                  <c:v>270590</c:v>
                </c:pt>
                <c:pt idx="4945" formatCode="0.00E+00">
                  <c:v>273700</c:v>
                </c:pt>
                <c:pt idx="4946" formatCode="0.00E+00">
                  <c:v>218650</c:v>
                </c:pt>
                <c:pt idx="4947" formatCode="0.00E+00">
                  <c:v>161710</c:v>
                </c:pt>
                <c:pt idx="4948" formatCode="0.00E+00">
                  <c:v>162230</c:v>
                </c:pt>
                <c:pt idx="4949" formatCode="0.00E+00">
                  <c:v>199670</c:v>
                </c:pt>
                <c:pt idx="4950" formatCode="0.00E+00">
                  <c:v>271000</c:v>
                </c:pt>
                <c:pt idx="4951" formatCode="0.00E+00">
                  <c:v>287530</c:v>
                </c:pt>
                <c:pt idx="4952" formatCode="0.00E+00">
                  <c:v>206480</c:v>
                </c:pt>
                <c:pt idx="4953" formatCode="0.00E+00">
                  <c:v>156820</c:v>
                </c:pt>
                <c:pt idx="4954" formatCode="0.00E+00">
                  <c:v>145560</c:v>
                </c:pt>
                <c:pt idx="4955" formatCode="0.00E+00">
                  <c:v>105890</c:v>
                </c:pt>
                <c:pt idx="4956" formatCode="0.00E+00">
                  <c:v>105120</c:v>
                </c:pt>
                <c:pt idx="4957" formatCode="0.00E+00">
                  <c:v>153780</c:v>
                </c:pt>
                <c:pt idx="4958" formatCode="0.00E+00">
                  <c:v>170670</c:v>
                </c:pt>
                <c:pt idx="4959" formatCode="0.00E+00">
                  <c:v>155590</c:v>
                </c:pt>
                <c:pt idx="4960" formatCode="0.00E+00">
                  <c:v>165040</c:v>
                </c:pt>
                <c:pt idx="4961" formatCode="0.00E+00">
                  <c:v>244130</c:v>
                </c:pt>
                <c:pt idx="4962" formatCode="0.00E+00">
                  <c:v>342130</c:v>
                </c:pt>
                <c:pt idx="4963" formatCode="0.00E+00">
                  <c:v>351580</c:v>
                </c:pt>
                <c:pt idx="4964" formatCode="0.00E+00">
                  <c:v>278880</c:v>
                </c:pt>
                <c:pt idx="4965" formatCode="0.00E+00">
                  <c:v>196040</c:v>
                </c:pt>
                <c:pt idx="4966" formatCode="0.00E+00">
                  <c:v>156800</c:v>
                </c:pt>
                <c:pt idx="4967" formatCode="0.00E+00">
                  <c:v>166410</c:v>
                </c:pt>
                <c:pt idx="4968" formatCode="0.00E+00">
                  <c:v>160830</c:v>
                </c:pt>
                <c:pt idx="4969" formatCode="0.00E+00">
                  <c:v>134070</c:v>
                </c:pt>
                <c:pt idx="4970" formatCode="0.00E+00">
                  <c:v>126980</c:v>
                </c:pt>
                <c:pt idx="4971" formatCode="0.00E+00">
                  <c:v>176770</c:v>
                </c:pt>
                <c:pt idx="4972" formatCode="0.00E+00">
                  <c:v>221700</c:v>
                </c:pt>
                <c:pt idx="4973" formatCode="0.00E+00">
                  <c:v>205190</c:v>
                </c:pt>
                <c:pt idx="4974" formatCode="0.00E+00">
                  <c:v>149030</c:v>
                </c:pt>
                <c:pt idx="4975" formatCode="0.00E+00">
                  <c:v>110710</c:v>
                </c:pt>
                <c:pt idx="4976" formatCode="0.00E+00">
                  <c:v>102060</c:v>
                </c:pt>
                <c:pt idx="4977" formatCode="0.00E+00">
                  <c:v>153370</c:v>
                </c:pt>
                <c:pt idx="4978" formatCode="0.00E+00">
                  <c:v>216690</c:v>
                </c:pt>
                <c:pt idx="4979" formatCode="0.00E+00">
                  <c:v>186600</c:v>
                </c:pt>
                <c:pt idx="4980" formatCode="0.00E+00">
                  <c:v>161030</c:v>
                </c:pt>
                <c:pt idx="4981" formatCode="0.00E+00">
                  <c:v>227280</c:v>
                </c:pt>
                <c:pt idx="4982" formatCode="0.00E+00">
                  <c:v>293460</c:v>
                </c:pt>
                <c:pt idx="4983" formatCode="0.00E+00">
                  <c:v>290760</c:v>
                </c:pt>
                <c:pt idx="4984" formatCode="0.00E+00">
                  <c:v>281470</c:v>
                </c:pt>
                <c:pt idx="4985" formatCode="0.00E+00">
                  <c:v>264370</c:v>
                </c:pt>
                <c:pt idx="4986" formatCode="0.00E+00">
                  <c:v>250960</c:v>
                </c:pt>
                <c:pt idx="4987" formatCode="0.00E+00">
                  <c:v>222540</c:v>
                </c:pt>
                <c:pt idx="4988" formatCode="0.00E+00">
                  <c:v>171870</c:v>
                </c:pt>
                <c:pt idx="4989" formatCode="0.00E+00">
                  <c:v>137950</c:v>
                </c:pt>
                <c:pt idx="4990" formatCode="0.00E+00">
                  <c:v>132000</c:v>
                </c:pt>
                <c:pt idx="4991" formatCode="0.00E+00">
                  <c:v>157760</c:v>
                </c:pt>
                <c:pt idx="4992" formatCode="0.00E+00">
                  <c:v>200190</c:v>
                </c:pt>
                <c:pt idx="4993" formatCode="0.00E+00">
                  <c:v>203830</c:v>
                </c:pt>
                <c:pt idx="4994" formatCode="0.00E+00">
                  <c:v>181500</c:v>
                </c:pt>
                <c:pt idx="4995" formatCode="0.00E+00">
                  <c:v>148950</c:v>
                </c:pt>
                <c:pt idx="4996" formatCode="0.00E+00">
                  <c:v>160570</c:v>
                </c:pt>
                <c:pt idx="4997" formatCode="0.00E+00">
                  <c:v>181490</c:v>
                </c:pt>
                <c:pt idx="4998" formatCode="0.00E+00">
                  <c:v>179910</c:v>
                </c:pt>
                <c:pt idx="4999" formatCode="0.00E+00">
                  <c:v>167570</c:v>
                </c:pt>
                <c:pt idx="5000" formatCode="0.00E+00">
                  <c:v>193820</c:v>
                </c:pt>
                <c:pt idx="5001" formatCode="0.00E+00">
                  <c:v>204140</c:v>
                </c:pt>
                <c:pt idx="5002" formatCode="0.00E+00">
                  <c:v>167270</c:v>
                </c:pt>
                <c:pt idx="5003" formatCode="0.00E+00">
                  <c:v>150880</c:v>
                </c:pt>
                <c:pt idx="5004" formatCode="0.00E+00">
                  <c:v>151560</c:v>
                </c:pt>
                <c:pt idx="5005" formatCode="0.00E+00">
                  <c:v>136930</c:v>
                </c:pt>
                <c:pt idx="5006" formatCode="0.00E+00">
                  <c:v>119110</c:v>
                </c:pt>
                <c:pt idx="5007" formatCode="0.00E+00">
                  <c:v>149520</c:v>
                </c:pt>
                <c:pt idx="5008" formatCode="0.00E+00">
                  <c:v>193870</c:v>
                </c:pt>
                <c:pt idx="5009" formatCode="0.00E+00">
                  <c:v>198250</c:v>
                </c:pt>
                <c:pt idx="5010" formatCode="0.00E+00">
                  <c:v>176530</c:v>
                </c:pt>
                <c:pt idx="5011" formatCode="0.00E+00">
                  <c:v>177030</c:v>
                </c:pt>
                <c:pt idx="5012" formatCode="0.00E+00">
                  <c:v>189210</c:v>
                </c:pt>
                <c:pt idx="5013" formatCode="0.00E+00">
                  <c:v>191070</c:v>
                </c:pt>
                <c:pt idx="5014" formatCode="0.00E+00">
                  <c:v>136810</c:v>
                </c:pt>
                <c:pt idx="5015" formatCode="0.00E+00">
                  <c:v>99940</c:v>
                </c:pt>
                <c:pt idx="5016" formatCode="0.00E+00">
                  <c:v>134590</c:v>
                </c:pt>
                <c:pt idx="5017" formatCode="0.00E+00">
                  <c:v>188840</c:v>
                </c:pt>
                <c:pt idx="5018" formatCode="0.00E+00">
                  <c:v>262810</c:v>
                </c:pt>
                <c:pt idx="5019" formatCode="0.00E+00">
                  <c:v>299160</c:v>
                </c:pt>
                <c:pt idx="5020" formatCode="0.00E+00">
                  <c:v>224010</c:v>
                </c:pt>
                <c:pt idx="5021" formatCode="0.00E+00">
                  <c:v>142800</c:v>
                </c:pt>
                <c:pt idx="5022" formatCode="0.00E+00">
                  <c:v>171430</c:v>
                </c:pt>
                <c:pt idx="5023" formatCode="0.00E+00">
                  <c:v>214140</c:v>
                </c:pt>
                <c:pt idx="5024" formatCode="0.00E+00">
                  <c:v>201570</c:v>
                </c:pt>
                <c:pt idx="5025" formatCode="0.00E+00">
                  <c:v>181780</c:v>
                </c:pt>
                <c:pt idx="5026" formatCode="0.00E+00">
                  <c:v>160480</c:v>
                </c:pt>
                <c:pt idx="5027" formatCode="0.00E+00">
                  <c:v>199710</c:v>
                </c:pt>
                <c:pt idx="5028" formatCode="0.00E+00">
                  <c:v>258630</c:v>
                </c:pt>
                <c:pt idx="5029" formatCode="0.00E+00">
                  <c:v>280990</c:v>
                </c:pt>
                <c:pt idx="5030" formatCode="0.00E+00">
                  <c:v>263230</c:v>
                </c:pt>
                <c:pt idx="5031" formatCode="0.00E+00">
                  <c:v>204280</c:v>
                </c:pt>
                <c:pt idx="5032" formatCode="0.00E+00">
                  <c:v>181860</c:v>
                </c:pt>
                <c:pt idx="5033" formatCode="0.00E+00">
                  <c:v>191310</c:v>
                </c:pt>
                <c:pt idx="5034" formatCode="0.00E+00">
                  <c:v>186170</c:v>
                </c:pt>
                <c:pt idx="5035" formatCode="0.00E+00">
                  <c:v>171620</c:v>
                </c:pt>
                <c:pt idx="5036" formatCode="0.00E+00">
                  <c:v>144220</c:v>
                </c:pt>
                <c:pt idx="5037" formatCode="0.00E+00">
                  <c:v>119410</c:v>
                </c:pt>
                <c:pt idx="5038" formatCode="0.00E+00">
                  <c:v>122870</c:v>
                </c:pt>
                <c:pt idx="5039" formatCode="0.00E+00">
                  <c:v>112630</c:v>
                </c:pt>
                <c:pt idx="5040" formatCode="0.00E+00">
                  <c:v>89652</c:v>
                </c:pt>
                <c:pt idx="5041" formatCode="0.00E+00">
                  <c:v>113120</c:v>
                </c:pt>
                <c:pt idx="5042" formatCode="0.00E+00">
                  <c:v>165320</c:v>
                </c:pt>
                <c:pt idx="5043" formatCode="0.00E+00">
                  <c:v>147910</c:v>
                </c:pt>
                <c:pt idx="5044" formatCode="0.00E+00">
                  <c:v>114540</c:v>
                </c:pt>
                <c:pt idx="5045" formatCode="0.00E+00">
                  <c:v>120660</c:v>
                </c:pt>
                <c:pt idx="5046" formatCode="0.00E+00">
                  <c:v>147600</c:v>
                </c:pt>
                <c:pt idx="5047" formatCode="0.00E+00">
                  <c:v>155590</c:v>
                </c:pt>
                <c:pt idx="5048" formatCode="0.00E+00">
                  <c:v>152220</c:v>
                </c:pt>
                <c:pt idx="5049" formatCode="0.00E+00">
                  <c:v>167710</c:v>
                </c:pt>
                <c:pt idx="5050" formatCode="0.00E+00">
                  <c:v>167300</c:v>
                </c:pt>
                <c:pt idx="5051" formatCode="0.00E+00">
                  <c:v>171330</c:v>
                </c:pt>
                <c:pt idx="5052" formatCode="0.00E+00">
                  <c:v>221010</c:v>
                </c:pt>
                <c:pt idx="5053" formatCode="0.00E+00">
                  <c:v>201000</c:v>
                </c:pt>
                <c:pt idx="5054" formatCode="0.00E+00">
                  <c:v>134090</c:v>
                </c:pt>
                <c:pt idx="5055" formatCode="0.00E+00">
                  <c:v>144990</c:v>
                </c:pt>
                <c:pt idx="5056" formatCode="0.00E+00">
                  <c:v>202460</c:v>
                </c:pt>
                <c:pt idx="5057" formatCode="0.00E+00">
                  <c:v>204160</c:v>
                </c:pt>
                <c:pt idx="5058" formatCode="0.00E+00">
                  <c:v>170760</c:v>
                </c:pt>
                <c:pt idx="5059" formatCode="0.00E+00">
                  <c:v>125280</c:v>
                </c:pt>
                <c:pt idx="5060" formatCode="0.00E+00">
                  <c:v>82278</c:v>
                </c:pt>
                <c:pt idx="5061" formatCode="0.00E+00">
                  <c:v>60073</c:v>
                </c:pt>
                <c:pt idx="5062" formatCode="0.00E+00">
                  <c:v>104480</c:v>
                </c:pt>
                <c:pt idx="5063" formatCode="0.00E+00">
                  <c:v>222670</c:v>
                </c:pt>
                <c:pt idx="5064" formatCode="0.00E+00">
                  <c:v>300600</c:v>
                </c:pt>
                <c:pt idx="5065" formatCode="0.00E+00">
                  <c:v>248480</c:v>
                </c:pt>
                <c:pt idx="5066" formatCode="0.00E+00">
                  <c:v>209180</c:v>
                </c:pt>
                <c:pt idx="5067" formatCode="0.00E+00">
                  <c:v>225160</c:v>
                </c:pt>
                <c:pt idx="5068" formatCode="0.00E+00">
                  <c:v>212450</c:v>
                </c:pt>
                <c:pt idx="5069" formatCode="0.00E+00">
                  <c:v>157550</c:v>
                </c:pt>
                <c:pt idx="5070" formatCode="0.00E+00">
                  <c:v>118610</c:v>
                </c:pt>
                <c:pt idx="5071" formatCode="0.00E+00">
                  <c:v>154070</c:v>
                </c:pt>
                <c:pt idx="5072" formatCode="0.00E+00">
                  <c:v>212650</c:v>
                </c:pt>
                <c:pt idx="5073" formatCode="0.00E+00">
                  <c:v>213150</c:v>
                </c:pt>
                <c:pt idx="5074" formatCode="0.00E+00">
                  <c:v>203690</c:v>
                </c:pt>
                <c:pt idx="5075" formatCode="0.00E+00">
                  <c:v>182670</c:v>
                </c:pt>
                <c:pt idx="5076" formatCode="0.00E+00">
                  <c:v>137210</c:v>
                </c:pt>
                <c:pt idx="5077" formatCode="0.00E+00">
                  <c:v>108010</c:v>
                </c:pt>
                <c:pt idx="5078" formatCode="0.00E+00">
                  <c:v>124710</c:v>
                </c:pt>
                <c:pt idx="5079" formatCode="0.00E+00">
                  <c:v>153860</c:v>
                </c:pt>
                <c:pt idx="5080" formatCode="0.00E+00">
                  <c:v>157670</c:v>
                </c:pt>
                <c:pt idx="5081" formatCode="0.00E+00">
                  <c:v>188220</c:v>
                </c:pt>
                <c:pt idx="5082" formatCode="0.00E+00">
                  <c:v>268220</c:v>
                </c:pt>
                <c:pt idx="5083" formatCode="0.00E+00">
                  <c:v>302520</c:v>
                </c:pt>
                <c:pt idx="5084" formatCode="0.00E+00">
                  <c:v>255010</c:v>
                </c:pt>
                <c:pt idx="5085" formatCode="0.00E+00">
                  <c:v>201670</c:v>
                </c:pt>
                <c:pt idx="5086" formatCode="0.00E+00">
                  <c:v>206540</c:v>
                </c:pt>
                <c:pt idx="5087" formatCode="0.00E+00">
                  <c:v>190960</c:v>
                </c:pt>
                <c:pt idx="5088" formatCode="0.00E+00">
                  <c:v>157170</c:v>
                </c:pt>
                <c:pt idx="5089" formatCode="0.00E+00">
                  <c:v>157840</c:v>
                </c:pt>
                <c:pt idx="5090" formatCode="0.00E+00">
                  <c:v>141740</c:v>
                </c:pt>
                <c:pt idx="5091" formatCode="0.00E+00">
                  <c:v>125960</c:v>
                </c:pt>
                <c:pt idx="5092" formatCode="0.00E+00">
                  <c:v>152290</c:v>
                </c:pt>
                <c:pt idx="5093" formatCode="0.00E+00">
                  <c:v>164650</c:v>
                </c:pt>
                <c:pt idx="5094" formatCode="0.00E+00">
                  <c:v>173310</c:v>
                </c:pt>
                <c:pt idx="5095" formatCode="0.00E+00">
                  <c:v>206660</c:v>
                </c:pt>
                <c:pt idx="5096" formatCode="0.00E+00">
                  <c:v>209020</c:v>
                </c:pt>
                <c:pt idx="5097" formatCode="0.00E+00">
                  <c:v>194020</c:v>
                </c:pt>
                <c:pt idx="5098" formatCode="0.00E+00">
                  <c:v>154480</c:v>
                </c:pt>
                <c:pt idx="5099" formatCode="0.00E+00">
                  <c:v>101940</c:v>
                </c:pt>
                <c:pt idx="5100" formatCode="0.00E+00">
                  <c:v>58286</c:v>
                </c:pt>
                <c:pt idx="5101" formatCode="0.00E+00">
                  <c:v>52517</c:v>
                </c:pt>
                <c:pt idx="5102" formatCode="0.00E+00">
                  <c:v>111110</c:v>
                </c:pt>
                <c:pt idx="5103" formatCode="0.00E+00">
                  <c:v>185720</c:v>
                </c:pt>
                <c:pt idx="5104" formatCode="0.00E+00">
                  <c:v>188740</c:v>
                </c:pt>
                <c:pt idx="5105" formatCode="0.00E+00">
                  <c:v>138850</c:v>
                </c:pt>
                <c:pt idx="5106" formatCode="0.00E+00">
                  <c:v>123860</c:v>
                </c:pt>
                <c:pt idx="5107" formatCode="0.00E+00">
                  <c:v>139350</c:v>
                </c:pt>
                <c:pt idx="5108" formatCode="0.00E+00">
                  <c:v>178020</c:v>
                </c:pt>
                <c:pt idx="5109" formatCode="0.00E+00">
                  <c:v>202380</c:v>
                </c:pt>
                <c:pt idx="5110" formatCode="0.00E+00">
                  <c:v>165650</c:v>
                </c:pt>
                <c:pt idx="5111" formatCode="0.00E+00">
                  <c:v>115750</c:v>
                </c:pt>
                <c:pt idx="5112" formatCode="0.00E+00">
                  <c:v>97070</c:v>
                </c:pt>
                <c:pt idx="5113" formatCode="0.00E+00">
                  <c:v>128040</c:v>
                </c:pt>
                <c:pt idx="5114" formatCode="0.00E+00">
                  <c:v>142430</c:v>
                </c:pt>
                <c:pt idx="5115" formatCode="0.00E+00">
                  <c:v>109090</c:v>
                </c:pt>
                <c:pt idx="5116" formatCode="0.00E+00">
                  <c:v>83629</c:v>
                </c:pt>
                <c:pt idx="5117" formatCode="0.00E+00">
                  <c:v>93832</c:v>
                </c:pt>
                <c:pt idx="5118" formatCode="0.00E+00">
                  <c:v>96549</c:v>
                </c:pt>
                <c:pt idx="5119" formatCode="0.00E+00">
                  <c:v>107860</c:v>
                </c:pt>
                <c:pt idx="5120" formatCode="0.00E+00">
                  <c:v>144470</c:v>
                </c:pt>
                <c:pt idx="5121" formatCode="0.00E+00">
                  <c:v>150430</c:v>
                </c:pt>
                <c:pt idx="5122" formatCode="0.00E+00">
                  <c:v>143940</c:v>
                </c:pt>
                <c:pt idx="5123" formatCode="0.00E+00">
                  <c:v>132600</c:v>
                </c:pt>
                <c:pt idx="5124" formatCode="0.00E+00">
                  <c:v>109530</c:v>
                </c:pt>
                <c:pt idx="5125" formatCode="0.00E+00">
                  <c:v>104380</c:v>
                </c:pt>
                <c:pt idx="5126" formatCode="0.00E+00">
                  <c:v>130360</c:v>
                </c:pt>
                <c:pt idx="5127" formatCode="0.00E+00">
                  <c:v>160370</c:v>
                </c:pt>
                <c:pt idx="5128" formatCode="0.00E+00">
                  <c:v>192350</c:v>
                </c:pt>
                <c:pt idx="5129" formatCode="0.00E+00">
                  <c:v>254230</c:v>
                </c:pt>
                <c:pt idx="5130" formatCode="0.00E+00">
                  <c:v>285700</c:v>
                </c:pt>
                <c:pt idx="5131" formatCode="0.00E+00">
                  <c:v>292790</c:v>
                </c:pt>
                <c:pt idx="5132" formatCode="0.00E+00">
                  <c:v>295200</c:v>
                </c:pt>
                <c:pt idx="5133" formatCode="0.00E+00">
                  <c:v>251610</c:v>
                </c:pt>
                <c:pt idx="5134" formatCode="0.00E+00">
                  <c:v>205570</c:v>
                </c:pt>
                <c:pt idx="5135" formatCode="0.00E+00">
                  <c:v>180890</c:v>
                </c:pt>
                <c:pt idx="5136" formatCode="0.00E+00">
                  <c:v>186810</c:v>
                </c:pt>
                <c:pt idx="5137" formatCode="0.00E+00">
                  <c:v>179830</c:v>
                </c:pt>
                <c:pt idx="5138" formatCode="0.00E+00">
                  <c:v>154810</c:v>
                </c:pt>
                <c:pt idx="5139" formatCode="0.00E+00">
                  <c:v>192960</c:v>
                </c:pt>
                <c:pt idx="5140" formatCode="0.00E+00">
                  <c:v>210010</c:v>
                </c:pt>
                <c:pt idx="5141" formatCode="0.00E+00">
                  <c:v>150010</c:v>
                </c:pt>
                <c:pt idx="5142" formatCode="0.00E+00">
                  <c:v>108890</c:v>
                </c:pt>
                <c:pt idx="5143" formatCode="0.00E+00">
                  <c:v>128610</c:v>
                </c:pt>
                <c:pt idx="5144" formatCode="0.00E+00">
                  <c:v>167950</c:v>
                </c:pt>
                <c:pt idx="5145" formatCode="0.00E+00">
                  <c:v>198810</c:v>
                </c:pt>
                <c:pt idx="5146" formatCode="0.00E+00">
                  <c:v>245570</c:v>
                </c:pt>
                <c:pt idx="5147" formatCode="0.00E+00">
                  <c:v>261650</c:v>
                </c:pt>
                <c:pt idx="5148" formatCode="0.00E+00">
                  <c:v>239940</c:v>
                </c:pt>
                <c:pt idx="5149" formatCode="0.00E+00">
                  <c:v>236240</c:v>
                </c:pt>
                <c:pt idx="5150" formatCode="0.00E+00">
                  <c:v>252130</c:v>
                </c:pt>
                <c:pt idx="5151" formatCode="0.00E+00">
                  <c:v>260790</c:v>
                </c:pt>
                <c:pt idx="5152" formatCode="0.00E+00">
                  <c:v>254970</c:v>
                </c:pt>
                <c:pt idx="5153" formatCode="0.00E+00">
                  <c:v>202720</c:v>
                </c:pt>
                <c:pt idx="5154" formatCode="0.00E+00">
                  <c:v>173300</c:v>
                </c:pt>
                <c:pt idx="5155" formatCode="0.00E+00">
                  <c:v>231880</c:v>
                </c:pt>
                <c:pt idx="5156" formatCode="0.00E+00">
                  <c:v>297350</c:v>
                </c:pt>
                <c:pt idx="5157" formatCode="0.00E+00">
                  <c:v>287080</c:v>
                </c:pt>
                <c:pt idx="5158" formatCode="0.00E+00">
                  <c:v>218070</c:v>
                </c:pt>
                <c:pt idx="5159" formatCode="0.00E+00">
                  <c:v>117520</c:v>
                </c:pt>
                <c:pt idx="5160" formatCode="0.00E+00">
                  <c:v>49017</c:v>
                </c:pt>
                <c:pt idx="5161" formatCode="0.00E+00">
                  <c:v>52021</c:v>
                </c:pt>
                <c:pt idx="5162" formatCode="0.00E+00">
                  <c:v>113400</c:v>
                </c:pt>
                <c:pt idx="5163" formatCode="0.00E+00">
                  <c:v>196130</c:v>
                </c:pt>
                <c:pt idx="5164" formatCode="0.00E+00">
                  <c:v>234840</c:v>
                </c:pt>
                <c:pt idx="5165" formatCode="0.00E+00">
                  <c:v>178860</c:v>
                </c:pt>
                <c:pt idx="5166" formatCode="0.00E+00">
                  <c:v>149040</c:v>
                </c:pt>
                <c:pt idx="5167" formatCode="0.00E+00">
                  <c:v>193020</c:v>
                </c:pt>
                <c:pt idx="5168" formatCode="0.00E+00">
                  <c:v>195620</c:v>
                </c:pt>
                <c:pt idx="5169" formatCode="0.00E+00">
                  <c:v>137060</c:v>
                </c:pt>
                <c:pt idx="5170" formatCode="0.00E+00">
                  <c:v>103530</c:v>
                </c:pt>
                <c:pt idx="5171" formatCode="0.00E+00">
                  <c:v>89872</c:v>
                </c:pt>
                <c:pt idx="5172" formatCode="0.00E+00">
                  <c:v>105730</c:v>
                </c:pt>
                <c:pt idx="5173" formatCode="0.00E+00">
                  <c:v>163200</c:v>
                </c:pt>
                <c:pt idx="5174" formatCode="0.00E+00">
                  <c:v>208840</c:v>
                </c:pt>
                <c:pt idx="5175" formatCode="0.00E+00">
                  <c:v>222320</c:v>
                </c:pt>
                <c:pt idx="5176" formatCode="0.00E+00">
                  <c:v>190510</c:v>
                </c:pt>
              </c:numCache>
            </c:numRef>
          </c:yVal>
          <c:smooth val="1"/>
        </c:ser>
        <c:axId val="50802688"/>
        <c:axId val="135723264"/>
      </c:scatterChart>
      <c:valAx>
        <c:axId val="50802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scans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135723264"/>
        <c:crosses val="autoZero"/>
        <c:crossBetween val="midCat"/>
      </c:valAx>
      <c:valAx>
        <c:axId val="135723264"/>
        <c:scaling>
          <c:orientation val="minMax"/>
          <c:min val="0"/>
        </c:scaling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Intensity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08026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241761446485854"/>
          <c:y val="0.15787174412517649"/>
          <c:w val="0.24317909335407148"/>
          <c:h val="0.15694420335712012"/>
        </c:manualLayout>
      </c:layout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573863-B881-4793-A402-10C2E4392953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Orochem Technologies Inc.    www.orochem.com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6278CD-9BBF-4F65-81A8-557A7BF8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D5E534-258E-4863-99E9-436798FCD543}" type="datetimeFigureOut">
              <a:rPr lang="en-IN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IN" smtClean="0"/>
              <a:t>Orochem Technologies Inc.    www.orochem.com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7DD39B-407A-4C1B-AA7F-64438025B58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197100" y="696913"/>
            <a:ext cx="2616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Orochem Technologies Inc.    www.orochem.com</a:t>
            </a:r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6BE8-404B-415F-8B55-9A1B3055CD85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40EF-21EB-4C7F-8A8A-1085524E4C3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1D8F0-49EE-49FE-B317-F80B0AABC40A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E12A-8C53-481F-BD48-E893F49A510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A966-3707-4A01-87B9-A74ED6A609D0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B7F2-2ACC-4FB6-B29F-590E2DF162F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94FA-0859-4925-89DF-A65A6DB57E98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3020-E312-44B6-9436-F67E4A8516A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0CD1B-5D13-42C2-9BFF-62AF100DED66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E5FD-17A4-4C4A-887B-0ABC0FFEBD3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A4D4-7AF6-4C44-BD81-53EE48DEEA07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734B-9711-4A76-AC79-00C527A721E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6D085-D7AA-4862-9900-0DEAF542C961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F8D5-D9B9-484C-B230-3A7E4442513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1ED97-7AF9-4630-AC50-BD74F2F4572D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E068-78FD-4421-B578-4E61C4F315E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6498-3098-4E44-991B-0D196C3033C9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2A26-F0B9-4D29-AA5F-7EABD7F6ACD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A4A5-5974-4CF9-B680-873AA25DDCC9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0892-AFB8-44A6-BB04-D1AA17CE528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2374106" y="1477433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6003132" y="7145868"/>
            <a:ext cx="116681" cy="20743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2547-D9A2-44E9-A2DA-0814CE120EF4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3BBF-11B3-4E84-AE05-89C741669A7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10584"/>
            <a:ext cx="6872288" cy="138853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10584"/>
            <a:ext cx="3571875" cy="850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42900" y="939800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42900" y="2580218"/>
            <a:ext cx="6172200" cy="585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68B435-1525-4263-AF42-CCC1F544732F}" type="datetime1">
              <a:rPr lang="en-IN" smtClean="0"/>
              <a:pPr>
                <a:defRPr/>
              </a:pPr>
              <a:t>24-09-2015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D5C607-7E0B-4615-9B0B-43FD297D724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4287" y="270933"/>
            <a:ext cx="6885385" cy="8636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804" r:id="rId9"/>
    <p:sldLayoutId id="2147483795" r:id="rId10"/>
    <p:sldLayoutId id="2147483794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96952" cy="53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/>
          </p:cNvSpPr>
          <p:nvPr/>
        </p:nvSpPr>
        <p:spPr bwMode="auto">
          <a:xfrm>
            <a:off x="188119" y="347133"/>
            <a:ext cx="476011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endParaRPr lang="en-US" sz="45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342" name="Content Placeholder 5"/>
          <p:cNvSpPr>
            <a:spLocks/>
          </p:cNvSpPr>
          <p:nvPr/>
        </p:nvSpPr>
        <p:spPr bwMode="auto">
          <a:xfrm>
            <a:off x="3320654" y="2364318"/>
            <a:ext cx="3086100" cy="455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200" dirty="0"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712" y="197971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baseline="-25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83568"/>
            <a:ext cx="6309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2736" y="6780246"/>
            <a:ext cx="24302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8892479"/>
            <a:ext cx="6858000" cy="25152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IN" dirty="0" smtClean="0">
                <a:solidFill>
                  <a:schemeClr val="bg1"/>
                </a:solidFill>
              </a:rPr>
              <a:t>www.orochem.com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11560"/>
            <a:ext cx="4509120" cy="246221"/>
          </a:xfrm>
          <a:prstGeom prst="rect">
            <a:avLst/>
          </a:prstGeom>
          <a:solidFill>
            <a:schemeClr val="accent4">
              <a:lumMod val="75000"/>
              <a:alpha val="76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Diagnostics: 25-OH Vitamin D</a:t>
            </a:r>
            <a:r>
              <a:rPr lang="en-US" sz="1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D</a:t>
            </a:r>
            <a:r>
              <a:rPr lang="en-US" sz="1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Human Plasma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9120" y="611560"/>
            <a:ext cx="2348880" cy="2462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Application Note: VDKT10001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0808" y="971600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VITAMIN D </a:t>
            </a:r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 METABOLITE EXTRACTION KIT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12596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</a:rPr>
              <a:t>Compounds :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60648" y="2483768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VITAMIN D KIT EXTRACTION METHOD:</a:t>
            </a:r>
            <a:endParaRPr lang="en-US" sz="1200" dirty="0" smtClean="0"/>
          </a:p>
          <a:p>
            <a:r>
              <a:rPr lang="en-US" sz="1000" i="1" dirty="0" smtClean="0"/>
              <a:t>(Vitamin D </a:t>
            </a:r>
            <a:r>
              <a:rPr lang="en-US" sz="1000" i="1" dirty="0" smtClean="0"/>
              <a:t>Metabolite </a:t>
            </a:r>
            <a:r>
              <a:rPr lang="en-US" sz="1000" i="1" dirty="0" smtClean="0"/>
              <a:t>Extraction kit: VDKT2C-30)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64704" y="2123728"/>
            <a:ext cx="5616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	    1,25-DOH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Vitamin D</a:t>
            </a:r>
            <a:r>
              <a:rPr lang="en-US" sz="1100" baseline="-25000" dirty="0" smtClean="0">
                <a:latin typeface="Arial" pitchFamily="34" charset="0"/>
                <a:cs typeface="Arial" pitchFamily="34" charset="0"/>
              </a:rPr>
              <a:t>3       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25-OH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Vitamin D</a:t>
            </a:r>
            <a:r>
              <a:rPr lang="en-US" sz="11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      25-OH Vitamin D</a:t>
            </a:r>
            <a:r>
              <a:rPr lang="en-US" sz="11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dirty="0"/>
          </a:p>
        </p:txBody>
      </p:sp>
      <p:pic>
        <p:nvPicPr>
          <p:cNvPr id="33" name="Picture 2" descr="25-Hydroxyvitamin D2 ≥98.0% (HPLC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403648"/>
            <a:ext cx="1224136" cy="74808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4" descr="25-Hydroxyvitamin D3 monohydrate ≥99.0% (HPLC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41168" y="1475656"/>
            <a:ext cx="1036915" cy="6480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1" name="Down Arrow 30"/>
          <p:cNvSpPr/>
          <p:nvPr/>
        </p:nvSpPr>
        <p:spPr bwMode="auto">
          <a:xfrm>
            <a:off x="-2403648" y="3851920"/>
            <a:ext cx="144016" cy="144016"/>
          </a:xfrm>
          <a:prstGeom prst="downArrow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688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1" name="Content Placeholder 3" descr="1-25-doh vd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060848" y="1475656"/>
            <a:ext cx="648072" cy="66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Group 41"/>
          <p:cNvGrpSpPr/>
          <p:nvPr/>
        </p:nvGrpSpPr>
        <p:grpSpPr>
          <a:xfrm>
            <a:off x="260648" y="3347864"/>
            <a:ext cx="6336704" cy="3575864"/>
            <a:chOff x="685800" y="1808163"/>
            <a:chExt cx="8796000" cy="4317485"/>
          </a:xfrm>
        </p:grpSpPr>
        <p:sp>
          <p:nvSpPr>
            <p:cNvPr id="45" name="Rectangle 44"/>
            <p:cNvSpPr/>
            <p:nvPr/>
          </p:nvSpPr>
          <p:spPr>
            <a:xfrm>
              <a:off x="761999" y="2971800"/>
              <a:ext cx="1123255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70C0"/>
                  </a:solidFill>
                </a:rPr>
                <a:t>Reagent Reservoir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84800" y="2971800"/>
              <a:ext cx="10776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70C0"/>
                  </a:solidFill>
                </a:rPr>
                <a:t>Internal Std Plate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83118" y="2851469"/>
              <a:ext cx="1494082" cy="7299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rgbClr val="0070C0"/>
                  </a:solidFill>
                </a:rPr>
                <a:t>VITAMIN D MET</a:t>
              </a:r>
              <a:r>
                <a:rPr lang="en-US" sz="1000" b="1" dirty="0" smtClean="0">
                  <a:solidFill>
                    <a:srgbClr val="0070C0"/>
                  </a:solidFill>
                </a:rPr>
                <a:t> </a:t>
              </a:r>
              <a:r>
                <a:rPr lang="en-US" sz="1000" b="1" dirty="0" smtClean="0">
                  <a:solidFill>
                    <a:srgbClr val="0070C0"/>
                  </a:solidFill>
                </a:rPr>
                <a:t>Extraction Plate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83937" y="2971800"/>
              <a:ext cx="1235865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rgbClr val="0070C0"/>
                  </a:solidFill>
                </a:rPr>
                <a:t>Serum Sample </a:t>
              </a:r>
              <a:r>
                <a:rPr lang="en-US" sz="1000" b="1" dirty="0">
                  <a:solidFill>
                    <a:srgbClr val="0070C0"/>
                  </a:solidFill>
                </a:rPr>
                <a:t>Plate</a:t>
              </a:r>
            </a:p>
          </p:txBody>
        </p:sp>
        <p:sp>
          <p:nvSpPr>
            <p:cNvPr id="51" name="TextBox 7"/>
            <p:cNvSpPr txBox="1">
              <a:spLocks noChangeArrowheads="1"/>
            </p:cNvSpPr>
            <p:nvPr/>
          </p:nvSpPr>
          <p:spPr bwMode="auto">
            <a:xfrm>
              <a:off x="685800" y="3657600"/>
              <a:ext cx="1159740" cy="33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Station 4</a:t>
              </a:r>
            </a:p>
          </p:txBody>
        </p:sp>
        <p:sp>
          <p:nvSpPr>
            <p:cNvPr id="52" name="TextBox 8"/>
            <p:cNvSpPr txBox="1">
              <a:spLocks noChangeArrowheads="1"/>
            </p:cNvSpPr>
            <p:nvPr/>
          </p:nvSpPr>
          <p:spPr bwMode="auto">
            <a:xfrm>
              <a:off x="2897187" y="3733799"/>
              <a:ext cx="1159740" cy="33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Station 3</a:t>
              </a:r>
            </a:p>
          </p:txBody>
        </p:sp>
        <p:sp>
          <p:nvSpPr>
            <p:cNvPr id="53" name="TextBox 9"/>
            <p:cNvSpPr txBox="1">
              <a:spLocks noChangeArrowheads="1"/>
            </p:cNvSpPr>
            <p:nvPr/>
          </p:nvSpPr>
          <p:spPr bwMode="auto">
            <a:xfrm>
              <a:off x="4953000" y="3657600"/>
              <a:ext cx="1159740" cy="33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Station 2</a:t>
              </a:r>
            </a:p>
          </p:txBody>
        </p:sp>
        <p:sp>
          <p:nvSpPr>
            <p:cNvPr id="54" name="TextBox 10"/>
            <p:cNvSpPr txBox="1">
              <a:spLocks noChangeArrowheads="1"/>
            </p:cNvSpPr>
            <p:nvPr/>
          </p:nvSpPr>
          <p:spPr bwMode="auto">
            <a:xfrm>
              <a:off x="7082891" y="3547007"/>
              <a:ext cx="1159740" cy="33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Station 1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219200" y="4114800"/>
              <a:ext cx="0" cy="1524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219200" y="5562600"/>
              <a:ext cx="6477000" cy="76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54" idx="2"/>
            </p:cNvCxnSpPr>
            <p:nvPr/>
          </p:nvCxnSpPr>
          <p:spPr>
            <a:xfrm flipH="1" flipV="1">
              <a:off x="7662761" y="3881454"/>
              <a:ext cx="29730" cy="172295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TextBox 17"/>
            <p:cNvSpPr txBox="1">
              <a:spLocks noChangeArrowheads="1"/>
            </p:cNvSpPr>
            <p:nvPr/>
          </p:nvSpPr>
          <p:spPr bwMode="auto">
            <a:xfrm>
              <a:off x="2133600" y="5791200"/>
              <a:ext cx="4357258" cy="33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Step1:</a:t>
              </a:r>
              <a:r>
                <a:rPr lang="en-US" sz="1200" dirty="0"/>
                <a:t> transfer reagent to </a:t>
              </a:r>
              <a:r>
                <a:rPr lang="en-US" sz="1200" dirty="0" smtClean="0"/>
                <a:t>extraction </a:t>
              </a:r>
              <a:r>
                <a:rPr lang="en-US" sz="1200" dirty="0" smtClean="0"/>
                <a:t>plate</a:t>
              </a:r>
              <a:endParaRPr lang="en-US" sz="1200" dirty="0"/>
            </a:p>
          </p:txBody>
        </p:sp>
        <p:sp>
          <p:nvSpPr>
            <p:cNvPr id="59" name="TextBox 18"/>
            <p:cNvSpPr txBox="1">
              <a:spLocks noChangeArrowheads="1"/>
            </p:cNvSpPr>
            <p:nvPr/>
          </p:nvSpPr>
          <p:spPr bwMode="auto">
            <a:xfrm>
              <a:off x="3352800" y="4648201"/>
              <a:ext cx="3614063" cy="557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Step 2:</a:t>
              </a:r>
              <a:r>
                <a:rPr lang="en-US" sz="1200" dirty="0"/>
                <a:t> Spike samples with Int. std.</a:t>
              </a:r>
            </a:p>
            <a:p>
              <a:r>
                <a:rPr lang="en-US" sz="1200" dirty="0"/>
                <a:t>and mix sample 3x.</a:t>
              </a:r>
            </a:p>
          </p:txBody>
        </p:sp>
        <p:cxnSp>
          <p:nvCxnSpPr>
            <p:cNvPr id="60" name="Straight Connector 59"/>
            <p:cNvCxnSpPr>
              <a:stCxn id="52" idx="2"/>
            </p:cNvCxnSpPr>
            <p:nvPr/>
          </p:nvCxnSpPr>
          <p:spPr>
            <a:xfrm>
              <a:off x="3477058" y="4068247"/>
              <a:ext cx="28142" cy="50375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505200" y="4572000"/>
              <a:ext cx="21336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653088" y="40513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638800" y="2209800"/>
              <a:ext cx="0" cy="609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638800" y="2209800"/>
              <a:ext cx="19050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7543800" y="22098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6" name="TextBox 33"/>
            <p:cNvSpPr txBox="1">
              <a:spLocks noChangeArrowheads="1"/>
            </p:cNvSpPr>
            <p:nvPr/>
          </p:nvSpPr>
          <p:spPr bwMode="auto">
            <a:xfrm>
              <a:off x="4953001" y="1808163"/>
              <a:ext cx="3461508" cy="33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</a:rPr>
                <a:t>Step 3: </a:t>
              </a:r>
              <a:r>
                <a:rPr lang="en-US" sz="1200" dirty="0"/>
                <a:t>Transfer sample </a:t>
              </a:r>
              <a:r>
                <a:rPr lang="en-US" sz="1200" dirty="0" smtClean="0"/>
                <a:t>the </a:t>
              </a:r>
              <a:r>
                <a:rPr lang="en-US" sz="1200" dirty="0"/>
                <a:t>Plate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000999" y="4343401"/>
              <a:ext cx="1480801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70C0"/>
                  </a:solidFill>
                </a:rPr>
                <a:t>Pos. pressure processor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8597900" y="3125788"/>
              <a:ext cx="0" cy="1143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077200" y="3124200"/>
              <a:ext cx="533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69"/>
          <p:cNvSpPr/>
          <p:nvPr/>
        </p:nvSpPr>
        <p:spPr>
          <a:xfrm>
            <a:off x="908720" y="2987824"/>
            <a:ext cx="4968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Automated Process using </a:t>
            </a:r>
            <a:r>
              <a:rPr lang="en-US" sz="1400" b="1" dirty="0" err="1" smtClean="0"/>
              <a:t>Oroflex</a:t>
            </a:r>
            <a:r>
              <a:rPr lang="en-US" sz="1400" b="1" dirty="0" smtClean="0"/>
              <a:t> Personal </a:t>
            </a:r>
            <a:r>
              <a:rPr lang="en-US" sz="1400" b="1" dirty="0" err="1" smtClean="0"/>
              <a:t>Pipettor</a:t>
            </a:r>
            <a:r>
              <a:rPr lang="en-US" sz="1400" b="1" dirty="0" smtClean="0"/>
              <a:t> </a:t>
            </a:r>
            <a:endParaRPr lang="en-US" sz="1400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021288" y="5940152"/>
            <a:ext cx="0" cy="9466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517232" y="6876256"/>
            <a:ext cx="1066780" cy="441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70C0"/>
                </a:solidFill>
              </a:rPr>
              <a:t>LC-MS/MS ANALYSIS</a:t>
            </a:r>
            <a:endParaRPr lang="en-US" sz="1000" b="1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2656" y="7380312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RESULTS:</a:t>
            </a:r>
          </a:p>
          <a:p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1200" dirty="0" smtClean="0"/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1268760" y="7668344"/>
          <a:ext cx="45720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449288"/>
                <a:gridCol w="936104"/>
                <a:gridCol w="10436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1,25-dihydroxy VD</a:t>
                      </a:r>
                      <a:r>
                        <a:rPr lang="en-US" sz="1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25-OH VD</a:t>
                      </a:r>
                      <a:r>
                        <a:rPr lang="en-US" sz="1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25-OH VD</a:t>
                      </a:r>
                      <a:r>
                        <a:rPr lang="en-US" sz="1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Recovery%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CV%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1412776" y="6948264"/>
            <a:ext cx="3015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(total process time is less than 20 min)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7124" y="0"/>
            <a:ext cx="174087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43779"/>
            <a:ext cx="6400800" cy="94491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2200" dirty="0" smtClean="0">
                <a:cs typeface="Arial" pitchFamily="34" charset="0"/>
              </a:rPr>
              <a:t>Phospholipid Profile for </a:t>
            </a:r>
            <a:r>
              <a:rPr lang="en-US" sz="2200" dirty="0" smtClean="0">
                <a:cs typeface="Arial" pitchFamily="34" charset="0"/>
              </a:rPr>
              <a:t>Serum </a:t>
            </a:r>
            <a:r>
              <a:rPr lang="en-US" sz="2200" dirty="0" smtClean="0">
                <a:cs typeface="Arial" pitchFamily="34" charset="0"/>
              </a:rPr>
              <a:t>Samples using </a:t>
            </a:r>
            <a:r>
              <a:rPr lang="en-US" sz="2200" dirty="0" smtClean="0">
                <a:cs typeface="Arial" pitchFamily="34" charset="0"/>
              </a:rPr>
              <a:t/>
            </a:r>
            <a:br>
              <a:rPr lang="en-US" sz="2200" dirty="0" smtClean="0">
                <a:cs typeface="Arial" pitchFamily="34" charset="0"/>
              </a:rPr>
            </a:br>
            <a:r>
              <a:rPr lang="en-US" sz="2200" dirty="0" smtClean="0">
                <a:cs typeface="Arial" pitchFamily="34" charset="0"/>
              </a:rPr>
              <a:t>Different </a:t>
            </a:r>
            <a:r>
              <a:rPr lang="en-US" sz="2200" dirty="0" smtClean="0">
                <a:cs typeface="Arial" pitchFamily="34" charset="0"/>
              </a:rPr>
              <a:t>Sample Preparation Products</a:t>
            </a:r>
            <a:endParaRPr lang="en-US" sz="2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2900" y="2579688"/>
          <a:ext cx="6172200" cy="585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2236</TotalTime>
  <Words>143</Words>
  <Application>Microsoft Office PowerPoint</Application>
  <PresentationFormat>Letter Paper (8.5x11 in)</PresentationFormat>
  <Paragraphs>49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Phospholipid Profile for Serum Samples using  Different Sample Preparation Products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Sudhakar</dc:creator>
  <cp:lastModifiedBy>j z</cp:lastModifiedBy>
  <cp:revision>266</cp:revision>
  <dcterms:created xsi:type="dcterms:W3CDTF">2011-12-27T14:48:59Z</dcterms:created>
  <dcterms:modified xsi:type="dcterms:W3CDTF">2015-09-24T18:06:30Z</dcterms:modified>
</cp:coreProperties>
</file>